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diagrams/data10.xml" ContentType="application/vnd.openxmlformats-officedocument.drawingml.diagramData+xml"/>
  <Override PartName="/ppt/diagrams/data9.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1.xml" ContentType="application/vnd.openxmlformats-officedocument.drawingml.diagramData+xml"/>
  <Override PartName="/ppt/diagrams/data8.xml" ContentType="application/vnd.openxmlformats-officedocument.drawingml.diagramData+xml"/>
  <Override PartName="/ppt/slides/slide2.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Slides/notesSlide24.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slideLayouts/slideLayout7.xml" ContentType="application/vnd.openxmlformats-officedocument.presentationml.slideLayou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3.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3.xml" ContentType="application/vnd.openxmlformats-officedocument.presentationml.notes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notesSlides/notesSlide4.xml" ContentType="application/vnd.openxmlformats-officedocument.presentationml.notesSlide+xml"/>
  <Override PartName="/ppt/notesSlides/notesSlide7.xml" ContentType="application/vnd.openxmlformats-officedocument.presentationml.notesSlide+xml"/>
  <Override PartName="/ppt/notesSlides/notesSlide3.xml" ContentType="application/vnd.openxmlformats-officedocument.presentationml.notesSlide+xml"/>
  <Override PartName="/ppt/slideLayouts/slideLayout5.xml" ContentType="application/vnd.openxmlformats-officedocument.presentationml.slideLayout+xml"/>
  <Override PartName="/ppt/notesSlides/notesSlide10.xml" ContentType="application/vnd.openxmlformats-officedocument.presentationml.notesSlide+xml"/>
  <Override PartName="/ppt/slideLayouts/slideLayout2.xml" ContentType="application/vnd.openxmlformats-officedocument.presentationml.slideLayout+xml"/>
  <Override PartName="/ppt/notesSlides/notesSlide12.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notesSlides/notesSlide8.xml" ContentType="application/vnd.openxmlformats-officedocument.presentationml.notes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2.xml" ContentType="application/vnd.openxmlformats-officedocument.presentationml.notesSlide+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1.xml" ContentType="application/vnd.openxmlformats-officedocument.presentationml.notesSlide+xml"/>
  <Override PartName="/ppt/diagrams/colors9.xml" ContentType="application/vnd.openxmlformats-officedocument.drawingml.diagramColors+xml"/>
  <Override PartName="/ppt/diagrams/layout4.xml" ContentType="application/vnd.openxmlformats-officedocument.drawingml.diagramLayout+xml"/>
  <Override PartName="/ppt/diagrams/drawing4.xml" ContentType="application/vnd.ms-office.drawingml.diagramDrawing+xml"/>
  <Override PartName="/ppt/diagrams/colors4.xml" ContentType="application/vnd.openxmlformats-officedocument.drawingml.diagramColors+xml"/>
  <Override PartName="/ppt/diagrams/colors5.xml" ContentType="application/vnd.openxmlformats-officedocument.drawingml.diagramColors+xml"/>
  <Override PartName="/ppt/diagrams/quickStyle5.xml" ContentType="application/vnd.openxmlformats-officedocument.drawingml.diagramStyle+xml"/>
  <Override PartName="/ppt/diagrams/layout5.xml" ContentType="application/vnd.openxmlformats-officedocument.drawingml.diagramLayout+xml"/>
  <Override PartName="/ppt/diagrams/drawing3.xml" ContentType="application/vnd.ms-office.drawingml.diagramDrawing+xml"/>
  <Override PartName="/ppt/diagrams/quickStyle4.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layout1.xml" ContentType="application/vnd.openxmlformats-officedocument.drawingml.diagramLayout+xml"/>
  <Override PartName="/ppt/theme/theme3.xml" ContentType="application/vnd.openxmlformats-officedocument.theme+xml"/>
  <Override PartName="/ppt/theme/theme2.xml" ContentType="application/vnd.openxmlformats-officedocument.theme+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3.xml" ContentType="application/vnd.openxmlformats-officedocument.drawingml.diagramLayout+xml"/>
  <Override PartName="/ppt/diagrams/drawing2.xml" ContentType="application/vnd.ms-office.drawingml.diagramDrawing+xml"/>
  <Override PartName="/ppt/diagrams/colors2.xml" ContentType="application/vnd.openxmlformats-officedocument.drawingml.diagramColors+xml"/>
  <Override PartName="/ppt/diagrams/drawing5.xml" ContentType="application/vnd.ms-office.drawingml.diagramDrawing+xml"/>
  <Override PartName="/ppt/diagrams/layout2.xml" ContentType="application/vnd.openxmlformats-officedocument.drawingml.diagramLayout+xml"/>
  <Override PartName="/ppt/diagrams/colors3.xml" ContentType="application/vnd.openxmlformats-officedocument.drawingml.diagramColors+xml"/>
  <Override PartName="/ppt/diagrams/drawing8.xml" ContentType="application/vnd.ms-office.drawingml.diagramDrawing+xml"/>
  <Override PartName="/ppt/diagrams/colors8.xml" ContentType="application/vnd.openxmlformats-officedocument.drawingml.diagramColors+xml"/>
  <Override PartName="/ppt/diagrams/quickStyle8.xml" ContentType="application/vnd.openxmlformats-officedocument.drawingml.diagramStyle+xml"/>
  <Override PartName="/ppt/diagrams/drawing9.xml" ContentType="application/vnd.ms-office.drawingml.diagramDrawing+xml"/>
  <Override PartName="/ppt/diagrams/layout9.xml" ContentType="application/vnd.openxmlformats-officedocument.drawingml.diagramLayout+xml"/>
  <Override PartName="/ppt/commentAuthors.xml" ContentType="application/vnd.openxmlformats-officedocument.presentationml.commentAuthors+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layout8.xml" ContentType="application/vnd.openxmlformats-officedocument.drawingml.diagramLayout+xml"/>
  <Override PartName="/ppt/diagrams/quickStyle9.xml" ContentType="application/vnd.openxmlformats-officedocument.drawingml.diagramStyle+xml"/>
  <Override PartName="/ppt/diagrams/drawing7.xml" ContentType="application/vnd.ms-office.drawingml.diagramDrawing+xml"/>
  <Override PartName="/ppt/diagrams/quickStyle6.xml" ContentType="application/vnd.openxmlformats-officedocument.drawingml.diagramStyle+xml"/>
  <Override PartName="/ppt/diagrams/layout6.xml" ContentType="application/vnd.openxmlformats-officedocument.drawingml.diagramLayout+xml"/>
  <Override PartName="/ppt/diagrams/drawing6.xml" ContentType="application/vnd.ms-office.drawingml.diagramDrawing+xml"/>
  <Override PartName="/ppt/diagrams/colors6.xml" ContentType="application/vnd.openxmlformats-officedocument.drawingml.diagramColors+xml"/>
  <Override PartName="/ppt/diagrams/layout7.xml" ContentType="application/vnd.openxmlformats-officedocument.drawingml.diagramLayout+xml"/>
  <Override PartName="/ppt/diagrams/colors7.xml" ContentType="application/vnd.openxmlformats-officedocument.drawingml.diagramColors+xml"/>
  <Override PartName="/ppt/handoutMasters/handoutMaster1.xml" ContentType="application/vnd.openxmlformats-officedocument.presentationml.handoutMaster+xml"/>
  <Override PartName="/ppt/theme/theme1.xml" ContentType="application/vnd.openxmlformats-officedocument.theme+xml"/>
  <Override PartName="/ppt/diagrams/quickStyle7.xml" ContentType="application/vnd.openxmlformats-officedocument.drawingml.diagramStyl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92" r:id="rId2"/>
    <p:sldId id="330" r:id="rId3"/>
    <p:sldId id="331" r:id="rId4"/>
    <p:sldId id="334" r:id="rId5"/>
    <p:sldId id="337" r:id="rId6"/>
    <p:sldId id="338" r:id="rId7"/>
    <p:sldId id="339" r:id="rId8"/>
    <p:sldId id="340" r:id="rId9"/>
    <p:sldId id="341" r:id="rId10"/>
    <p:sldId id="342" r:id="rId11"/>
    <p:sldId id="343" r:id="rId12"/>
    <p:sldId id="344" r:id="rId13"/>
    <p:sldId id="345" r:id="rId14"/>
    <p:sldId id="346" r:id="rId15"/>
    <p:sldId id="347" r:id="rId16"/>
    <p:sldId id="348" r:id="rId17"/>
    <p:sldId id="350" r:id="rId18"/>
    <p:sldId id="352" r:id="rId19"/>
    <p:sldId id="308" r:id="rId20"/>
    <p:sldId id="326" r:id="rId21"/>
    <p:sldId id="316" r:id="rId22"/>
    <p:sldId id="327" r:id="rId23"/>
    <p:sldId id="328" r:id="rId24"/>
    <p:sldId id="329" r:id="rId25"/>
    <p:sldId id="268" r:id="rId26"/>
  </p:sldIdLst>
  <p:sldSz cx="9144000" cy="6858000" type="screen4x3"/>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iana Olvera Sandoval" initials="AOS"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6666"/>
    <a:srgbClr val="9BBB5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Estilo claro 2 - Acento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75990" autoAdjust="0"/>
  </p:normalViewPr>
  <p:slideViewPr>
    <p:cSldViewPr>
      <p:cViewPr varScale="1">
        <p:scale>
          <a:sx n="70" d="100"/>
          <a:sy n="70" d="100"/>
        </p:scale>
        <p:origin x="1980" y="66"/>
      </p:cViewPr>
      <p:guideLst>
        <p:guide orient="horz" pos="2160"/>
        <p:guide pos="2880"/>
      </p:guideLst>
    </p:cSldViewPr>
  </p:slideViewPr>
  <p:notesTextViewPr>
    <p:cViewPr>
      <p:scale>
        <a:sx n="1" d="1"/>
        <a:sy n="1" d="1"/>
      </p:scale>
      <p:origin x="0" y="0"/>
    </p:cViewPr>
  </p:notesTextViewPr>
  <p:sorterViewPr>
    <p:cViewPr>
      <p:scale>
        <a:sx n="100" d="100"/>
        <a:sy n="100" d="100"/>
      </p:scale>
      <p:origin x="0" y="129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37" Type="http://schemas.openxmlformats.org/officeDocument/2006/relationships/customXml" Target="../customXml/item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diagrams/_rels/data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 Id="rId4" Type="http://schemas.openxmlformats.org/officeDocument/2006/relationships/image" Target="../media/image9.pn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BD2183-B351-4BC3-8C3F-C7653C158ACA}" type="doc">
      <dgm:prSet loTypeId="urn:microsoft.com/office/officeart/2009/3/layout/DescendingProcess" loCatId="process" qsTypeId="urn:microsoft.com/office/officeart/2005/8/quickstyle/3d1" qsCatId="3D" csTypeId="urn:microsoft.com/office/officeart/2005/8/colors/accent0_3" csCatId="mainScheme" phldr="1"/>
      <dgm:spPr/>
      <dgm:t>
        <a:bodyPr/>
        <a:lstStyle/>
        <a:p>
          <a:endParaRPr lang="en-GB"/>
        </a:p>
      </dgm:t>
    </dgm:pt>
    <dgm:pt modelId="{9D97DCF6-5EC9-49EA-AAB4-C3B1EB45BD14}">
      <dgm:prSet phldrT="[Text]" custT="1"/>
      <dgm:spPr/>
      <dgm:t>
        <a:bodyPr/>
        <a:lstStyle/>
        <a:p>
          <a:r>
            <a:rPr lang="es-ES" sz="1800" b="1" i="1" noProof="0" dirty="0" smtClean="0">
              <a:solidFill>
                <a:srgbClr val="C00000"/>
              </a:solidFill>
              <a:effectLst>
                <a:outerShdw blurRad="38100" dist="38100" dir="2700000" algn="tl">
                  <a:srgbClr val="000000">
                    <a:alpha val="43137"/>
                  </a:srgbClr>
                </a:outerShdw>
              </a:effectLst>
            </a:rPr>
            <a:t>Medidas OTC…</a:t>
          </a:r>
          <a:endParaRPr lang="es-ES" sz="1800" b="1" i="1" noProof="0" dirty="0">
            <a:solidFill>
              <a:srgbClr val="C00000"/>
            </a:solidFill>
            <a:effectLst>
              <a:outerShdw blurRad="38100" dist="38100" dir="2700000" algn="tl">
                <a:srgbClr val="000000">
                  <a:alpha val="43137"/>
                </a:srgbClr>
              </a:outerShdw>
            </a:effectLst>
          </a:endParaRPr>
        </a:p>
      </dgm:t>
    </dgm:pt>
    <dgm:pt modelId="{BC0FF786-67C4-483F-AAC7-EE89E363B93A}" type="parTrans" cxnId="{362D546B-9428-4FAD-9BA5-2782648BC83D}">
      <dgm:prSet/>
      <dgm:spPr/>
      <dgm:t>
        <a:bodyPr/>
        <a:lstStyle/>
        <a:p>
          <a:endParaRPr lang="en-GB"/>
        </a:p>
      </dgm:t>
    </dgm:pt>
    <dgm:pt modelId="{4523F77B-993E-4E4A-BC7D-989D3F7D08A7}" type="sibTrans" cxnId="{362D546B-9428-4FAD-9BA5-2782648BC83D}">
      <dgm:prSet/>
      <dgm:spPr/>
      <dgm:t>
        <a:bodyPr/>
        <a:lstStyle/>
        <a:p>
          <a:endParaRPr lang="en-GB"/>
        </a:p>
      </dgm:t>
    </dgm:pt>
    <dgm:pt modelId="{D5B0C579-2C18-4930-AEF8-20DF20CEB77B}">
      <dgm:prSet phldrT="[Text]"/>
      <dgm:spPr/>
      <dgm:t>
        <a:bodyPr/>
        <a:lstStyle/>
        <a:p>
          <a:r>
            <a:rPr lang="es-ES" b="1" noProof="0" dirty="0" smtClean="0">
              <a:solidFill>
                <a:schemeClr val="accent3">
                  <a:lumMod val="50000"/>
                </a:schemeClr>
              </a:solidFill>
            </a:rPr>
            <a:t>NORMAS</a:t>
          </a:r>
          <a:endParaRPr lang="es-ES" b="1" noProof="0" dirty="0">
            <a:solidFill>
              <a:schemeClr val="accent3">
                <a:lumMod val="50000"/>
              </a:schemeClr>
            </a:solidFill>
          </a:endParaRPr>
        </a:p>
      </dgm:t>
    </dgm:pt>
    <dgm:pt modelId="{C025BBDB-BE3F-477C-81DE-CDE97F77B3AB}" type="parTrans" cxnId="{0389F525-AF07-448E-9FA1-3144A5C514AA}">
      <dgm:prSet/>
      <dgm:spPr/>
      <dgm:t>
        <a:bodyPr/>
        <a:lstStyle/>
        <a:p>
          <a:endParaRPr lang="en-GB"/>
        </a:p>
      </dgm:t>
    </dgm:pt>
    <dgm:pt modelId="{7E016230-BB4E-4101-A5C9-79A039B0B16D}" type="sibTrans" cxnId="{0389F525-AF07-448E-9FA1-3144A5C514AA}">
      <dgm:prSet/>
      <dgm:spPr/>
      <dgm:t>
        <a:bodyPr/>
        <a:lstStyle/>
        <a:p>
          <a:endParaRPr lang="en-GB"/>
        </a:p>
      </dgm:t>
    </dgm:pt>
    <dgm:pt modelId="{7D1E9A2F-7A8B-426F-971E-0E70F5FB06AC}">
      <dgm:prSet phldrT="[Text]"/>
      <dgm:spPr/>
      <dgm:t>
        <a:bodyPr/>
        <a:lstStyle/>
        <a:p>
          <a:r>
            <a:rPr lang="es-ES" b="1" noProof="0" dirty="0" smtClean="0">
              <a:solidFill>
                <a:schemeClr val="accent3">
                  <a:lumMod val="50000"/>
                </a:schemeClr>
              </a:solidFill>
            </a:rPr>
            <a:t>REGLAMENTOS TÉCNICOS</a:t>
          </a:r>
          <a:endParaRPr lang="es-ES" b="1" noProof="0" dirty="0">
            <a:solidFill>
              <a:schemeClr val="accent3">
                <a:lumMod val="50000"/>
              </a:schemeClr>
            </a:solidFill>
          </a:endParaRPr>
        </a:p>
      </dgm:t>
    </dgm:pt>
    <dgm:pt modelId="{EE5C6800-74E5-4A1C-AF65-D23A226853A9}" type="parTrans" cxnId="{FBBE6C81-9F14-4E4A-8E72-7EF2BFA39385}">
      <dgm:prSet/>
      <dgm:spPr/>
      <dgm:t>
        <a:bodyPr/>
        <a:lstStyle/>
        <a:p>
          <a:endParaRPr lang="en-GB"/>
        </a:p>
      </dgm:t>
    </dgm:pt>
    <dgm:pt modelId="{19730C2E-62BD-41E2-8B0A-79FB237FE734}" type="sibTrans" cxnId="{FBBE6C81-9F14-4E4A-8E72-7EF2BFA39385}">
      <dgm:prSet/>
      <dgm:spPr/>
      <dgm:t>
        <a:bodyPr/>
        <a:lstStyle/>
        <a:p>
          <a:endParaRPr lang="en-GB"/>
        </a:p>
      </dgm:t>
    </dgm:pt>
    <dgm:pt modelId="{CFC07F9B-DA5E-4638-A7EE-328322BCE870}">
      <dgm:prSet phldrT="[Text]"/>
      <dgm:spPr/>
      <dgm:t>
        <a:bodyPr/>
        <a:lstStyle/>
        <a:p>
          <a:r>
            <a:rPr lang="es-ES" b="1" noProof="0" dirty="0" smtClean="0">
              <a:solidFill>
                <a:schemeClr val="accent3">
                  <a:lumMod val="50000"/>
                </a:schemeClr>
              </a:solidFill>
            </a:rPr>
            <a:t>PROCEDIMIENTOS DE EVALUACIÓN DE LA CONFORMIDAD</a:t>
          </a:r>
          <a:endParaRPr lang="es-ES" b="1" noProof="0" dirty="0">
            <a:solidFill>
              <a:schemeClr val="accent3">
                <a:lumMod val="50000"/>
              </a:schemeClr>
            </a:solidFill>
          </a:endParaRPr>
        </a:p>
      </dgm:t>
    </dgm:pt>
    <dgm:pt modelId="{8FFAE78C-6550-4E64-829A-8BF0F6A7BBBD}" type="parTrans" cxnId="{B5109C93-DFA0-40AD-A071-50269D9CD91F}">
      <dgm:prSet/>
      <dgm:spPr/>
      <dgm:t>
        <a:bodyPr/>
        <a:lstStyle/>
        <a:p>
          <a:endParaRPr lang="en-GB"/>
        </a:p>
      </dgm:t>
    </dgm:pt>
    <dgm:pt modelId="{51E6C8D0-5A7F-4A81-A45C-9D1C9E7348DF}" type="sibTrans" cxnId="{B5109C93-DFA0-40AD-A071-50269D9CD91F}">
      <dgm:prSet/>
      <dgm:spPr/>
      <dgm:t>
        <a:bodyPr/>
        <a:lstStyle/>
        <a:p>
          <a:endParaRPr lang="en-GB"/>
        </a:p>
      </dgm:t>
    </dgm:pt>
    <dgm:pt modelId="{13F6A3C6-921F-406F-9700-16DF988EDB6E}">
      <dgm:prSet phldrT="[Text]" custT="1"/>
      <dgm:spPr/>
      <dgm:t>
        <a:bodyPr/>
        <a:lstStyle/>
        <a:p>
          <a:r>
            <a:rPr lang="en-GB" sz="1800" b="1" dirty="0" smtClean="0">
              <a:solidFill>
                <a:srgbClr val="C00000"/>
              </a:solidFill>
            </a:rPr>
            <a:t>…</a:t>
          </a:r>
          <a:r>
            <a:rPr lang="es-ES" sz="1800" b="1" noProof="0" dirty="0" smtClean="0">
              <a:solidFill>
                <a:srgbClr val="C00000"/>
              </a:solidFill>
            </a:rPr>
            <a:t>en relación con todos los productos </a:t>
          </a:r>
          <a:r>
            <a:rPr lang="es-ES" sz="1800" noProof="0" dirty="0" smtClean="0"/>
            <a:t>(incluidos los productos industriales y agrícolas</a:t>
          </a:r>
          <a:r>
            <a:rPr lang="en-GB" sz="1800" dirty="0" smtClean="0"/>
            <a:t>)</a:t>
          </a:r>
          <a:endParaRPr lang="en-GB" sz="1800" dirty="0"/>
        </a:p>
      </dgm:t>
    </dgm:pt>
    <dgm:pt modelId="{C3E98687-EA1D-4461-B4B0-CBD9376CD461}" type="parTrans" cxnId="{43C03052-328A-4BA2-912E-06068C9B9EAC}">
      <dgm:prSet/>
      <dgm:spPr/>
      <dgm:t>
        <a:bodyPr/>
        <a:lstStyle/>
        <a:p>
          <a:endParaRPr lang="en-GB"/>
        </a:p>
      </dgm:t>
    </dgm:pt>
    <dgm:pt modelId="{1063061D-4C9C-4B81-98C8-409C9C128195}" type="sibTrans" cxnId="{43C03052-328A-4BA2-912E-06068C9B9EAC}">
      <dgm:prSet/>
      <dgm:spPr/>
      <dgm:t>
        <a:bodyPr/>
        <a:lstStyle/>
        <a:p>
          <a:endParaRPr lang="en-GB"/>
        </a:p>
      </dgm:t>
    </dgm:pt>
    <dgm:pt modelId="{E5E5FABB-B296-4657-9DFA-685D2D53F231}" type="pres">
      <dgm:prSet presAssocID="{E5BD2183-B351-4BC3-8C3F-C7653C158ACA}" presName="Name0" presStyleCnt="0">
        <dgm:presLayoutVars>
          <dgm:chMax val="7"/>
          <dgm:chPref val="5"/>
        </dgm:presLayoutVars>
      </dgm:prSet>
      <dgm:spPr/>
      <dgm:t>
        <a:bodyPr/>
        <a:lstStyle/>
        <a:p>
          <a:endParaRPr lang="en-GB"/>
        </a:p>
      </dgm:t>
    </dgm:pt>
    <dgm:pt modelId="{F4F7722B-2DB4-4EDD-8A7C-ABCDBB702A2D}" type="pres">
      <dgm:prSet presAssocID="{E5BD2183-B351-4BC3-8C3F-C7653C158ACA}" presName="arrowNode" presStyleLbl="node1" presStyleIdx="0" presStyleCnt="1" custLinFactNeighborX="-670" custLinFactNeighborY="-1471"/>
      <dgm:spPr/>
      <dgm:t>
        <a:bodyPr/>
        <a:lstStyle/>
        <a:p>
          <a:endParaRPr lang="en-GB"/>
        </a:p>
      </dgm:t>
    </dgm:pt>
    <dgm:pt modelId="{A85BD2CA-3AA8-4F21-8095-B24F2FACC54E}" type="pres">
      <dgm:prSet presAssocID="{9D97DCF6-5EC9-49EA-AAB4-C3B1EB45BD14}" presName="txNode1" presStyleLbl="revTx" presStyleIdx="0" presStyleCnt="5">
        <dgm:presLayoutVars>
          <dgm:bulletEnabled val="1"/>
        </dgm:presLayoutVars>
      </dgm:prSet>
      <dgm:spPr/>
      <dgm:t>
        <a:bodyPr/>
        <a:lstStyle/>
        <a:p>
          <a:endParaRPr lang="en-GB"/>
        </a:p>
      </dgm:t>
    </dgm:pt>
    <dgm:pt modelId="{6572B05B-F10E-4AAD-A967-6100B011CE1C}" type="pres">
      <dgm:prSet presAssocID="{D5B0C579-2C18-4930-AEF8-20DF20CEB77B}" presName="txNode2" presStyleLbl="revTx" presStyleIdx="1" presStyleCnt="5">
        <dgm:presLayoutVars>
          <dgm:bulletEnabled val="1"/>
        </dgm:presLayoutVars>
      </dgm:prSet>
      <dgm:spPr/>
      <dgm:t>
        <a:bodyPr/>
        <a:lstStyle/>
        <a:p>
          <a:endParaRPr lang="en-GB"/>
        </a:p>
      </dgm:t>
    </dgm:pt>
    <dgm:pt modelId="{53EB5814-2ABF-4CFA-829E-9136AC8DB79A}" type="pres">
      <dgm:prSet presAssocID="{7E016230-BB4E-4101-A5C9-79A039B0B16D}" presName="dotNode2" presStyleCnt="0"/>
      <dgm:spPr/>
      <dgm:t>
        <a:bodyPr/>
        <a:lstStyle/>
        <a:p>
          <a:endParaRPr lang="en-GB"/>
        </a:p>
      </dgm:t>
    </dgm:pt>
    <dgm:pt modelId="{FB5D5C39-07C4-4E5C-9188-EE8AF0F59D42}" type="pres">
      <dgm:prSet presAssocID="{7E016230-BB4E-4101-A5C9-79A039B0B16D}" presName="dotRepeatNode" presStyleLbl="fgShp" presStyleIdx="0" presStyleCnt="3"/>
      <dgm:spPr/>
      <dgm:t>
        <a:bodyPr/>
        <a:lstStyle/>
        <a:p>
          <a:endParaRPr lang="en-GB"/>
        </a:p>
      </dgm:t>
    </dgm:pt>
    <dgm:pt modelId="{97D1D7BE-F9F1-4042-A742-8CD9F6C6B43C}" type="pres">
      <dgm:prSet presAssocID="{7D1E9A2F-7A8B-426F-971E-0E70F5FB06AC}" presName="txNode3" presStyleLbl="revTx" presStyleIdx="2" presStyleCnt="5" custScaleX="117887" custLinFactNeighborX="-7291" custLinFactNeighborY="2771">
        <dgm:presLayoutVars>
          <dgm:bulletEnabled val="1"/>
        </dgm:presLayoutVars>
      </dgm:prSet>
      <dgm:spPr/>
      <dgm:t>
        <a:bodyPr/>
        <a:lstStyle/>
        <a:p>
          <a:endParaRPr lang="en-GB"/>
        </a:p>
      </dgm:t>
    </dgm:pt>
    <dgm:pt modelId="{BA83BBCB-82F8-462D-B464-A74F082FFAF5}" type="pres">
      <dgm:prSet presAssocID="{19730C2E-62BD-41E2-8B0A-79FB237FE734}" presName="dotNode3" presStyleCnt="0"/>
      <dgm:spPr/>
      <dgm:t>
        <a:bodyPr/>
        <a:lstStyle/>
        <a:p>
          <a:endParaRPr lang="en-GB"/>
        </a:p>
      </dgm:t>
    </dgm:pt>
    <dgm:pt modelId="{26A973F0-B56C-48D4-B208-9171DD556CB6}" type="pres">
      <dgm:prSet presAssocID="{19730C2E-62BD-41E2-8B0A-79FB237FE734}" presName="dotRepeatNode" presStyleLbl="fgShp" presStyleIdx="1" presStyleCnt="3"/>
      <dgm:spPr/>
      <dgm:t>
        <a:bodyPr/>
        <a:lstStyle/>
        <a:p>
          <a:endParaRPr lang="en-GB"/>
        </a:p>
      </dgm:t>
    </dgm:pt>
    <dgm:pt modelId="{18A8DB3B-CBBF-43DA-AEE3-0DD31F51344A}" type="pres">
      <dgm:prSet presAssocID="{CFC07F9B-DA5E-4638-A7EE-328322BCE870}" presName="txNode4" presStyleLbl="revTx" presStyleIdx="3" presStyleCnt="5" custLinFactNeighborX="5463">
        <dgm:presLayoutVars>
          <dgm:bulletEnabled val="1"/>
        </dgm:presLayoutVars>
      </dgm:prSet>
      <dgm:spPr/>
      <dgm:t>
        <a:bodyPr/>
        <a:lstStyle/>
        <a:p>
          <a:endParaRPr lang="en-GB"/>
        </a:p>
      </dgm:t>
    </dgm:pt>
    <dgm:pt modelId="{E3BCBA2F-62FD-44C2-8273-AF0C2BC10AE0}" type="pres">
      <dgm:prSet presAssocID="{51E6C8D0-5A7F-4A81-A45C-9D1C9E7348DF}" presName="dotNode4" presStyleCnt="0"/>
      <dgm:spPr/>
      <dgm:t>
        <a:bodyPr/>
        <a:lstStyle/>
        <a:p>
          <a:endParaRPr lang="en-GB"/>
        </a:p>
      </dgm:t>
    </dgm:pt>
    <dgm:pt modelId="{3608C1F6-738B-4533-8866-86B3E55ACC42}" type="pres">
      <dgm:prSet presAssocID="{51E6C8D0-5A7F-4A81-A45C-9D1C9E7348DF}" presName="dotRepeatNode" presStyleLbl="fgShp" presStyleIdx="2" presStyleCnt="3"/>
      <dgm:spPr/>
      <dgm:t>
        <a:bodyPr/>
        <a:lstStyle/>
        <a:p>
          <a:endParaRPr lang="en-GB"/>
        </a:p>
      </dgm:t>
    </dgm:pt>
    <dgm:pt modelId="{57E2A0D6-0D02-4A27-AA09-B586E33D3356}" type="pres">
      <dgm:prSet presAssocID="{13F6A3C6-921F-406F-9700-16DF988EDB6E}" presName="txNode5" presStyleLbl="revTx" presStyleIdx="4" presStyleCnt="5">
        <dgm:presLayoutVars>
          <dgm:bulletEnabled val="1"/>
        </dgm:presLayoutVars>
      </dgm:prSet>
      <dgm:spPr/>
      <dgm:t>
        <a:bodyPr/>
        <a:lstStyle/>
        <a:p>
          <a:endParaRPr lang="en-GB"/>
        </a:p>
      </dgm:t>
    </dgm:pt>
  </dgm:ptLst>
  <dgm:cxnLst>
    <dgm:cxn modelId="{C0179C4F-755A-473E-BCF6-7A1D2E865EFB}" type="presOf" srcId="{13F6A3C6-921F-406F-9700-16DF988EDB6E}" destId="{57E2A0D6-0D02-4A27-AA09-B586E33D3356}" srcOrd="0" destOrd="0" presId="urn:microsoft.com/office/officeart/2009/3/layout/DescendingProcess"/>
    <dgm:cxn modelId="{516CE723-F300-420E-8191-A3C0C32F2D23}" type="presOf" srcId="{CFC07F9B-DA5E-4638-A7EE-328322BCE870}" destId="{18A8DB3B-CBBF-43DA-AEE3-0DD31F51344A}" srcOrd="0" destOrd="0" presId="urn:microsoft.com/office/officeart/2009/3/layout/DescendingProcess"/>
    <dgm:cxn modelId="{43C03052-328A-4BA2-912E-06068C9B9EAC}" srcId="{E5BD2183-B351-4BC3-8C3F-C7653C158ACA}" destId="{13F6A3C6-921F-406F-9700-16DF988EDB6E}" srcOrd="4" destOrd="0" parTransId="{C3E98687-EA1D-4461-B4B0-CBD9376CD461}" sibTransId="{1063061D-4C9C-4B81-98C8-409C9C128195}"/>
    <dgm:cxn modelId="{9AE96623-922B-42AC-B744-2F636D3239D8}" type="presOf" srcId="{51E6C8D0-5A7F-4A81-A45C-9D1C9E7348DF}" destId="{3608C1F6-738B-4533-8866-86B3E55ACC42}" srcOrd="0" destOrd="0" presId="urn:microsoft.com/office/officeart/2009/3/layout/DescendingProcess"/>
    <dgm:cxn modelId="{EA7A64AB-0434-499E-9CC1-036BFE122EF9}" type="presOf" srcId="{D5B0C579-2C18-4930-AEF8-20DF20CEB77B}" destId="{6572B05B-F10E-4AAD-A967-6100B011CE1C}" srcOrd="0" destOrd="0" presId="urn:microsoft.com/office/officeart/2009/3/layout/DescendingProcess"/>
    <dgm:cxn modelId="{F4B7260D-2AE9-40CF-8B92-49289E3640FF}" type="presOf" srcId="{19730C2E-62BD-41E2-8B0A-79FB237FE734}" destId="{26A973F0-B56C-48D4-B208-9171DD556CB6}" srcOrd="0" destOrd="0" presId="urn:microsoft.com/office/officeart/2009/3/layout/DescendingProcess"/>
    <dgm:cxn modelId="{4225BE7B-CDA5-4A2D-BB0D-3FDF248ED344}" type="presOf" srcId="{9D97DCF6-5EC9-49EA-AAB4-C3B1EB45BD14}" destId="{A85BD2CA-3AA8-4F21-8095-B24F2FACC54E}" srcOrd="0" destOrd="0" presId="urn:microsoft.com/office/officeart/2009/3/layout/DescendingProcess"/>
    <dgm:cxn modelId="{310E3D29-BFC9-48A1-BED4-5F8F06C94DA8}" type="presOf" srcId="{7E016230-BB4E-4101-A5C9-79A039B0B16D}" destId="{FB5D5C39-07C4-4E5C-9188-EE8AF0F59D42}" srcOrd="0" destOrd="0" presId="urn:microsoft.com/office/officeart/2009/3/layout/DescendingProcess"/>
    <dgm:cxn modelId="{F00D373C-D3D3-4BEB-BE99-1FA6B0010CDB}" type="presOf" srcId="{7D1E9A2F-7A8B-426F-971E-0E70F5FB06AC}" destId="{97D1D7BE-F9F1-4042-A742-8CD9F6C6B43C}" srcOrd="0" destOrd="0" presId="urn:microsoft.com/office/officeart/2009/3/layout/DescendingProcess"/>
    <dgm:cxn modelId="{7DC024EF-E58B-4989-A6CC-C0B699EFDA64}" type="presOf" srcId="{E5BD2183-B351-4BC3-8C3F-C7653C158ACA}" destId="{E5E5FABB-B296-4657-9DFA-685D2D53F231}" srcOrd="0" destOrd="0" presId="urn:microsoft.com/office/officeart/2009/3/layout/DescendingProcess"/>
    <dgm:cxn modelId="{0389F525-AF07-448E-9FA1-3144A5C514AA}" srcId="{E5BD2183-B351-4BC3-8C3F-C7653C158ACA}" destId="{D5B0C579-2C18-4930-AEF8-20DF20CEB77B}" srcOrd="1" destOrd="0" parTransId="{C025BBDB-BE3F-477C-81DE-CDE97F77B3AB}" sibTransId="{7E016230-BB4E-4101-A5C9-79A039B0B16D}"/>
    <dgm:cxn modelId="{362D546B-9428-4FAD-9BA5-2782648BC83D}" srcId="{E5BD2183-B351-4BC3-8C3F-C7653C158ACA}" destId="{9D97DCF6-5EC9-49EA-AAB4-C3B1EB45BD14}" srcOrd="0" destOrd="0" parTransId="{BC0FF786-67C4-483F-AAC7-EE89E363B93A}" sibTransId="{4523F77B-993E-4E4A-BC7D-989D3F7D08A7}"/>
    <dgm:cxn modelId="{FBBE6C81-9F14-4E4A-8E72-7EF2BFA39385}" srcId="{E5BD2183-B351-4BC3-8C3F-C7653C158ACA}" destId="{7D1E9A2F-7A8B-426F-971E-0E70F5FB06AC}" srcOrd="2" destOrd="0" parTransId="{EE5C6800-74E5-4A1C-AF65-D23A226853A9}" sibTransId="{19730C2E-62BD-41E2-8B0A-79FB237FE734}"/>
    <dgm:cxn modelId="{B5109C93-DFA0-40AD-A071-50269D9CD91F}" srcId="{E5BD2183-B351-4BC3-8C3F-C7653C158ACA}" destId="{CFC07F9B-DA5E-4638-A7EE-328322BCE870}" srcOrd="3" destOrd="0" parTransId="{8FFAE78C-6550-4E64-829A-8BF0F6A7BBBD}" sibTransId="{51E6C8D0-5A7F-4A81-A45C-9D1C9E7348DF}"/>
    <dgm:cxn modelId="{E80B7F90-EE7E-4225-BF07-A48896BDDF35}" type="presParOf" srcId="{E5E5FABB-B296-4657-9DFA-685D2D53F231}" destId="{F4F7722B-2DB4-4EDD-8A7C-ABCDBB702A2D}" srcOrd="0" destOrd="0" presId="urn:microsoft.com/office/officeart/2009/3/layout/DescendingProcess"/>
    <dgm:cxn modelId="{4DBB47BC-2EC2-408D-A682-46AB38ED54F2}" type="presParOf" srcId="{E5E5FABB-B296-4657-9DFA-685D2D53F231}" destId="{A85BD2CA-3AA8-4F21-8095-B24F2FACC54E}" srcOrd="1" destOrd="0" presId="urn:microsoft.com/office/officeart/2009/3/layout/DescendingProcess"/>
    <dgm:cxn modelId="{E0E998DA-8DDB-45CC-A1BC-F24D8185CD01}" type="presParOf" srcId="{E5E5FABB-B296-4657-9DFA-685D2D53F231}" destId="{6572B05B-F10E-4AAD-A967-6100B011CE1C}" srcOrd="2" destOrd="0" presId="urn:microsoft.com/office/officeart/2009/3/layout/DescendingProcess"/>
    <dgm:cxn modelId="{8736383A-E985-4B4C-9AEA-6039059374D4}" type="presParOf" srcId="{E5E5FABB-B296-4657-9DFA-685D2D53F231}" destId="{53EB5814-2ABF-4CFA-829E-9136AC8DB79A}" srcOrd="3" destOrd="0" presId="urn:microsoft.com/office/officeart/2009/3/layout/DescendingProcess"/>
    <dgm:cxn modelId="{6802D970-7262-4F27-A027-2D014F1BE153}" type="presParOf" srcId="{53EB5814-2ABF-4CFA-829E-9136AC8DB79A}" destId="{FB5D5C39-07C4-4E5C-9188-EE8AF0F59D42}" srcOrd="0" destOrd="0" presId="urn:microsoft.com/office/officeart/2009/3/layout/DescendingProcess"/>
    <dgm:cxn modelId="{970B9751-AD36-40FF-8DE8-2E1344F35AC2}" type="presParOf" srcId="{E5E5FABB-B296-4657-9DFA-685D2D53F231}" destId="{97D1D7BE-F9F1-4042-A742-8CD9F6C6B43C}" srcOrd="4" destOrd="0" presId="urn:microsoft.com/office/officeart/2009/3/layout/DescendingProcess"/>
    <dgm:cxn modelId="{19296E8D-4803-4AF1-A67D-CBA4E46949CA}" type="presParOf" srcId="{E5E5FABB-B296-4657-9DFA-685D2D53F231}" destId="{BA83BBCB-82F8-462D-B464-A74F082FFAF5}" srcOrd="5" destOrd="0" presId="urn:microsoft.com/office/officeart/2009/3/layout/DescendingProcess"/>
    <dgm:cxn modelId="{70AAB26F-CD2F-4F18-ACAC-C4C327F6DCFF}" type="presParOf" srcId="{BA83BBCB-82F8-462D-B464-A74F082FFAF5}" destId="{26A973F0-B56C-48D4-B208-9171DD556CB6}" srcOrd="0" destOrd="0" presId="urn:microsoft.com/office/officeart/2009/3/layout/DescendingProcess"/>
    <dgm:cxn modelId="{50537D7F-1583-45F6-84FE-4A5C05311C34}" type="presParOf" srcId="{E5E5FABB-B296-4657-9DFA-685D2D53F231}" destId="{18A8DB3B-CBBF-43DA-AEE3-0DD31F51344A}" srcOrd="6" destOrd="0" presId="urn:microsoft.com/office/officeart/2009/3/layout/DescendingProcess"/>
    <dgm:cxn modelId="{5555660F-2FF0-47E7-A75D-53043B37CC12}" type="presParOf" srcId="{E5E5FABB-B296-4657-9DFA-685D2D53F231}" destId="{E3BCBA2F-62FD-44C2-8273-AF0C2BC10AE0}" srcOrd="7" destOrd="0" presId="urn:microsoft.com/office/officeart/2009/3/layout/DescendingProcess"/>
    <dgm:cxn modelId="{A785A53B-C850-4AB1-BF51-B223EBAAE0AF}" type="presParOf" srcId="{E3BCBA2F-62FD-44C2-8273-AF0C2BC10AE0}" destId="{3608C1F6-738B-4533-8866-86B3E55ACC42}" srcOrd="0" destOrd="0" presId="urn:microsoft.com/office/officeart/2009/3/layout/DescendingProcess"/>
    <dgm:cxn modelId="{85D4DFE7-EB89-477A-BDC5-241615027672}" type="presParOf" srcId="{E5E5FABB-B296-4657-9DFA-685D2D53F231}" destId="{57E2A0D6-0D02-4A27-AA09-B586E33D3356}" srcOrd="8" destOrd="0" presId="urn:microsoft.com/office/officeart/2009/3/layout/Descending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5E82E98-A337-45B5-9CD6-67FB26351B16}" type="doc">
      <dgm:prSet loTypeId="urn:microsoft.com/office/officeart/2005/8/layout/default" loCatId="list" qsTypeId="urn:microsoft.com/office/officeart/2005/8/quickstyle/3d1" qsCatId="3D" csTypeId="urn:microsoft.com/office/officeart/2005/8/colors/accent0_3" csCatId="mainScheme" phldr="1"/>
      <dgm:spPr/>
      <dgm:t>
        <a:bodyPr/>
        <a:lstStyle/>
        <a:p>
          <a:endParaRPr lang="en-GB"/>
        </a:p>
      </dgm:t>
    </dgm:pt>
    <dgm:pt modelId="{AB15419C-24C5-4A66-9AE2-9BE5A9C5DAA4}">
      <dgm:prSet phldrT="[Text]" custT="1"/>
      <dgm:spPr/>
      <dgm:t>
        <a:bodyPr/>
        <a:lstStyle/>
        <a:p>
          <a:r>
            <a:rPr lang="en-GB" sz="2400" b="1" dirty="0" err="1" smtClean="0"/>
            <a:t>Apertura</a:t>
          </a:r>
          <a:endParaRPr lang="en-GB" sz="4500" b="1" dirty="0"/>
        </a:p>
      </dgm:t>
    </dgm:pt>
    <dgm:pt modelId="{041AFDBD-5640-4F70-8F4D-0BD7DD88E15C}" type="sibTrans" cxnId="{5B66F541-BFAD-4DBB-8899-744C6F5C4177}">
      <dgm:prSet/>
      <dgm:spPr/>
      <dgm:t>
        <a:bodyPr/>
        <a:lstStyle/>
        <a:p>
          <a:endParaRPr lang="en-GB"/>
        </a:p>
      </dgm:t>
    </dgm:pt>
    <dgm:pt modelId="{43C64619-9FB5-4A9B-A794-63BCDDD7E630}" type="parTrans" cxnId="{5B66F541-BFAD-4DBB-8899-744C6F5C4177}">
      <dgm:prSet/>
      <dgm:spPr/>
      <dgm:t>
        <a:bodyPr/>
        <a:lstStyle/>
        <a:p>
          <a:endParaRPr lang="en-GB"/>
        </a:p>
      </dgm:t>
    </dgm:pt>
    <dgm:pt modelId="{9647F1E4-1579-4096-894E-3CD76E27B6C0}" type="pres">
      <dgm:prSet presAssocID="{35E82E98-A337-45B5-9CD6-67FB26351B16}" presName="diagram" presStyleCnt="0">
        <dgm:presLayoutVars>
          <dgm:dir/>
          <dgm:resizeHandles val="exact"/>
        </dgm:presLayoutVars>
      </dgm:prSet>
      <dgm:spPr/>
      <dgm:t>
        <a:bodyPr/>
        <a:lstStyle/>
        <a:p>
          <a:endParaRPr lang="en-GB"/>
        </a:p>
      </dgm:t>
    </dgm:pt>
    <dgm:pt modelId="{890A869A-61CB-47B7-8D73-576DF01AD657}" type="pres">
      <dgm:prSet presAssocID="{AB15419C-24C5-4A66-9AE2-9BE5A9C5DAA4}" presName="node" presStyleLbl="node1" presStyleIdx="0" presStyleCnt="1">
        <dgm:presLayoutVars>
          <dgm:bulletEnabled val="1"/>
        </dgm:presLayoutVars>
      </dgm:prSet>
      <dgm:spPr/>
      <dgm:t>
        <a:bodyPr/>
        <a:lstStyle/>
        <a:p>
          <a:endParaRPr lang="en-GB"/>
        </a:p>
      </dgm:t>
    </dgm:pt>
  </dgm:ptLst>
  <dgm:cxnLst>
    <dgm:cxn modelId="{AACC0F5B-B031-4540-ADC6-03AEFCE5718B}" type="presOf" srcId="{35E82E98-A337-45B5-9CD6-67FB26351B16}" destId="{9647F1E4-1579-4096-894E-3CD76E27B6C0}" srcOrd="0" destOrd="0" presId="urn:microsoft.com/office/officeart/2005/8/layout/default"/>
    <dgm:cxn modelId="{5B66F541-BFAD-4DBB-8899-744C6F5C4177}" srcId="{35E82E98-A337-45B5-9CD6-67FB26351B16}" destId="{AB15419C-24C5-4A66-9AE2-9BE5A9C5DAA4}" srcOrd="0" destOrd="0" parTransId="{43C64619-9FB5-4A9B-A794-63BCDDD7E630}" sibTransId="{041AFDBD-5640-4F70-8F4D-0BD7DD88E15C}"/>
    <dgm:cxn modelId="{69DC14A4-C973-4E80-9109-14F1C7812E55}" type="presOf" srcId="{AB15419C-24C5-4A66-9AE2-9BE5A9C5DAA4}" destId="{890A869A-61CB-47B7-8D73-576DF01AD657}" srcOrd="0" destOrd="0" presId="urn:microsoft.com/office/officeart/2005/8/layout/default"/>
    <dgm:cxn modelId="{9707AE22-3A6D-4D21-9566-7618034C53F5}" type="presParOf" srcId="{9647F1E4-1579-4096-894E-3CD76E27B6C0}" destId="{890A869A-61CB-47B7-8D73-576DF01AD657}" srcOrd="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F3838C7-39F0-4961-AC15-B8FD2A6B05E8}" type="doc">
      <dgm:prSet loTypeId="urn:microsoft.com/office/officeart/2005/8/layout/cycle4" loCatId="cycle" qsTypeId="urn:microsoft.com/office/officeart/2005/8/quickstyle/3d1" qsCatId="3D" csTypeId="urn:microsoft.com/office/officeart/2005/8/colors/accent0_3" csCatId="mainScheme" phldr="1"/>
      <dgm:spPr/>
    </dgm:pt>
    <dgm:pt modelId="{3CD0AA13-3DD5-48CC-91DC-9AA4B740E575}">
      <dgm:prSet phldrT="[Text]" custT="1"/>
      <dgm:spPr/>
      <dgm:t>
        <a:bodyPr/>
        <a:lstStyle/>
        <a:p>
          <a:r>
            <a:rPr lang="es-ES" sz="1400" b="1" noProof="0" dirty="0" smtClean="0"/>
            <a:t>No- discriminación</a:t>
          </a:r>
        </a:p>
      </dgm:t>
    </dgm:pt>
    <dgm:pt modelId="{EBD9FF4D-0C1E-4CB9-923D-5F33EAD370C2}" type="parTrans" cxnId="{642D29A8-57CB-4C71-A5EE-F2707AFC2547}">
      <dgm:prSet/>
      <dgm:spPr/>
      <dgm:t>
        <a:bodyPr/>
        <a:lstStyle/>
        <a:p>
          <a:endParaRPr lang="en-GB" sz="1400" b="1"/>
        </a:p>
      </dgm:t>
    </dgm:pt>
    <dgm:pt modelId="{AB1CF95B-78AE-44DE-A40C-601E8872D454}" type="sibTrans" cxnId="{642D29A8-57CB-4C71-A5EE-F2707AFC2547}">
      <dgm:prSet/>
      <dgm:spPr/>
      <dgm:t>
        <a:bodyPr/>
        <a:lstStyle/>
        <a:p>
          <a:endParaRPr lang="en-GB" sz="1400" b="1"/>
        </a:p>
      </dgm:t>
    </dgm:pt>
    <dgm:pt modelId="{CD57EE07-F98A-43FA-B3AB-ABF54EC28EE4}">
      <dgm:prSet phldrT="[Text]" custT="1"/>
      <dgm:spPr/>
      <dgm:t>
        <a:bodyPr/>
        <a:lstStyle/>
        <a:p>
          <a:r>
            <a:rPr lang="es-ES" sz="1400" b="1" noProof="0" dirty="0" smtClean="0"/>
            <a:t>Armonización</a:t>
          </a:r>
        </a:p>
      </dgm:t>
    </dgm:pt>
    <dgm:pt modelId="{365174E2-17C7-4CDF-AE6A-F062B4B9FD39}" type="parTrans" cxnId="{01C5DA85-ECE3-4F27-AB06-A74C267920E9}">
      <dgm:prSet/>
      <dgm:spPr/>
      <dgm:t>
        <a:bodyPr/>
        <a:lstStyle/>
        <a:p>
          <a:endParaRPr lang="en-GB" sz="1400" b="1"/>
        </a:p>
      </dgm:t>
    </dgm:pt>
    <dgm:pt modelId="{EF185E3D-44E7-4C19-82CD-09A6A8D59BAF}" type="sibTrans" cxnId="{01C5DA85-ECE3-4F27-AB06-A74C267920E9}">
      <dgm:prSet/>
      <dgm:spPr/>
      <dgm:t>
        <a:bodyPr/>
        <a:lstStyle/>
        <a:p>
          <a:endParaRPr lang="en-GB" sz="1400" b="1"/>
        </a:p>
      </dgm:t>
    </dgm:pt>
    <dgm:pt modelId="{E675E617-5FD1-4AFD-9C57-12F40F3EBE0E}">
      <dgm:prSet phldrT="[Text]" custT="1"/>
      <dgm:spPr/>
      <dgm:t>
        <a:bodyPr/>
        <a:lstStyle/>
        <a:p>
          <a:r>
            <a:rPr lang="es-ES" sz="1400" b="1" noProof="0" dirty="0" smtClean="0"/>
            <a:t>Restricción del comercio / Proporcionalidad</a:t>
          </a:r>
          <a:endParaRPr lang="es-ES" sz="1400" b="1" noProof="0" dirty="0"/>
        </a:p>
      </dgm:t>
    </dgm:pt>
    <dgm:pt modelId="{ABD384F8-3FD3-4957-8D24-7339156FE7FD}" type="parTrans" cxnId="{213BA9EA-07AD-446B-9B7B-CEB845D071B0}">
      <dgm:prSet/>
      <dgm:spPr/>
      <dgm:t>
        <a:bodyPr/>
        <a:lstStyle/>
        <a:p>
          <a:endParaRPr lang="en-GB" sz="1400" b="1"/>
        </a:p>
      </dgm:t>
    </dgm:pt>
    <dgm:pt modelId="{05403BC5-F496-46D3-93CD-661B63997E65}" type="sibTrans" cxnId="{213BA9EA-07AD-446B-9B7B-CEB845D071B0}">
      <dgm:prSet/>
      <dgm:spPr/>
      <dgm:t>
        <a:bodyPr/>
        <a:lstStyle/>
        <a:p>
          <a:endParaRPr lang="en-GB" sz="1400" b="1"/>
        </a:p>
      </dgm:t>
    </dgm:pt>
    <dgm:pt modelId="{700D9B86-DC42-400C-8468-151279D24E6F}">
      <dgm:prSet phldrT="[Text]" custT="1"/>
      <dgm:spPr/>
      <dgm:t>
        <a:bodyPr/>
        <a:lstStyle/>
        <a:p>
          <a:r>
            <a:rPr lang="es-ES" sz="1400" b="1" noProof="0" dirty="0" smtClean="0"/>
            <a:t>Transparencia</a:t>
          </a:r>
        </a:p>
      </dgm:t>
    </dgm:pt>
    <dgm:pt modelId="{85408409-12DD-42CE-B4D7-9EED1BB8B459}" type="parTrans" cxnId="{7A6F8447-2B7E-4656-BB4D-619F7590C9F4}">
      <dgm:prSet/>
      <dgm:spPr/>
      <dgm:t>
        <a:bodyPr/>
        <a:lstStyle/>
        <a:p>
          <a:endParaRPr lang="en-GB" sz="1400" b="1"/>
        </a:p>
      </dgm:t>
    </dgm:pt>
    <dgm:pt modelId="{F8E0D8AD-02ED-4DE5-B367-29AF51615B3A}" type="sibTrans" cxnId="{7A6F8447-2B7E-4656-BB4D-619F7590C9F4}">
      <dgm:prSet/>
      <dgm:spPr/>
      <dgm:t>
        <a:bodyPr/>
        <a:lstStyle/>
        <a:p>
          <a:endParaRPr lang="en-GB" sz="1400" b="1"/>
        </a:p>
      </dgm:t>
    </dgm:pt>
    <dgm:pt modelId="{D19FC47E-98B9-4D6C-806C-1D38713BEAEB}" type="pres">
      <dgm:prSet presAssocID="{5F3838C7-39F0-4961-AC15-B8FD2A6B05E8}" presName="cycleMatrixDiagram" presStyleCnt="0">
        <dgm:presLayoutVars>
          <dgm:chMax val="1"/>
          <dgm:dir/>
          <dgm:animLvl val="lvl"/>
          <dgm:resizeHandles val="exact"/>
        </dgm:presLayoutVars>
      </dgm:prSet>
      <dgm:spPr/>
    </dgm:pt>
    <dgm:pt modelId="{7699847C-9282-4AED-BCC8-463A1EE1B28E}" type="pres">
      <dgm:prSet presAssocID="{5F3838C7-39F0-4961-AC15-B8FD2A6B05E8}" presName="children" presStyleCnt="0"/>
      <dgm:spPr/>
    </dgm:pt>
    <dgm:pt modelId="{4A54B60C-BC2D-4A0B-9ACD-6AC25B97DA2E}" type="pres">
      <dgm:prSet presAssocID="{5F3838C7-39F0-4961-AC15-B8FD2A6B05E8}" presName="childPlaceholder" presStyleCnt="0"/>
      <dgm:spPr/>
    </dgm:pt>
    <dgm:pt modelId="{B35322A6-454B-4D2B-A7BE-3B7CE7034311}" type="pres">
      <dgm:prSet presAssocID="{5F3838C7-39F0-4961-AC15-B8FD2A6B05E8}" presName="circle" presStyleCnt="0"/>
      <dgm:spPr/>
    </dgm:pt>
    <dgm:pt modelId="{43C4162F-8C5D-45E1-A5A3-B1C15E109386}" type="pres">
      <dgm:prSet presAssocID="{5F3838C7-39F0-4961-AC15-B8FD2A6B05E8}" presName="quadrant1" presStyleLbl="node1" presStyleIdx="0" presStyleCnt="4">
        <dgm:presLayoutVars>
          <dgm:chMax val="1"/>
          <dgm:bulletEnabled val="1"/>
        </dgm:presLayoutVars>
      </dgm:prSet>
      <dgm:spPr/>
      <dgm:t>
        <a:bodyPr/>
        <a:lstStyle/>
        <a:p>
          <a:endParaRPr lang="en-GB"/>
        </a:p>
      </dgm:t>
    </dgm:pt>
    <dgm:pt modelId="{B3A77857-043A-4C6D-B030-DF09064BE642}" type="pres">
      <dgm:prSet presAssocID="{5F3838C7-39F0-4961-AC15-B8FD2A6B05E8}" presName="quadrant2" presStyleLbl="node1" presStyleIdx="1" presStyleCnt="4">
        <dgm:presLayoutVars>
          <dgm:chMax val="1"/>
          <dgm:bulletEnabled val="1"/>
        </dgm:presLayoutVars>
      </dgm:prSet>
      <dgm:spPr/>
      <dgm:t>
        <a:bodyPr/>
        <a:lstStyle/>
        <a:p>
          <a:endParaRPr lang="en-GB"/>
        </a:p>
      </dgm:t>
    </dgm:pt>
    <dgm:pt modelId="{FEBE691A-50F9-438E-BF05-66672F15F2A0}" type="pres">
      <dgm:prSet presAssocID="{5F3838C7-39F0-4961-AC15-B8FD2A6B05E8}" presName="quadrant3" presStyleLbl="node1" presStyleIdx="2" presStyleCnt="4">
        <dgm:presLayoutVars>
          <dgm:chMax val="1"/>
          <dgm:bulletEnabled val="1"/>
        </dgm:presLayoutVars>
      </dgm:prSet>
      <dgm:spPr/>
      <dgm:t>
        <a:bodyPr/>
        <a:lstStyle/>
        <a:p>
          <a:endParaRPr lang="en-GB"/>
        </a:p>
      </dgm:t>
    </dgm:pt>
    <dgm:pt modelId="{0A148598-F328-4E4C-B106-361E14D1EE67}" type="pres">
      <dgm:prSet presAssocID="{5F3838C7-39F0-4961-AC15-B8FD2A6B05E8}" presName="quadrant4" presStyleLbl="node1" presStyleIdx="3" presStyleCnt="4">
        <dgm:presLayoutVars>
          <dgm:chMax val="1"/>
          <dgm:bulletEnabled val="1"/>
        </dgm:presLayoutVars>
      </dgm:prSet>
      <dgm:spPr/>
      <dgm:t>
        <a:bodyPr/>
        <a:lstStyle/>
        <a:p>
          <a:endParaRPr lang="en-GB"/>
        </a:p>
      </dgm:t>
    </dgm:pt>
    <dgm:pt modelId="{4E8EF70F-8C9C-4990-8D2B-E7131AE08B75}" type="pres">
      <dgm:prSet presAssocID="{5F3838C7-39F0-4961-AC15-B8FD2A6B05E8}" presName="quadrantPlaceholder" presStyleCnt="0"/>
      <dgm:spPr/>
    </dgm:pt>
    <dgm:pt modelId="{B97C9D2B-8247-449F-8416-234CE55BAC89}" type="pres">
      <dgm:prSet presAssocID="{5F3838C7-39F0-4961-AC15-B8FD2A6B05E8}" presName="center1" presStyleLbl="fgShp" presStyleIdx="0" presStyleCnt="2"/>
      <dgm:spPr/>
    </dgm:pt>
    <dgm:pt modelId="{D08350F2-F1B2-4575-A75B-47001A47DA44}" type="pres">
      <dgm:prSet presAssocID="{5F3838C7-39F0-4961-AC15-B8FD2A6B05E8}" presName="center2" presStyleLbl="fgShp" presStyleIdx="1" presStyleCnt="2"/>
      <dgm:spPr/>
    </dgm:pt>
  </dgm:ptLst>
  <dgm:cxnLst>
    <dgm:cxn modelId="{C14DAA72-99A6-4E65-848F-3CE4A0145226}" type="presOf" srcId="{E675E617-5FD1-4AFD-9C57-12F40F3EBE0E}" destId="{FEBE691A-50F9-438E-BF05-66672F15F2A0}" srcOrd="0" destOrd="0" presId="urn:microsoft.com/office/officeart/2005/8/layout/cycle4"/>
    <dgm:cxn modelId="{726DDF73-ACC4-4096-BF47-ACD9DF917042}" type="presOf" srcId="{700D9B86-DC42-400C-8468-151279D24E6F}" destId="{43C4162F-8C5D-45E1-A5A3-B1C15E109386}" srcOrd="0" destOrd="0" presId="urn:microsoft.com/office/officeart/2005/8/layout/cycle4"/>
    <dgm:cxn modelId="{2C3749AD-310F-4B64-A0B1-143DA8F94EBA}" type="presOf" srcId="{3CD0AA13-3DD5-48CC-91DC-9AA4B740E575}" destId="{B3A77857-043A-4C6D-B030-DF09064BE642}" srcOrd="0" destOrd="0" presId="urn:microsoft.com/office/officeart/2005/8/layout/cycle4"/>
    <dgm:cxn modelId="{642D29A8-57CB-4C71-A5EE-F2707AFC2547}" srcId="{5F3838C7-39F0-4961-AC15-B8FD2A6B05E8}" destId="{3CD0AA13-3DD5-48CC-91DC-9AA4B740E575}" srcOrd="1" destOrd="0" parTransId="{EBD9FF4D-0C1E-4CB9-923D-5F33EAD370C2}" sibTransId="{AB1CF95B-78AE-44DE-A40C-601E8872D454}"/>
    <dgm:cxn modelId="{01C5DA85-ECE3-4F27-AB06-A74C267920E9}" srcId="{5F3838C7-39F0-4961-AC15-B8FD2A6B05E8}" destId="{CD57EE07-F98A-43FA-B3AB-ABF54EC28EE4}" srcOrd="3" destOrd="0" parTransId="{365174E2-17C7-4CDF-AE6A-F062B4B9FD39}" sibTransId="{EF185E3D-44E7-4C19-82CD-09A6A8D59BAF}"/>
    <dgm:cxn modelId="{7A6F8447-2B7E-4656-BB4D-619F7590C9F4}" srcId="{5F3838C7-39F0-4961-AC15-B8FD2A6B05E8}" destId="{700D9B86-DC42-400C-8468-151279D24E6F}" srcOrd="0" destOrd="0" parTransId="{85408409-12DD-42CE-B4D7-9EED1BB8B459}" sibTransId="{F8E0D8AD-02ED-4DE5-B367-29AF51615B3A}"/>
    <dgm:cxn modelId="{0006F894-1797-47DB-8360-0A89DB89B7E0}" type="presOf" srcId="{CD57EE07-F98A-43FA-B3AB-ABF54EC28EE4}" destId="{0A148598-F328-4E4C-B106-361E14D1EE67}" srcOrd="0" destOrd="0" presId="urn:microsoft.com/office/officeart/2005/8/layout/cycle4"/>
    <dgm:cxn modelId="{213BA9EA-07AD-446B-9B7B-CEB845D071B0}" srcId="{5F3838C7-39F0-4961-AC15-B8FD2A6B05E8}" destId="{E675E617-5FD1-4AFD-9C57-12F40F3EBE0E}" srcOrd="2" destOrd="0" parTransId="{ABD384F8-3FD3-4957-8D24-7339156FE7FD}" sibTransId="{05403BC5-F496-46D3-93CD-661B63997E65}"/>
    <dgm:cxn modelId="{904399B2-DE3C-4495-9CDF-C17F33A0C289}" type="presOf" srcId="{5F3838C7-39F0-4961-AC15-B8FD2A6B05E8}" destId="{D19FC47E-98B9-4D6C-806C-1D38713BEAEB}" srcOrd="0" destOrd="0" presId="urn:microsoft.com/office/officeart/2005/8/layout/cycle4"/>
    <dgm:cxn modelId="{2B301F9D-32D0-473F-810B-A261F8EE47E3}" type="presParOf" srcId="{D19FC47E-98B9-4D6C-806C-1D38713BEAEB}" destId="{7699847C-9282-4AED-BCC8-463A1EE1B28E}" srcOrd="0" destOrd="0" presId="urn:microsoft.com/office/officeart/2005/8/layout/cycle4"/>
    <dgm:cxn modelId="{8695ED2E-B426-4624-90C8-71A6526D04B8}" type="presParOf" srcId="{7699847C-9282-4AED-BCC8-463A1EE1B28E}" destId="{4A54B60C-BC2D-4A0B-9ACD-6AC25B97DA2E}" srcOrd="0" destOrd="0" presId="urn:microsoft.com/office/officeart/2005/8/layout/cycle4"/>
    <dgm:cxn modelId="{231635E3-F41E-481E-84BA-E8081AD7A28A}" type="presParOf" srcId="{D19FC47E-98B9-4D6C-806C-1D38713BEAEB}" destId="{B35322A6-454B-4D2B-A7BE-3B7CE7034311}" srcOrd="1" destOrd="0" presId="urn:microsoft.com/office/officeart/2005/8/layout/cycle4"/>
    <dgm:cxn modelId="{EF108D78-6CFF-4434-A96D-EE44C820BB87}" type="presParOf" srcId="{B35322A6-454B-4D2B-A7BE-3B7CE7034311}" destId="{43C4162F-8C5D-45E1-A5A3-B1C15E109386}" srcOrd="0" destOrd="0" presId="urn:microsoft.com/office/officeart/2005/8/layout/cycle4"/>
    <dgm:cxn modelId="{47AB501B-C7F4-4FAC-9D4E-E4BAFF8E68A6}" type="presParOf" srcId="{B35322A6-454B-4D2B-A7BE-3B7CE7034311}" destId="{B3A77857-043A-4C6D-B030-DF09064BE642}" srcOrd="1" destOrd="0" presId="urn:microsoft.com/office/officeart/2005/8/layout/cycle4"/>
    <dgm:cxn modelId="{7703EDF0-2454-4BA3-9DF2-C25CC7468A7B}" type="presParOf" srcId="{B35322A6-454B-4D2B-A7BE-3B7CE7034311}" destId="{FEBE691A-50F9-438E-BF05-66672F15F2A0}" srcOrd="2" destOrd="0" presId="urn:microsoft.com/office/officeart/2005/8/layout/cycle4"/>
    <dgm:cxn modelId="{B81F2919-DB3D-402B-AE0B-87DFECAE770B}" type="presParOf" srcId="{B35322A6-454B-4D2B-A7BE-3B7CE7034311}" destId="{0A148598-F328-4E4C-B106-361E14D1EE67}" srcOrd="3" destOrd="0" presId="urn:microsoft.com/office/officeart/2005/8/layout/cycle4"/>
    <dgm:cxn modelId="{A13561D3-A573-4A69-AB43-7BD662645179}" type="presParOf" srcId="{B35322A6-454B-4D2B-A7BE-3B7CE7034311}" destId="{4E8EF70F-8C9C-4990-8D2B-E7131AE08B75}" srcOrd="4" destOrd="0" presId="urn:microsoft.com/office/officeart/2005/8/layout/cycle4"/>
    <dgm:cxn modelId="{79701C08-7ED3-4164-B91A-1F6F091AF175}" type="presParOf" srcId="{D19FC47E-98B9-4D6C-806C-1D38713BEAEB}" destId="{B97C9D2B-8247-449F-8416-234CE55BAC89}" srcOrd="2" destOrd="0" presId="urn:microsoft.com/office/officeart/2005/8/layout/cycle4"/>
    <dgm:cxn modelId="{F8F443CD-E7C6-43EB-805A-1F3A2672F645}" type="presParOf" srcId="{D19FC47E-98B9-4D6C-806C-1D38713BEAEB}" destId="{D08350F2-F1B2-4575-A75B-47001A47DA44}"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42DFF90-64B8-45B9-9B2B-D71043A1009E}" type="doc">
      <dgm:prSet loTypeId="urn:microsoft.com/office/officeart/2005/8/layout/equation1" loCatId="process" qsTypeId="urn:microsoft.com/office/officeart/2005/8/quickstyle/3d1" qsCatId="3D" csTypeId="urn:microsoft.com/office/officeart/2005/8/colors/accent0_3" csCatId="mainScheme" phldr="1"/>
      <dgm:spPr/>
    </dgm:pt>
    <dgm:pt modelId="{B1360AF3-2CD5-4B3F-A09A-A4047D7A5363}">
      <dgm:prSet phldrT="[Text]" custT="1"/>
      <dgm:spPr/>
      <dgm:t>
        <a:bodyPr/>
        <a:lstStyle/>
        <a:p>
          <a:r>
            <a:rPr lang="es-ES" sz="1400" b="1" noProof="0" dirty="0" smtClean="0"/>
            <a:t>trato nacional</a:t>
          </a:r>
          <a:endParaRPr lang="es-ES" sz="1400" b="1" noProof="0" dirty="0"/>
        </a:p>
      </dgm:t>
    </dgm:pt>
    <dgm:pt modelId="{80A65914-2B9D-4E81-B964-FB26BDB95C68}" type="parTrans" cxnId="{6D84CE80-F28D-4D9C-8EBA-FB99160A6D21}">
      <dgm:prSet/>
      <dgm:spPr/>
      <dgm:t>
        <a:bodyPr/>
        <a:lstStyle/>
        <a:p>
          <a:endParaRPr lang="en-GB"/>
        </a:p>
      </dgm:t>
    </dgm:pt>
    <dgm:pt modelId="{0BBA7D21-027D-42A5-B70E-DABBF6FC1D04}" type="sibTrans" cxnId="{6D84CE80-F28D-4D9C-8EBA-FB99160A6D21}">
      <dgm:prSet/>
      <dgm:spPr/>
      <dgm:t>
        <a:bodyPr/>
        <a:lstStyle/>
        <a:p>
          <a:endParaRPr lang="en-GB" dirty="0"/>
        </a:p>
      </dgm:t>
    </dgm:pt>
    <dgm:pt modelId="{56BE75B1-AAF6-41E4-BF80-0889BF0C4CD2}">
      <dgm:prSet phldrT="[Text]" custT="1"/>
      <dgm:spPr/>
      <dgm:t>
        <a:bodyPr/>
        <a:lstStyle/>
        <a:p>
          <a:r>
            <a:rPr lang="es-ES" sz="1400" b="1" noProof="0" dirty="0" smtClean="0"/>
            <a:t>Trato de la nación más favorecida</a:t>
          </a:r>
          <a:endParaRPr lang="es-ES" sz="1400" b="1" noProof="0" dirty="0"/>
        </a:p>
      </dgm:t>
    </dgm:pt>
    <dgm:pt modelId="{B443B30E-A36C-42B1-BA23-804722B3348E}" type="parTrans" cxnId="{EC630361-F43C-44D7-9648-BF57FEF9740D}">
      <dgm:prSet/>
      <dgm:spPr/>
      <dgm:t>
        <a:bodyPr/>
        <a:lstStyle/>
        <a:p>
          <a:endParaRPr lang="en-GB"/>
        </a:p>
      </dgm:t>
    </dgm:pt>
    <dgm:pt modelId="{60FF9D71-2A43-49E4-A4CD-6B2F2F3A91E4}" type="sibTrans" cxnId="{EC630361-F43C-44D7-9648-BF57FEF9740D}">
      <dgm:prSet/>
      <dgm:spPr/>
      <dgm:t>
        <a:bodyPr/>
        <a:lstStyle/>
        <a:p>
          <a:endParaRPr lang="en-GB" dirty="0"/>
        </a:p>
      </dgm:t>
    </dgm:pt>
    <dgm:pt modelId="{36AFF93C-BBFB-4255-B16B-236FC377E301}">
      <dgm:prSet phldrT="[Text]" custT="1"/>
      <dgm:spPr/>
      <dgm:t>
        <a:bodyPr/>
        <a:lstStyle/>
        <a:p>
          <a:r>
            <a:rPr lang="es-ES" sz="1400" b="1" dirty="0" smtClean="0">
              <a:solidFill>
                <a:schemeClr val="bg1"/>
              </a:solidFill>
            </a:rPr>
            <a:t>No-discriminación</a:t>
          </a:r>
          <a:endParaRPr lang="en-GB" sz="1400" b="1" dirty="0">
            <a:solidFill>
              <a:schemeClr val="bg1"/>
            </a:solidFill>
          </a:endParaRPr>
        </a:p>
      </dgm:t>
    </dgm:pt>
    <dgm:pt modelId="{07166642-FD4C-45D3-B265-BB5BFCD5F187}" type="parTrans" cxnId="{E69E2EAD-3205-41A4-AE3E-0C582026FF8C}">
      <dgm:prSet/>
      <dgm:spPr/>
      <dgm:t>
        <a:bodyPr/>
        <a:lstStyle/>
        <a:p>
          <a:endParaRPr lang="en-GB"/>
        </a:p>
      </dgm:t>
    </dgm:pt>
    <dgm:pt modelId="{D282AB82-07FA-475C-997E-D2A61083B364}" type="sibTrans" cxnId="{E69E2EAD-3205-41A4-AE3E-0C582026FF8C}">
      <dgm:prSet/>
      <dgm:spPr/>
      <dgm:t>
        <a:bodyPr/>
        <a:lstStyle/>
        <a:p>
          <a:endParaRPr lang="en-GB"/>
        </a:p>
      </dgm:t>
    </dgm:pt>
    <dgm:pt modelId="{6B8FA229-FCFC-49DA-A36A-809BD141DB24}" type="pres">
      <dgm:prSet presAssocID="{542DFF90-64B8-45B9-9B2B-D71043A1009E}" presName="linearFlow" presStyleCnt="0">
        <dgm:presLayoutVars>
          <dgm:dir/>
          <dgm:resizeHandles val="exact"/>
        </dgm:presLayoutVars>
      </dgm:prSet>
      <dgm:spPr/>
    </dgm:pt>
    <dgm:pt modelId="{9694145A-A4AD-4543-B33D-E98EAA6793BF}" type="pres">
      <dgm:prSet presAssocID="{B1360AF3-2CD5-4B3F-A09A-A4047D7A5363}" presName="node" presStyleLbl="node1" presStyleIdx="0" presStyleCnt="3">
        <dgm:presLayoutVars>
          <dgm:bulletEnabled val="1"/>
        </dgm:presLayoutVars>
      </dgm:prSet>
      <dgm:spPr/>
      <dgm:t>
        <a:bodyPr/>
        <a:lstStyle/>
        <a:p>
          <a:endParaRPr lang="en-GB"/>
        </a:p>
      </dgm:t>
    </dgm:pt>
    <dgm:pt modelId="{9A23A31F-68FE-411E-AE1F-9CE85ECFDDBE}" type="pres">
      <dgm:prSet presAssocID="{0BBA7D21-027D-42A5-B70E-DABBF6FC1D04}" presName="spacerL" presStyleCnt="0"/>
      <dgm:spPr/>
    </dgm:pt>
    <dgm:pt modelId="{1A1B0FF9-52E3-4DD6-B520-DA32B08F0F92}" type="pres">
      <dgm:prSet presAssocID="{0BBA7D21-027D-42A5-B70E-DABBF6FC1D04}" presName="sibTrans" presStyleLbl="sibTrans2D1" presStyleIdx="0" presStyleCnt="2"/>
      <dgm:spPr/>
      <dgm:t>
        <a:bodyPr/>
        <a:lstStyle/>
        <a:p>
          <a:endParaRPr lang="en-GB"/>
        </a:p>
      </dgm:t>
    </dgm:pt>
    <dgm:pt modelId="{A6B670C7-BA36-479E-8503-362299456BDB}" type="pres">
      <dgm:prSet presAssocID="{0BBA7D21-027D-42A5-B70E-DABBF6FC1D04}" presName="spacerR" presStyleCnt="0"/>
      <dgm:spPr/>
    </dgm:pt>
    <dgm:pt modelId="{0687DDB9-2147-45B6-B89D-E4950BB02DFC}" type="pres">
      <dgm:prSet presAssocID="{56BE75B1-AAF6-41E4-BF80-0889BF0C4CD2}" presName="node" presStyleLbl="node1" presStyleIdx="1" presStyleCnt="3">
        <dgm:presLayoutVars>
          <dgm:bulletEnabled val="1"/>
        </dgm:presLayoutVars>
      </dgm:prSet>
      <dgm:spPr/>
      <dgm:t>
        <a:bodyPr/>
        <a:lstStyle/>
        <a:p>
          <a:endParaRPr lang="en-GB"/>
        </a:p>
      </dgm:t>
    </dgm:pt>
    <dgm:pt modelId="{FB2CEA5A-C9DE-4FDB-AE79-B4EA02820C46}" type="pres">
      <dgm:prSet presAssocID="{60FF9D71-2A43-49E4-A4CD-6B2F2F3A91E4}" presName="spacerL" presStyleCnt="0"/>
      <dgm:spPr/>
    </dgm:pt>
    <dgm:pt modelId="{328B2C4F-007A-4B79-9858-00CB2CBAE98B}" type="pres">
      <dgm:prSet presAssocID="{60FF9D71-2A43-49E4-A4CD-6B2F2F3A91E4}" presName="sibTrans" presStyleLbl="sibTrans2D1" presStyleIdx="1" presStyleCnt="2"/>
      <dgm:spPr/>
      <dgm:t>
        <a:bodyPr/>
        <a:lstStyle/>
        <a:p>
          <a:endParaRPr lang="en-GB"/>
        </a:p>
      </dgm:t>
    </dgm:pt>
    <dgm:pt modelId="{D5D748BF-38F2-4A6E-AF84-B0CEE8B1B3D3}" type="pres">
      <dgm:prSet presAssocID="{60FF9D71-2A43-49E4-A4CD-6B2F2F3A91E4}" presName="spacerR" presStyleCnt="0"/>
      <dgm:spPr/>
    </dgm:pt>
    <dgm:pt modelId="{EFCE68FD-CB9C-42CA-9288-7C0126B82552}" type="pres">
      <dgm:prSet presAssocID="{36AFF93C-BBFB-4255-B16B-236FC377E301}" presName="node" presStyleLbl="node1" presStyleIdx="2" presStyleCnt="3" custScaleX="116824">
        <dgm:presLayoutVars>
          <dgm:bulletEnabled val="1"/>
        </dgm:presLayoutVars>
      </dgm:prSet>
      <dgm:spPr/>
      <dgm:t>
        <a:bodyPr/>
        <a:lstStyle/>
        <a:p>
          <a:endParaRPr lang="en-GB"/>
        </a:p>
      </dgm:t>
    </dgm:pt>
  </dgm:ptLst>
  <dgm:cxnLst>
    <dgm:cxn modelId="{C9CC74A9-0B4F-4FF3-9E4C-0EBD818ADC03}" type="presOf" srcId="{B1360AF3-2CD5-4B3F-A09A-A4047D7A5363}" destId="{9694145A-A4AD-4543-B33D-E98EAA6793BF}" srcOrd="0" destOrd="0" presId="urn:microsoft.com/office/officeart/2005/8/layout/equation1"/>
    <dgm:cxn modelId="{83CEEDBE-160C-492F-BE2C-D03486FE2063}" type="presOf" srcId="{0BBA7D21-027D-42A5-B70E-DABBF6FC1D04}" destId="{1A1B0FF9-52E3-4DD6-B520-DA32B08F0F92}" srcOrd="0" destOrd="0" presId="urn:microsoft.com/office/officeart/2005/8/layout/equation1"/>
    <dgm:cxn modelId="{C104A1B9-68C5-44C3-8197-080DA9E02610}" type="presOf" srcId="{56BE75B1-AAF6-41E4-BF80-0889BF0C4CD2}" destId="{0687DDB9-2147-45B6-B89D-E4950BB02DFC}" srcOrd="0" destOrd="0" presId="urn:microsoft.com/office/officeart/2005/8/layout/equation1"/>
    <dgm:cxn modelId="{6D84CE80-F28D-4D9C-8EBA-FB99160A6D21}" srcId="{542DFF90-64B8-45B9-9B2B-D71043A1009E}" destId="{B1360AF3-2CD5-4B3F-A09A-A4047D7A5363}" srcOrd="0" destOrd="0" parTransId="{80A65914-2B9D-4E81-B964-FB26BDB95C68}" sibTransId="{0BBA7D21-027D-42A5-B70E-DABBF6FC1D04}"/>
    <dgm:cxn modelId="{EC630361-F43C-44D7-9648-BF57FEF9740D}" srcId="{542DFF90-64B8-45B9-9B2B-D71043A1009E}" destId="{56BE75B1-AAF6-41E4-BF80-0889BF0C4CD2}" srcOrd="1" destOrd="0" parTransId="{B443B30E-A36C-42B1-BA23-804722B3348E}" sibTransId="{60FF9D71-2A43-49E4-A4CD-6B2F2F3A91E4}"/>
    <dgm:cxn modelId="{AD52EEB5-0CA0-4B9D-A30C-B1E684254EAA}" type="presOf" srcId="{36AFF93C-BBFB-4255-B16B-236FC377E301}" destId="{EFCE68FD-CB9C-42CA-9288-7C0126B82552}" srcOrd="0" destOrd="0" presId="urn:microsoft.com/office/officeart/2005/8/layout/equation1"/>
    <dgm:cxn modelId="{EC101485-F789-4320-A9C6-9F17573BD645}" type="presOf" srcId="{542DFF90-64B8-45B9-9B2B-D71043A1009E}" destId="{6B8FA229-FCFC-49DA-A36A-809BD141DB24}" srcOrd="0" destOrd="0" presId="urn:microsoft.com/office/officeart/2005/8/layout/equation1"/>
    <dgm:cxn modelId="{E69E2EAD-3205-41A4-AE3E-0C582026FF8C}" srcId="{542DFF90-64B8-45B9-9B2B-D71043A1009E}" destId="{36AFF93C-BBFB-4255-B16B-236FC377E301}" srcOrd="2" destOrd="0" parTransId="{07166642-FD4C-45D3-B265-BB5BFCD5F187}" sibTransId="{D282AB82-07FA-475C-997E-D2A61083B364}"/>
    <dgm:cxn modelId="{3C32D997-4F18-4DB4-A629-251B57CA99C4}" type="presOf" srcId="{60FF9D71-2A43-49E4-A4CD-6B2F2F3A91E4}" destId="{328B2C4F-007A-4B79-9858-00CB2CBAE98B}" srcOrd="0" destOrd="0" presId="urn:microsoft.com/office/officeart/2005/8/layout/equation1"/>
    <dgm:cxn modelId="{0DE5EAD9-2093-401D-8523-EA5859F94DFD}" type="presParOf" srcId="{6B8FA229-FCFC-49DA-A36A-809BD141DB24}" destId="{9694145A-A4AD-4543-B33D-E98EAA6793BF}" srcOrd="0" destOrd="0" presId="urn:microsoft.com/office/officeart/2005/8/layout/equation1"/>
    <dgm:cxn modelId="{A84C58D2-16F5-462E-8D8E-640F3C31CA03}" type="presParOf" srcId="{6B8FA229-FCFC-49DA-A36A-809BD141DB24}" destId="{9A23A31F-68FE-411E-AE1F-9CE85ECFDDBE}" srcOrd="1" destOrd="0" presId="urn:microsoft.com/office/officeart/2005/8/layout/equation1"/>
    <dgm:cxn modelId="{A292C328-7EEF-4A45-AA87-2ACCB16C5F3F}" type="presParOf" srcId="{6B8FA229-FCFC-49DA-A36A-809BD141DB24}" destId="{1A1B0FF9-52E3-4DD6-B520-DA32B08F0F92}" srcOrd="2" destOrd="0" presId="urn:microsoft.com/office/officeart/2005/8/layout/equation1"/>
    <dgm:cxn modelId="{6CC23118-1196-4E23-A245-B742B328BF6B}" type="presParOf" srcId="{6B8FA229-FCFC-49DA-A36A-809BD141DB24}" destId="{A6B670C7-BA36-479E-8503-362299456BDB}" srcOrd="3" destOrd="0" presId="urn:microsoft.com/office/officeart/2005/8/layout/equation1"/>
    <dgm:cxn modelId="{6290796A-26C8-444F-88A4-D537441F55E0}" type="presParOf" srcId="{6B8FA229-FCFC-49DA-A36A-809BD141DB24}" destId="{0687DDB9-2147-45B6-B89D-E4950BB02DFC}" srcOrd="4" destOrd="0" presId="urn:microsoft.com/office/officeart/2005/8/layout/equation1"/>
    <dgm:cxn modelId="{E1DC1452-7639-40BB-BB5C-9DF8DC15E78B}" type="presParOf" srcId="{6B8FA229-FCFC-49DA-A36A-809BD141DB24}" destId="{FB2CEA5A-C9DE-4FDB-AE79-B4EA02820C46}" srcOrd="5" destOrd="0" presId="urn:microsoft.com/office/officeart/2005/8/layout/equation1"/>
    <dgm:cxn modelId="{6C084D5C-4AC3-45FD-8512-17CD7D761B48}" type="presParOf" srcId="{6B8FA229-FCFC-49DA-A36A-809BD141DB24}" destId="{328B2C4F-007A-4B79-9858-00CB2CBAE98B}" srcOrd="6" destOrd="0" presId="urn:microsoft.com/office/officeart/2005/8/layout/equation1"/>
    <dgm:cxn modelId="{E8D975E7-7C8A-4323-9BD5-0A6AF3424AF8}" type="presParOf" srcId="{6B8FA229-FCFC-49DA-A36A-809BD141DB24}" destId="{D5D748BF-38F2-4A6E-AF84-B0CEE8B1B3D3}" srcOrd="7" destOrd="0" presId="urn:microsoft.com/office/officeart/2005/8/layout/equation1"/>
    <dgm:cxn modelId="{202F6BF9-DE8D-4F32-9D1F-6CBCC628401D}" type="presParOf" srcId="{6B8FA229-FCFC-49DA-A36A-809BD141DB24}" destId="{EFCE68FD-CB9C-42CA-9288-7C0126B82552}" srcOrd="8" destOrd="0" presId="urn:microsoft.com/office/officeart/2005/8/layout/equatio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4F15314-B686-4675-9952-1C4A87A1F8B4}" type="doc">
      <dgm:prSet loTypeId="urn:microsoft.com/office/officeart/2005/8/layout/chevron2" loCatId="list" qsTypeId="urn:microsoft.com/office/officeart/2005/8/quickstyle/3d1" qsCatId="3D" csTypeId="urn:microsoft.com/office/officeart/2005/8/colors/accent0_3" csCatId="mainScheme" phldr="1"/>
      <dgm:spPr/>
      <dgm:t>
        <a:bodyPr/>
        <a:lstStyle/>
        <a:p>
          <a:endParaRPr lang="en-GB"/>
        </a:p>
      </dgm:t>
    </dgm:pt>
    <dgm:pt modelId="{071B2465-08AE-4715-83BF-400A2C106F6C}">
      <dgm:prSet phldrT="[Text]" custT="1"/>
      <dgm:spPr/>
      <dgm:t>
        <a:bodyPr/>
        <a:lstStyle/>
        <a:p>
          <a:r>
            <a:rPr lang="en-GB" sz="2400" dirty="0" smtClean="0"/>
            <a:t>1</a:t>
          </a:r>
          <a:endParaRPr lang="en-GB" sz="2400" dirty="0"/>
        </a:p>
      </dgm:t>
    </dgm:pt>
    <dgm:pt modelId="{5D048C85-7555-4D2B-BC5D-CD92554CA442}" type="parTrans" cxnId="{360229B0-DF83-4C9A-860E-EB464F8FEF97}">
      <dgm:prSet/>
      <dgm:spPr/>
      <dgm:t>
        <a:bodyPr/>
        <a:lstStyle/>
        <a:p>
          <a:endParaRPr lang="en-GB" sz="1400"/>
        </a:p>
      </dgm:t>
    </dgm:pt>
    <dgm:pt modelId="{673085C2-3693-4C4B-AE4F-EEFD2D7C5A62}" type="sibTrans" cxnId="{360229B0-DF83-4C9A-860E-EB464F8FEF97}">
      <dgm:prSet/>
      <dgm:spPr/>
      <dgm:t>
        <a:bodyPr/>
        <a:lstStyle/>
        <a:p>
          <a:endParaRPr lang="en-GB" sz="1400"/>
        </a:p>
      </dgm:t>
    </dgm:pt>
    <dgm:pt modelId="{F385C33C-B768-4B65-9FCC-891DF906B26F}">
      <dgm:prSet phldrT="[Text]" custT="1"/>
      <dgm:spPr>
        <a:solidFill>
          <a:schemeClr val="bg1">
            <a:alpha val="90000"/>
          </a:schemeClr>
        </a:solidFill>
      </dgm:spPr>
      <dgm:t>
        <a:bodyPr/>
        <a:lstStyle/>
        <a:p>
          <a:pPr algn="just"/>
          <a:r>
            <a:rPr lang="es-ES" sz="1800" noProof="0" dirty="0" smtClean="0"/>
            <a:t>Que los productos importados deberán ser similares a los productos nacionales y a los productos de otros orígenes; y</a:t>
          </a:r>
          <a:endParaRPr lang="es-ES" sz="1800" noProof="0" dirty="0"/>
        </a:p>
      </dgm:t>
    </dgm:pt>
    <dgm:pt modelId="{97827759-0CB9-40B1-BBE6-98CE1D06E259}" type="parTrans" cxnId="{72420189-37AC-40CD-9081-1BB6B002BC7E}">
      <dgm:prSet/>
      <dgm:spPr/>
      <dgm:t>
        <a:bodyPr/>
        <a:lstStyle/>
        <a:p>
          <a:endParaRPr lang="en-GB" sz="1400"/>
        </a:p>
      </dgm:t>
    </dgm:pt>
    <dgm:pt modelId="{BF747380-4728-4FB6-805C-272E648B5D31}" type="sibTrans" cxnId="{72420189-37AC-40CD-9081-1BB6B002BC7E}">
      <dgm:prSet/>
      <dgm:spPr/>
      <dgm:t>
        <a:bodyPr/>
        <a:lstStyle/>
        <a:p>
          <a:endParaRPr lang="en-GB" sz="1400"/>
        </a:p>
      </dgm:t>
    </dgm:pt>
    <dgm:pt modelId="{FFC2EFA1-87E0-4CE4-8CBE-DEF4584842F0}">
      <dgm:prSet phldrT="[Text]" custT="1"/>
      <dgm:spPr/>
      <dgm:t>
        <a:bodyPr/>
        <a:lstStyle/>
        <a:p>
          <a:r>
            <a:rPr lang="en-GB" sz="2400" dirty="0" smtClean="0"/>
            <a:t>2</a:t>
          </a:r>
          <a:endParaRPr lang="en-GB" sz="2400" dirty="0"/>
        </a:p>
      </dgm:t>
    </dgm:pt>
    <dgm:pt modelId="{E9AD5D66-9712-42EB-A4D7-3EBFF132099C}" type="parTrans" cxnId="{E8CAB95C-6791-41BC-A6D1-36658F3C5D55}">
      <dgm:prSet/>
      <dgm:spPr/>
      <dgm:t>
        <a:bodyPr/>
        <a:lstStyle/>
        <a:p>
          <a:endParaRPr lang="en-GB" sz="1400"/>
        </a:p>
      </dgm:t>
    </dgm:pt>
    <dgm:pt modelId="{A2451BF6-EBFB-46D2-BB6D-F5A38B76E645}" type="sibTrans" cxnId="{E8CAB95C-6791-41BC-A6D1-36658F3C5D55}">
      <dgm:prSet/>
      <dgm:spPr/>
      <dgm:t>
        <a:bodyPr/>
        <a:lstStyle/>
        <a:p>
          <a:endParaRPr lang="en-GB" sz="1400"/>
        </a:p>
      </dgm:t>
    </dgm:pt>
    <dgm:pt modelId="{8FCF6EC4-CB76-4599-A448-C3A16ADE0640}">
      <dgm:prSet phldrT="[Text]" custT="1"/>
      <dgm:spPr>
        <a:solidFill>
          <a:schemeClr val="bg1">
            <a:alpha val="90000"/>
          </a:schemeClr>
        </a:solidFill>
      </dgm:spPr>
      <dgm:t>
        <a:bodyPr/>
        <a:lstStyle/>
        <a:p>
          <a:pPr algn="just"/>
          <a:r>
            <a:rPr lang="es-ES" sz="1800" noProof="0" dirty="0" smtClean="0"/>
            <a:t>Que el trato otorgado a los productos importados deberá ser </a:t>
          </a:r>
          <a:r>
            <a:rPr lang="es-ES" sz="1800" b="1" noProof="0" dirty="0" smtClean="0">
              <a:solidFill>
                <a:srgbClr val="FF0000"/>
              </a:solidFill>
            </a:rPr>
            <a:t>menos</a:t>
          </a:r>
          <a:r>
            <a:rPr lang="es-ES" sz="1800" b="1" noProof="0" dirty="0" smtClean="0">
              <a:solidFill>
                <a:srgbClr val="C00000"/>
              </a:solidFill>
            </a:rPr>
            <a:t> </a:t>
          </a:r>
          <a:r>
            <a:rPr lang="es-ES" sz="1800" b="1" noProof="0" dirty="0" smtClean="0">
              <a:solidFill>
                <a:srgbClr val="FF0000"/>
              </a:solidFill>
            </a:rPr>
            <a:t>favorable</a:t>
          </a:r>
          <a:r>
            <a:rPr lang="es-ES" sz="1800" noProof="0" dirty="0" smtClean="0"/>
            <a:t> que el concedido a  los productos nacionales similares y a los productos similares de  otros países.</a:t>
          </a:r>
          <a:endParaRPr lang="es-ES" sz="1800" noProof="0" dirty="0"/>
        </a:p>
      </dgm:t>
    </dgm:pt>
    <dgm:pt modelId="{7BF81162-9F0B-47D4-AD2D-E4FF6D3DAAAE}" type="parTrans" cxnId="{06997757-D567-4765-932C-13B98E13E2BB}">
      <dgm:prSet/>
      <dgm:spPr/>
      <dgm:t>
        <a:bodyPr/>
        <a:lstStyle/>
        <a:p>
          <a:endParaRPr lang="en-GB" sz="1400"/>
        </a:p>
      </dgm:t>
    </dgm:pt>
    <dgm:pt modelId="{F619182C-6F92-40B9-A7C7-186F5AB356E2}" type="sibTrans" cxnId="{06997757-D567-4765-932C-13B98E13E2BB}">
      <dgm:prSet/>
      <dgm:spPr/>
      <dgm:t>
        <a:bodyPr/>
        <a:lstStyle/>
        <a:p>
          <a:endParaRPr lang="en-GB" sz="1400"/>
        </a:p>
      </dgm:t>
    </dgm:pt>
    <dgm:pt modelId="{1DC38062-284D-4EDA-98A9-064FE29D1EBB}" type="pres">
      <dgm:prSet presAssocID="{34F15314-B686-4675-9952-1C4A87A1F8B4}" presName="linearFlow" presStyleCnt="0">
        <dgm:presLayoutVars>
          <dgm:dir/>
          <dgm:animLvl val="lvl"/>
          <dgm:resizeHandles val="exact"/>
        </dgm:presLayoutVars>
      </dgm:prSet>
      <dgm:spPr/>
      <dgm:t>
        <a:bodyPr/>
        <a:lstStyle/>
        <a:p>
          <a:endParaRPr lang="en-GB"/>
        </a:p>
      </dgm:t>
    </dgm:pt>
    <dgm:pt modelId="{8B964CE6-67C5-482A-B240-625F0B7E01C9}" type="pres">
      <dgm:prSet presAssocID="{071B2465-08AE-4715-83BF-400A2C106F6C}" presName="composite" presStyleCnt="0"/>
      <dgm:spPr/>
    </dgm:pt>
    <dgm:pt modelId="{29389D11-E478-4075-BF60-234A4627C04D}" type="pres">
      <dgm:prSet presAssocID="{071B2465-08AE-4715-83BF-400A2C106F6C}" presName="parentText" presStyleLbl="alignNode1" presStyleIdx="0" presStyleCnt="2" custLinFactNeighborY="6649">
        <dgm:presLayoutVars>
          <dgm:chMax val="1"/>
          <dgm:bulletEnabled val="1"/>
        </dgm:presLayoutVars>
      </dgm:prSet>
      <dgm:spPr/>
      <dgm:t>
        <a:bodyPr/>
        <a:lstStyle/>
        <a:p>
          <a:endParaRPr lang="en-GB"/>
        </a:p>
      </dgm:t>
    </dgm:pt>
    <dgm:pt modelId="{1DD8B7E6-7FBA-472C-BFC7-94948AA7AB0D}" type="pres">
      <dgm:prSet presAssocID="{071B2465-08AE-4715-83BF-400A2C106F6C}" presName="descendantText" presStyleLbl="alignAcc1" presStyleIdx="0" presStyleCnt="2" custLinFactNeighborY="10229">
        <dgm:presLayoutVars>
          <dgm:bulletEnabled val="1"/>
        </dgm:presLayoutVars>
      </dgm:prSet>
      <dgm:spPr/>
      <dgm:t>
        <a:bodyPr/>
        <a:lstStyle/>
        <a:p>
          <a:endParaRPr lang="en-GB"/>
        </a:p>
      </dgm:t>
    </dgm:pt>
    <dgm:pt modelId="{D8F21894-4D0A-4B11-9624-1477D42C792E}" type="pres">
      <dgm:prSet presAssocID="{673085C2-3693-4C4B-AE4F-EEFD2D7C5A62}" presName="sp" presStyleCnt="0"/>
      <dgm:spPr/>
    </dgm:pt>
    <dgm:pt modelId="{46102C68-D106-4E21-83A6-D8592B76A766}" type="pres">
      <dgm:prSet presAssocID="{FFC2EFA1-87E0-4CE4-8CBE-DEF4584842F0}" presName="composite" presStyleCnt="0"/>
      <dgm:spPr/>
    </dgm:pt>
    <dgm:pt modelId="{CF98BDEB-BCBF-48AE-92C1-746EB56AEF4C}" type="pres">
      <dgm:prSet presAssocID="{FFC2EFA1-87E0-4CE4-8CBE-DEF4584842F0}" presName="parentText" presStyleLbl="alignNode1" presStyleIdx="1" presStyleCnt="2">
        <dgm:presLayoutVars>
          <dgm:chMax val="1"/>
          <dgm:bulletEnabled val="1"/>
        </dgm:presLayoutVars>
      </dgm:prSet>
      <dgm:spPr/>
      <dgm:t>
        <a:bodyPr/>
        <a:lstStyle/>
        <a:p>
          <a:endParaRPr lang="en-GB"/>
        </a:p>
      </dgm:t>
    </dgm:pt>
    <dgm:pt modelId="{8FC9D5F3-BFD3-4252-B996-512423F59325}" type="pres">
      <dgm:prSet presAssocID="{FFC2EFA1-87E0-4CE4-8CBE-DEF4584842F0}" presName="descendantText" presStyleLbl="alignAcc1" presStyleIdx="1" presStyleCnt="2">
        <dgm:presLayoutVars>
          <dgm:bulletEnabled val="1"/>
        </dgm:presLayoutVars>
      </dgm:prSet>
      <dgm:spPr/>
      <dgm:t>
        <a:bodyPr/>
        <a:lstStyle/>
        <a:p>
          <a:endParaRPr lang="en-GB"/>
        </a:p>
      </dgm:t>
    </dgm:pt>
  </dgm:ptLst>
  <dgm:cxnLst>
    <dgm:cxn modelId="{72420189-37AC-40CD-9081-1BB6B002BC7E}" srcId="{071B2465-08AE-4715-83BF-400A2C106F6C}" destId="{F385C33C-B768-4B65-9FCC-891DF906B26F}" srcOrd="0" destOrd="0" parTransId="{97827759-0CB9-40B1-BBE6-98CE1D06E259}" sibTransId="{BF747380-4728-4FB6-805C-272E648B5D31}"/>
    <dgm:cxn modelId="{8E630B8E-5501-4AFF-AF27-0FEC42E868E2}" type="presOf" srcId="{071B2465-08AE-4715-83BF-400A2C106F6C}" destId="{29389D11-E478-4075-BF60-234A4627C04D}" srcOrd="0" destOrd="0" presId="urn:microsoft.com/office/officeart/2005/8/layout/chevron2"/>
    <dgm:cxn modelId="{E8CAB95C-6791-41BC-A6D1-36658F3C5D55}" srcId="{34F15314-B686-4675-9952-1C4A87A1F8B4}" destId="{FFC2EFA1-87E0-4CE4-8CBE-DEF4584842F0}" srcOrd="1" destOrd="0" parTransId="{E9AD5D66-9712-42EB-A4D7-3EBFF132099C}" sibTransId="{A2451BF6-EBFB-46D2-BB6D-F5A38B76E645}"/>
    <dgm:cxn modelId="{06997757-D567-4765-932C-13B98E13E2BB}" srcId="{FFC2EFA1-87E0-4CE4-8CBE-DEF4584842F0}" destId="{8FCF6EC4-CB76-4599-A448-C3A16ADE0640}" srcOrd="0" destOrd="0" parTransId="{7BF81162-9F0B-47D4-AD2D-E4FF6D3DAAAE}" sibTransId="{F619182C-6F92-40B9-A7C7-186F5AB356E2}"/>
    <dgm:cxn modelId="{EF5403C9-1D79-4057-8DF6-FC88F5768A53}" type="presOf" srcId="{8FCF6EC4-CB76-4599-A448-C3A16ADE0640}" destId="{8FC9D5F3-BFD3-4252-B996-512423F59325}" srcOrd="0" destOrd="0" presId="urn:microsoft.com/office/officeart/2005/8/layout/chevron2"/>
    <dgm:cxn modelId="{B5F8E25C-83BE-4987-9B8F-B140BBF23748}" type="presOf" srcId="{F385C33C-B768-4B65-9FCC-891DF906B26F}" destId="{1DD8B7E6-7FBA-472C-BFC7-94948AA7AB0D}" srcOrd="0" destOrd="0" presId="urn:microsoft.com/office/officeart/2005/8/layout/chevron2"/>
    <dgm:cxn modelId="{05EB9CE1-4E16-4425-B17D-995533AB1AA7}" type="presOf" srcId="{34F15314-B686-4675-9952-1C4A87A1F8B4}" destId="{1DC38062-284D-4EDA-98A9-064FE29D1EBB}" srcOrd="0" destOrd="0" presId="urn:microsoft.com/office/officeart/2005/8/layout/chevron2"/>
    <dgm:cxn modelId="{EA5C8D4A-E111-4690-BD67-452B3535AB24}" type="presOf" srcId="{FFC2EFA1-87E0-4CE4-8CBE-DEF4584842F0}" destId="{CF98BDEB-BCBF-48AE-92C1-746EB56AEF4C}" srcOrd="0" destOrd="0" presId="urn:microsoft.com/office/officeart/2005/8/layout/chevron2"/>
    <dgm:cxn modelId="{360229B0-DF83-4C9A-860E-EB464F8FEF97}" srcId="{34F15314-B686-4675-9952-1C4A87A1F8B4}" destId="{071B2465-08AE-4715-83BF-400A2C106F6C}" srcOrd="0" destOrd="0" parTransId="{5D048C85-7555-4D2B-BC5D-CD92554CA442}" sibTransId="{673085C2-3693-4C4B-AE4F-EEFD2D7C5A62}"/>
    <dgm:cxn modelId="{C5F21E27-D75D-482D-8563-5DB7CAB2B7E3}" type="presParOf" srcId="{1DC38062-284D-4EDA-98A9-064FE29D1EBB}" destId="{8B964CE6-67C5-482A-B240-625F0B7E01C9}" srcOrd="0" destOrd="0" presId="urn:microsoft.com/office/officeart/2005/8/layout/chevron2"/>
    <dgm:cxn modelId="{62C1FA8A-4B90-486F-BB66-D239B88A913E}" type="presParOf" srcId="{8B964CE6-67C5-482A-B240-625F0B7E01C9}" destId="{29389D11-E478-4075-BF60-234A4627C04D}" srcOrd="0" destOrd="0" presId="urn:microsoft.com/office/officeart/2005/8/layout/chevron2"/>
    <dgm:cxn modelId="{91521573-31FA-49C6-BE76-0502605CEAB2}" type="presParOf" srcId="{8B964CE6-67C5-482A-B240-625F0B7E01C9}" destId="{1DD8B7E6-7FBA-472C-BFC7-94948AA7AB0D}" srcOrd="1" destOrd="0" presId="urn:microsoft.com/office/officeart/2005/8/layout/chevron2"/>
    <dgm:cxn modelId="{E5BC012C-71AF-4B2C-B3C5-A1E504A98EF3}" type="presParOf" srcId="{1DC38062-284D-4EDA-98A9-064FE29D1EBB}" destId="{D8F21894-4D0A-4B11-9624-1477D42C792E}" srcOrd="1" destOrd="0" presId="urn:microsoft.com/office/officeart/2005/8/layout/chevron2"/>
    <dgm:cxn modelId="{B17F530E-9FAB-47C0-B5A6-18AC4F697A39}" type="presParOf" srcId="{1DC38062-284D-4EDA-98A9-064FE29D1EBB}" destId="{46102C68-D106-4E21-83A6-D8592B76A766}" srcOrd="2" destOrd="0" presId="urn:microsoft.com/office/officeart/2005/8/layout/chevron2"/>
    <dgm:cxn modelId="{46E42025-6DD1-44FC-8C1F-5A238DF4CC6C}" type="presParOf" srcId="{46102C68-D106-4E21-83A6-D8592B76A766}" destId="{CF98BDEB-BCBF-48AE-92C1-746EB56AEF4C}" srcOrd="0" destOrd="0" presId="urn:microsoft.com/office/officeart/2005/8/layout/chevron2"/>
    <dgm:cxn modelId="{F14AC70F-4CED-4BA5-B9CA-5E90ED5FD567}" type="presParOf" srcId="{46102C68-D106-4E21-83A6-D8592B76A766}" destId="{8FC9D5F3-BFD3-4252-B996-512423F59325}"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CEDCBAA-9BBC-4935-B1D4-4C28E78447C7}" type="doc">
      <dgm:prSet loTypeId="urn:microsoft.com/office/officeart/2008/layout/VerticalCurvedList" loCatId="list" qsTypeId="urn:microsoft.com/office/officeart/2005/8/quickstyle/3d1" qsCatId="3D" csTypeId="urn:microsoft.com/office/officeart/2005/8/colors/accent0_3" csCatId="mainScheme" phldr="1"/>
      <dgm:spPr/>
      <dgm:t>
        <a:bodyPr/>
        <a:lstStyle/>
        <a:p>
          <a:endParaRPr lang="en-GB"/>
        </a:p>
      </dgm:t>
    </dgm:pt>
    <dgm:pt modelId="{6BA234FE-71B4-4D6A-8766-2E251900EA95}">
      <dgm:prSet phldrT="[Text]" custT="1"/>
      <dgm:spPr/>
      <dgm:t>
        <a:bodyPr/>
        <a:lstStyle/>
        <a:p>
          <a:pPr algn="just"/>
          <a:r>
            <a:rPr lang="es-ES" sz="1800" noProof="0" dirty="0" smtClean="0"/>
            <a:t>Las características físicas de los productos;</a:t>
          </a:r>
          <a:endParaRPr lang="es-ES" sz="1800" noProof="0" dirty="0"/>
        </a:p>
      </dgm:t>
    </dgm:pt>
    <dgm:pt modelId="{69F53AFD-18A3-4710-92D1-812365C94E55}" type="parTrans" cxnId="{E1D32B67-1698-428B-9DBA-352A48324486}">
      <dgm:prSet/>
      <dgm:spPr/>
      <dgm:t>
        <a:bodyPr/>
        <a:lstStyle/>
        <a:p>
          <a:endParaRPr lang="en-GB" sz="1400"/>
        </a:p>
      </dgm:t>
    </dgm:pt>
    <dgm:pt modelId="{28D092D8-5B42-431D-97B5-7B362CA78468}" type="sibTrans" cxnId="{E1D32B67-1698-428B-9DBA-352A48324486}">
      <dgm:prSet/>
      <dgm:spPr/>
      <dgm:t>
        <a:bodyPr/>
        <a:lstStyle/>
        <a:p>
          <a:endParaRPr lang="en-GB" sz="1400"/>
        </a:p>
      </dgm:t>
    </dgm:pt>
    <dgm:pt modelId="{8107108C-7543-48CA-8BFB-F05CE9C173C8}">
      <dgm:prSet phldrT="[Text]" custT="1"/>
      <dgm:spPr/>
      <dgm:t>
        <a:bodyPr/>
        <a:lstStyle/>
        <a:p>
          <a:pPr algn="just"/>
          <a:r>
            <a:rPr lang="es-ES" sz="1800" noProof="0" dirty="0" smtClean="0"/>
            <a:t>Los usos finales de los productos</a:t>
          </a:r>
          <a:r>
            <a:rPr lang="en-GB" sz="1800" dirty="0" smtClean="0"/>
            <a:t>;</a:t>
          </a:r>
          <a:endParaRPr lang="en-GB" sz="1800" dirty="0"/>
        </a:p>
      </dgm:t>
    </dgm:pt>
    <dgm:pt modelId="{A6DC8975-28A9-43AC-A12D-1A093CA3BFC9}" type="parTrans" cxnId="{A5040388-67DE-49A8-9241-CD3BFE6B18C4}">
      <dgm:prSet/>
      <dgm:spPr/>
      <dgm:t>
        <a:bodyPr/>
        <a:lstStyle/>
        <a:p>
          <a:endParaRPr lang="en-GB" sz="1400"/>
        </a:p>
      </dgm:t>
    </dgm:pt>
    <dgm:pt modelId="{2C4F0A6D-63C2-431C-99C2-FDDE4B0FD320}" type="sibTrans" cxnId="{A5040388-67DE-49A8-9241-CD3BFE6B18C4}">
      <dgm:prSet/>
      <dgm:spPr/>
      <dgm:t>
        <a:bodyPr/>
        <a:lstStyle/>
        <a:p>
          <a:endParaRPr lang="en-GB" sz="1400"/>
        </a:p>
      </dgm:t>
    </dgm:pt>
    <dgm:pt modelId="{0696C841-6766-425F-AC04-87587D825AFB}">
      <dgm:prSet phldrT="[Text]" custT="1"/>
      <dgm:spPr/>
      <dgm:t>
        <a:bodyPr/>
        <a:lstStyle/>
        <a:p>
          <a:pPr algn="just"/>
          <a:r>
            <a:rPr lang="es-ES" sz="1800" noProof="0" dirty="0" smtClean="0"/>
            <a:t>Los gustos y preferencias de los consumidores;</a:t>
          </a:r>
          <a:endParaRPr lang="es-ES" sz="1800" noProof="0" dirty="0"/>
        </a:p>
      </dgm:t>
    </dgm:pt>
    <dgm:pt modelId="{6152AC1D-94FB-4AE1-875D-7F8B9C90995F}" type="parTrans" cxnId="{3757CAE3-8A16-40C8-852A-1BC63B481284}">
      <dgm:prSet/>
      <dgm:spPr/>
      <dgm:t>
        <a:bodyPr/>
        <a:lstStyle/>
        <a:p>
          <a:endParaRPr lang="en-GB" sz="1400"/>
        </a:p>
      </dgm:t>
    </dgm:pt>
    <dgm:pt modelId="{D8CD6508-E90E-44D5-BD4F-519170BF50F3}" type="sibTrans" cxnId="{3757CAE3-8A16-40C8-852A-1BC63B481284}">
      <dgm:prSet/>
      <dgm:spPr/>
      <dgm:t>
        <a:bodyPr/>
        <a:lstStyle/>
        <a:p>
          <a:endParaRPr lang="en-GB" sz="1400"/>
        </a:p>
      </dgm:t>
    </dgm:pt>
    <dgm:pt modelId="{3F67D58B-4310-464D-8A65-ABA774719E1F}">
      <dgm:prSet phldrT="[Text]" custT="1"/>
      <dgm:spPr/>
      <dgm:t>
        <a:bodyPr/>
        <a:lstStyle/>
        <a:p>
          <a:pPr algn="just"/>
          <a:r>
            <a:rPr lang="es-ES" sz="1800" noProof="0" dirty="0" smtClean="0"/>
            <a:t>La clasificación arancelaria de los productos</a:t>
          </a:r>
          <a:r>
            <a:rPr lang="en-GB" sz="1800" dirty="0" smtClean="0"/>
            <a:t>.</a:t>
          </a:r>
          <a:endParaRPr lang="en-GB" sz="1800" dirty="0"/>
        </a:p>
      </dgm:t>
    </dgm:pt>
    <dgm:pt modelId="{634FCE20-CE27-479E-A3E3-C7C5F34DE70D}" type="parTrans" cxnId="{3924FE97-6230-4BF5-8A2C-718E79849B60}">
      <dgm:prSet/>
      <dgm:spPr/>
      <dgm:t>
        <a:bodyPr/>
        <a:lstStyle/>
        <a:p>
          <a:endParaRPr lang="en-GB" sz="1400"/>
        </a:p>
      </dgm:t>
    </dgm:pt>
    <dgm:pt modelId="{867BD429-D457-46B8-9750-F47A6B74FD7A}" type="sibTrans" cxnId="{3924FE97-6230-4BF5-8A2C-718E79849B60}">
      <dgm:prSet/>
      <dgm:spPr/>
      <dgm:t>
        <a:bodyPr/>
        <a:lstStyle/>
        <a:p>
          <a:endParaRPr lang="en-GB" sz="1400"/>
        </a:p>
      </dgm:t>
    </dgm:pt>
    <dgm:pt modelId="{F903F5F9-75FF-4C3D-9952-4F2E9B9B6EE3}" type="pres">
      <dgm:prSet presAssocID="{9CEDCBAA-9BBC-4935-B1D4-4C28E78447C7}" presName="Name0" presStyleCnt="0">
        <dgm:presLayoutVars>
          <dgm:chMax val="7"/>
          <dgm:chPref val="7"/>
          <dgm:dir/>
        </dgm:presLayoutVars>
      </dgm:prSet>
      <dgm:spPr/>
      <dgm:t>
        <a:bodyPr/>
        <a:lstStyle/>
        <a:p>
          <a:endParaRPr lang="en-GB"/>
        </a:p>
      </dgm:t>
    </dgm:pt>
    <dgm:pt modelId="{3F7945BD-528A-45D4-B18A-E8F1843A892B}" type="pres">
      <dgm:prSet presAssocID="{9CEDCBAA-9BBC-4935-B1D4-4C28E78447C7}" presName="Name1" presStyleCnt="0"/>
      <dgm:spPr/>
    </dgm:pt>
    <dgm:pt modelId="{D299E520-B0F9-458D-9649-36B546A4602D}" type="pres">
      <dgm:prSet presAssocID="{9CEDCBAA-9BBC-4935-B1D4-4C28E78447C7}" presName="cycle" presStyleCnt="0"/>
      <dgm:spPr/>
    </dgm:pt>
    <dgm:pt modelId="{80BD2D01-19B0-4F59-B939-7549554F4DBE}" type="pres">
      <dgm:prSet presAssocID="{9CEDCBAA-9BBC-4935-B1D4-4C28E78447C7}" presName="srcNode" presStyleLbl="node1" presStyleIdx="0" presStyleCnt="4"/>
      <dgm:spPr/>
    </dgm:pt>
    <dgm:pt modelId="{0AD5BDC1-FA48-4387-8363-DDB600F15099}" type="pres">
      <dgm:prSet presAssocID="{9CEDCBAA-9BBC-4935-B1D4-4C28E78447C7}" presName="conn" presStyleLbl="parChTrans1D2" presStyleIdx="0" presStyleCnt="1"/>
      <dgm:spPr/>
      <dgm:t>
        <a:bodyPr/>
        <a:lstStyle/>
        <a:p>
          <a:endParaRPr lang="en-GB"/>
        </a:p>
      </dgm:t>
    </dgm:pt>
    <dgm:pt modelId="{867D768C-ABEA-4A3E-BAD3-96D2A520AB6C}" type="pres">
      <dgm:prSet presAssocID="{9CEDCBAA-9BBC-4935-B1D4-4C28E78447C7}" presName="extraNode" presStyleLbl="node1" presStyleIdx="0" presStyleCnt="4"/>
      <dgm:spPr/>
    </dgm:pt>
    <dgm:pt modelId="{85D199E9-F2EA-4941-BDD0-22CAC21AA421}" type="pres">
      <dgm:prSet presAssocID="{9CEDCBAA-9BBC-4935-B1D4-4C28E78447C7}" presName="dstNode" presStyleLbl="node1" presStyleIdx="0" presStyleCnt="4"/>
      <dgm:spPr/>
    </dgm:pt>
    <dgm:pt modelId="{217E29CE-439A-4726-8C58-4C492DB817A3}" type="pres">
      <dgm:prSet presAssocID="{6BA234FE-71B4-4D6A-8766-2E251900EA95}" presName="text_1" presStyleLbl="node1" presStyleIdx="0" presStyleCnt="4">
        <dgm:presLayoutVars>
          <dgm:bulletEnabled val="1"/>
        </dgm:presLayoutVars>
      </dgm:prSet>
      <dgm:spPr/>
      <dgm:t>
        <a:bodyPr/>
        <a:lstStyle/>
        <a:p>
          <a:endParaRPr lang="en-GB"/>
        </a:p>
      </dgm:t>
    </dgm:pt>
    <dgm:pt modelId="{C2A73A46-EF8C-49B8-92C0-FF725A8FEE46}" type="pres">
      <dgm:prSet presAssocID="{6BA234FE-71B4-4D6A-8766-2E251900EA95}" presName="accent_1" presStyleCnt="0"/>
      <dgm:spPr/>
    </dgm:pt>
    <dgm:pt modelId="{8A168A4D-4BFB-47E7-910F-A2CF56AEDD67}" type="pres">
      <dgm:prSet presAssocID="{6BA234FE-71B4-4D6A-8766-2E251900EA95}" presName="accentRepeatNode" presStyleLbl="solidFgAcc1" presStyleIdx="0" presStyleCnt="4"/>
      <dgm:spPr>
        <a:blipFill rotWithShape="0">
          <a:blip xmlns:r="http://schemas.openxmlformats.org/officeDocument/2006/relationships" r:embed="rId1"/>
          <a:stretch>
            <a:fillRect/>
          </a:stretch>
        </a:blipFill>
      </dgm:spPr>
    </dgm:pt>
    <dgm:pt modelId="{0CBB9456-C0E6-4D0D-A8D4-D1C26E339275}" type="pres">
      <dgm:prSet presAssocID="{8107108C-7543-48CA-8BFB-F05CE9C173C8}" presName="text_2" presStyleLbl="node1" presStyleIdx="1" presStyleCnt="4">
        <dgm:presLayoutVars>
          <dgm:bulletEnabled val="1"/>
        </dgm:presLayoutVars>
      </dgm:prSet>
      <dgm:spPr/>
      <dgm:t>
        <a:bodyPr/>
        <a:lstStyle/>
        <a:p>
          <a:endParaRPr lang="en-GB"/>
        </a:p>
      </dgm:t>
    </dgm:pt>
    <dgm:pt modelId="{0C350676-2E73-47F3-8CBB-4997D025E7A6}" type="pres">
      <dgm:prSet presAssocID="{8107108C-7543-48CA-8BFB-F05CE9C173C8}" presName="accent_2" presStyleCnt="0"/>
      <dgm:spPr/>
    </dgm:pt>
    <dgm:pt modelId="{FD96C7C4-1CAB-4D8A-BB67-AE7356BC810D}" type="pres">
      <dgm:prSet presAssocID="{8107108C-7543-48CA-8BFB-F05CE9C173C8}" presName="accentRepeatNode" presStyleLbl="solidFgAcc1" presStyleIdx="1" presStyleCnt="4"/>
      <dgm:spPr>
        <a:blipFill rotWithShape="0">
          <a:blip xmlns:r="http://schemas.openxmlformats.org/officeDocument/2006/relationships" r:embed="rId2"/>
          <a:stretch>
            <a:fillRect/>
          </a:stretch>
        </a:blipFill>
      </dgm:spPr>
    </dgm:pt>
    <dgm:pt modelId="{BD701C20-341A-4F63-8383-8F16F7CE001F}" type="pres">
      <dgm:prSet presAssocID="{0696C841-6766-425F-AC04-87587D825AFB}" presName="text_3" presStyleLbl="node1" presStyleIdx="2" presStyleCnt="4">
        <dgm:presLayoutVars>
          <dgm:bulletEnabled val="1"/>
        </dgm:presLayoutVars>
      </dgm:prSet>
      <dgm:spPr/>
      <dgm:t>
        <a:bodyPr/>
        <a:lstStyle/>
        <a:p>
          <a:endParaRPr lang="en-GB"/>
        </a:p>
      </dgm:t>
    </dgm:pt>
    <dgm:pt modelId="{5F2B05C6-DC9B-4BA6-AE27-73BE570E4877}" type="pres">
      <dgm:prSet presAssocID="{0696C841-6766-425F-AC04-87587D825AFB}" presName="accent_3" presStyleCnt="0"/>
      <dgm:spPr/>
    </dgm:pt>
    <dgm:pt modelId="{7061D372-E98F-4975-9098-54D3DF1B7C86}" type="pres">
      <dgm:prSet presAssocID="{0696C841-6766-425F-AC04-87587D825AFB}" presName="accentRepeatNode" presStyleLbl="solidFgAcc1" presStyleIdx="2" presStyleCnt="4"/>
      <dgm:spPr>
        <a:blipFill rotWithShape="0">
          <a:blip xmlns:r="http://schemas.openxmlformats.org/officeDocument/2006/relationships" r:embed="rId3"/>
          <a:stretch>
            <a:fillRect/>
          </a:stretch>
        </a:blipFill>
      </dgm:spPr>
    </dgm:pt>
    <dgm:pt modelId="{DF0DB8B6-1CB5-4C39-BE50-B1B7618EF7AB}" type="pres">
      <dgm:prSet presAssocID="{3F67D58B-4310-464D-8A65-ABA774719E1F}" presName="text_4" presStyleLbl="node1" presStyleIdx="3" presStyleCnt="4">
        <dgm:presLayoutVars>
          <dgm:bulletEnabled val="1"/>
        </dgm:presLayoutVars>
      </dgm:prSet>
      <dgm:spPr/>
      <dgm:t>
        <a:bodyPr/>
        <a:lstStyle/>
        <a:p>
          <a:endParaRPr lang="en-GB"/>
        </a:p>
      </dgm:t>
    </dgm:pt>
    <dgm:pt modelId="{36BA5560-FF3F-4206-84FF-6EE0DBF23EC5}" type="pres">
      <dgm:prSet presAssocID="{3F67D58B-4310-464D-8A65-ABA774719E1F}" presName="accent_4" presStyleCnt="0"/>
      <dgm:spPr/>
    </dgm:pt>
    <dgm:pt modelId="{81C515D2-2400-4E79-9058-E39D8305004F}" type="pres">
      <dgm:prSet presAssocID="{3F67D58B-4310-464D-8A65-ABA774719E1F}" presName="accentRepeatNode" presStyleLbl="solidFgAcc1" presStyleIdx="3" presStyleCnt="4"/>
      <dgm:spPr>
        <a:blipFill rotWithShape="0">
          <a:blip xmlns:r="http://schemas.openxmlformats.org/officeDocument/2006/relationships" r:embed="rId4"/>
          <a:stretch>
            <a:fillRect/>
          </a:stretch>
        </a:blipFill>
      </dgm:spPr>
    </dgm:pt>
  </dgm:ptLst>
  <dgm:cxnLst>
    <dgm:cxn modelId="{BEA0C51E-5D60-49F5-AE20-FEC6519F0EFC}" type="presOf" srcId="{28D092D8-5B42-431D-97B5-7B362CA78468}" destId="{0AD5BDC1-FA48-4387-8363-DDB600F15099}" srcOrd="0" destOrd="0" presId="urn:microsoft.com/office/officeart/2008/layout/VerticalCurvedList"/>
    <dgm:cxn modelId="{E1D32B67-1698-428B-9DBA-352A48324486}" srcId="{9CEDCBAA-9BBC-4935-B1D4-4C28E78447C7}" destId="{6BA234FE-71B4-4D6A-8766-2E251900EA95}" srcOrd="0" destOrd="0" parTransId="{69F53AFD-18A3-4710-92D1-812365C94E55}" sibTransId="{28D092D8-5B42-431D-97B5-7B362CA78468}"/>
    <dgm:cxn modelId="{80866E1D-452F-45BD-A763-A551121A7288}" type="presOf" srcId="{6BA234FE-71B4-4D6A-8766-2E251900EA95}" destId="{217E29CE-439A-4726-8C58-4C492DB817A3}" srcOrd="0" destOrd="0" presId="urn:microsoft.com/office/officeart/2008/layout/VerticalCurvedList"/>
    <dgm:cxn modelId="{F4C68C26-6792-4624-84C3-E30DD77E8A66}" type="presOf" srcId="{8107108C-7543-48CA-8BFB-F05CE9C173C8}" destId="{0CBB9456-C0E6-4D0D-A8D4-D1C26E339275}" srcOrd="0" destOrd="0" presId="urn:microsoft.com/office/officeart/2008/layout/VerticalCurvedList"/>
    <dgm:cxn modelId="{3924FE97-6230-4BF5-8A2C-718E79849B60}" srcId="{9CEDCBAA-9BBC-4935-B1D4-4C28E78447C7}" destId="{3F67D58B-4310-464D-8A65-ABA774719E1F}" srcOrd="3" destOrd="0" parTransId="{634FCE20-CE27-479E-A3E3-C7C5F34DE70D}" sibTransId="{867BD429-D457-46B8-9750-F47A6B74FD7A}"/>
    <dgm:cxn modelId="{AC7AE929-6563-40B1-8C51-B647809B6DA5}" type="presOf" srcId="{3F67D58B-4310-464D-8A65-ABA774719E1F}" destId="{DF0DB8B6-1CB5-4C39-BE50-B1B7618EF7AB}" srcOrd="0" destOrd="0" presId="urn:microsoft.com/office/officeart/2008/layout/VerticalCurvedList"/>
    <dgm:cxn modelId="{A5040388-67DE-49A8-9241-CD3BFE6B18C4}" srcId="{9CEDCBAA-9BBC-4935-B1D4-4C28E78447C7}" destId="{8107108C-7543-48CA-8BFB-F05CE9C173C8}" srcOrd="1" destOrd="0" parTransId="{A6DC8975-28A9-43AC-A12D-1A093CA3BFC9}" sibTransId="{2C4F0A6D-63C2-431C-99C2-FDDE4B0FD320}"/>
    <dgm:cxn modelId="{8907B4A9-070E-4C74-ADDC-4C1A7D1C1A6C}" type="presOf" srcId="{9CEDCBAA-9BBC-4935-B1D4-4C28E78447C7}" destId="{F903F5F9-75FF-4C3D-9952-4F2E9B9B6EE3}" srcOrd="0" destOrd="0" presId="urn:microsoft.com/office/officeart/2008/layout/VerticalCurvedList"/>
    <dgm:cxn modelId="{3757CAE3-8A16-40C8-852A-1BC63B481284}" srcId="{9CEDCBAA-9BBC-4935-B1D4-4C28E78447C7}" destId="{0696C841-6766-425F-AC04-87587D825AFB}" srcOrd="2" destOrd="0" parTransId="{6152AC1D-94FB-4AE1-875D-7F8B9C90995F}" sibTransId="{D8CD6508-E90E-44D5-BD4F-519170BF50F3}"/>
    <dgm:cxn modelId="{A3819B69-141A-4F11-8ABB-026D328B701C}" type="presOf" srcId="{0696C841-6766-425F-AC04-87587D825AFB}" destId="{BD701C20-341A-4F63-8383-8F16F7CE001F}" srcOrd="0" destOrd="0" presId="urn:microsoft.com/office/officeart/2008/layout/VerticalCurvedList"/>
    <dgm:cxn modelId="{B5A90E6C-05C2-44D5-87EB-FE7BCF5F1A6D}" type="presParOf" srcId="{F903F5F9-75FF-4C3D-9952-4F2E9B9B6EE3}" destId="{3F7945BD-528A-45D4-B18A-E8F1843A892B}" srcOrd="0" destOrd="0" presId="urn:microsoft.com/office/officeart/2008/layout/VerticalCurvedList"/>
    <dgm:cxn modelId="{8E7C72A9-D770-4DF4-8724-0D7AB37B284E}" type="presParOf" srcId="{3F7945BD-528A-45D4-B18A-E8F1843A892B}" destId="{D299E520-B0F9-458D-9649-36B546A4602D}" srcOrd="0" destOrd="0" presId="urn:microsoft.com/office/officeart/2008/layout/VerticalCurvedList"/>
    <dgm:cxn modelId="{812640C0-B050-4BB0-A608-A08A0D9DDD51}" type="presParOf" srcId="{D299E520-B0F9-458D-9649-36B546A4602D}" destId="{80BD2D01-19B0-4F59-B939-7549554F4DBE}" srcOrd="0" destOrd="0" presId="urn:microsoft.com/office/officeart/2008/layout/VerticalCurvedList"/>
    <dgm:cxn modelId="{8702950F-3F82-484E-9E05-CFB2B81E4D12}" type="presParOf" srcId="{D299E520-B0F9-458D-9649-36B546A4602D}" destId="{0AD5BDC1-FA48-4387-8363-DDB600F15099}" srcOrd="1" destOrd="0" presId="urn:microsoft.com/office/officeart/2008/layout/VerticalCurvedList"/>
    <dgm:cxn modelId="{24012122-6A5C-4BB3-8200-192700545A01}" type="presParOf" srcId="{D299E520-B0F9-458D-9649-36B546A4602D}" destId="{867D768C-ABEA-4A3E-BAD3-96D2A520AB6C}" srcOrd="2" destOrd="0" presId="urn:microsoft.com/office/officeart/2008/layout/VerticalCurvedList"/>
    <dgm:cxn modelId="{0BB784CF-E0DD-4B4B-927A-D022F38D1963}" type="presParOf" srcId="{D299E520-B0F9-458D-9649-36B546A4602D}" destId="{85D199E9-F2EA-4941-BDD0-22CAC21AA421}" srcOrd="3" destOrd="0" presId="urn:microsoft.com/office/officeart/2008/layout/VerticalCurvedList"/>
    <dgm:cxn modelId="{4ED64BA2-619C-43C3-B485-EEC5DFF71EED}" type="presParOf" srcId="{3F7945BD-528A-45D4-B18A-E8F1843A892B}" destId="{217E29CE-439A-4726-8C58-4C492DB817A3}" srcOrd="1" destOrd="0" presId="urn:microsoft.com/office/officeart/2008/layout/VerticalCurvedList"/>
    <dgm:cxn modelId="{38B80B8C-6FDD-4B7E-8C58-ACDBA4676E8B}" type="presParOf" srcId="{3F7945BD-528A-45D4-B18A-E8F1843A892B}" destId="{C2A73A46-EF8C-49B8-92C0-FF725A8FEE46}" srcOrd="2" destOrd="0" presId="urn:microsoft.com/office/officeart/2008/layout/VerticalCurvedList"/>
    <dgm:cxn modelId="{B3EBCF47-262E-421E-9B18-963E70BF4355}" type="presParOf" srcId="{C2A73A46-EF8C-49B8-92C0-FF725A8FEE46}" destId="{8A168A4D-4BFB-47E7-910F-A2CF56AEDD67}" srcOrd="0" destOrd="0" presId="urn:microsoft.com/office/officeart/2008/layout/VerticalCurvedList"/>
    <dgm:cxn modelId="{788206DB-28A2-4356-8E71-25237AAFCF42}" type="presParOf" srcId="{3F7945BD-528A-45D4-B18A-E8F1843A892B}" destId="{0CBB9456-C0E6-4D0D-A8D4-D1C26E339275}" srcOrd="3" destOrd="0" presId="urn:microsoft.com/office/officeart/2008/layout/VerticalCurvedList"/>
    <dgm:cxn modelId="{F07E603A-BEC3-4F00-8BEA-0FA7E4C05757}" type="presParOf" srcId="{3F7945BD-528A-45D4-B18A-E8F1843A892B}" destId="{0C350676-2E73-47F3-8CBB-4997D025E7A6}" srcOrd="4" destOrd="0" presId="urn:microsoft.com/office/officeart/2008/layout/VerticalCurvedList"/>
    <dgm:cxn modelId="{4872157C-14B4-49DC-B277-3D19993F5756}" type="presParOf" srcId="{0C350676-2E73-47F3-8CBB-4997D025E7A6}" destId="{FD96C7C4-1CAB-4D8A-BB67-AE7356BC810D}" srcOrd="0" destOrd="0" presId="urn:microsoft.com/office/officeart/2008/layout/VerticalCurvedList"/>
    <dgm:cxn modelId="{52063A83-5852-495D-85E8-E85C5EF0515A}" type="presParOf" srcId="{3F7945BD-528A-45D4-B18A-E8F1843A892B}" destId="{BD701C20-341A-4F63-8383-8F16F7CE001F}" srcOrd="5" destOrd="0" presId="urn:microsoft.com/office/officeart/2008/layout/VerticalCurvedList"/>
    <dgm:cxn modelId="{3E228AC5-40C8-48C6-A855-019F2F890EFA}" type="presParOf" srcId="{3F7945BD-528A-45D4-B18A-E8F1843A892B}" destId="{5F2B05C6-DC9B-4BA6-AE27-73BE570E4877}" srcOrd="6" destOrd="0" presId="urn:microsoft.com/office/officeart/2008/layout/VerticalCurvedList"/>
    <dgm:cxn modelId="{7AF9A555-0DBC-4E91-88BF-762806493853}" type="presParOf" srcId="{5F2B05C6-DC9B-4BA6-AE27-73BE570E4877}" destId="{7061D372-E98F-4975-9098-54D3DF1B7C86}" srcOrd="0" destOrd="0" presId="urn:microsoft.com/office/officeart/2008/layout/VerticalCurvedList"/>
    <dgm:cxn modelId="{42725A65-E910-4834-B8C6-67FAC30DFCE4}" type="presParOf" srcId="{3F7945BD-528A-45D4-B18A-E8F1843A892B}" destId="{DF0DB8B6-1CB5-4C39-BE50-B1B7618EF7AB}" srcOrd="7" destOrd="0" presId="urn:microsoft.com/office/officeart/2008/layout/VerticalCurvedList"/>
    <dgm:cxn modelId="{CF578926-CB1C-495F-8295-5512E4779F18}" type="presParOf" srcId="{3F7945BD-528A-45D4-B18A-E8F1843A892B}" destId="{36BA5560-FF3F-4206-84FF-6EE0DBF23EC5}" srcOrd="8" destOrd="0" presId="urn:microsoft.com/office/officeart/2008/layout/VerticalCurvedList"/>
    <dgm:cxn modelId="{74579B79-AE0E-4483-BD85-C6FEBB848A81}" type="presParOf" srcId="{36BA5560-FF3F-4206-84FF-6EE0DBF23EC5}" destId="{81C515D2-2400-4E79-9058-E39D8305004F}"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FB925F0-6EC7-439E-8FEF-29DDD5D91710}" type="doc">
      <dgm:prSet loTypeId="urn:microsoft.com/office/officeart/2005/8/layout/equation1" loCatId="process" qsTypeId="urn:microsoft.com/office/officeart/2005/8/quickstyle/3d1" qsCatId="3D" csTypeId="urn:microsoft.com/office/officeart/2005/8/colors/accent0_3" csCatId="mainScheme" phldr="1"/>
      <dgm:spPr/>
    </dgm:pt>
    <dgm:pt modelId="{1FFF8420-7041-4AFD-B335-B03B22D0483C}">
      <dgm:prSet phldrT="[Text]" custT="1"/>
      <dgm:spPr/>
      <dgm:t>
        <a:bodyPr/>
        <a:lstStyle/>
        <a:p>
          <a:r>
            <a:rPr lang="es-ES" sz="1300" b="1" noProof="0" dirty="0" smtClean="0"/>
            <a:t>Impacto perjudicial</a:t>
          </a:r>
          <a:endParaRPr lang="es-ES" sz="1300" b="1" noProof="0" dirty="0"/>
        </a:p>
      </dgm:t>
    </dgm:pt>
    <dgm:pt modelId="{A33E9ED8-CA8C-44BF-8B29-2E68587072ED}" type="parTrans" cxnId="{298875FC-4DE0-4D20-80CF-A1BAD79DF3C7}">
      <dgm:prSet/>
      <dgm:spPr/>
      <dgm:t>
        <a:bodyPr/>
        <a:lstStyle/>
        <a:p>
          <a:endParaRPr lang="en-GB" sz="1400" b="1"/>
        </a:p>
      </dgm:t>
    </dgm:pt>
    <dgm:pt modelId="{ED2CD9CA-A0B4-46FA-A7E7-6BB057C47FD9}" type="sibTrans" cxnId="{298875FC-4DE0-4D20-80CF-A1BAD79DF3C7}">
      <dgm:prSet custT="1"/>
      <dgm:spPr/>
      <dgm:t>
        <a:bodyPr/>
        <a:lstStyle/>
        <a:p>
          <a:endParaRPr lang="en-GB" sz="1400" b="1" dirty="0"/>
        </a:p>
      </dgm:t>
    </dgm:pt>
    <dgm:pt modelId="{E1B4788E-7096-42A0-B083-565C3CDC0FF7}">
      <dgm:prSet phldrT="[Text]" custT="1"/>
      <dgm:spPr/>
      <dgm:t>
        <a:bodyPr/>
        <a:lstStyle/>
        <a:p>
          <a:r>
            <a:rPr lang="es-ES" sz="1300" b="1" noProof="0" dirty="0" smtClean="0"/>
            <a:t>No se basa exclusivamente en una distinción reglamentaria legitima</a:t>
          </a:r>
          <a:endParaRPr lang="es-ES" sz="1300" b="1" noProof="0" dirty="0"/>
        </a:p>
      </dgm:t>
    </dgm:pt>
    <dgm:pt modelId="{FC19FB06-7545-4E22-ABB4-A2BDD3B92D91}" type="parTrans" cxnId="{1ED40456-27DB-49F8-ADDE-8793F9FA31FF}">
      <dgm:prSet/>
      <dgm:spPr/>
      <dgm:t>
        <a:bodyPr/>
        <a:lstStyle/>
        <a:p>
          <a:endParaRPr lang="en-GB" sz="1400" b="1"/>
        </a:p>
      </dgm:t>
    </dgm:pt>
    <dgm:pt modelId="{A02F2210-C954-4B13-A08B-2951DF6366E6}" type="sibTrans" cxnId="{1ED40456-27DB-49F8-ADDE-8793F9FA31FF}">
      <dgm:prSet custT="1"/>
      <dgm:spPr/>
      <dgm:t>
        <a:bodyPr/>
        <a:lstStyle/>
        <a:p>
          <a:endParaRPr lang="en-GB" sz="1400" b="1" dirty="0"/>
        </a:p>
      </dgm:t>
    </dgm:pt>
    <dgm:pt modelId="{75294852-88A4-413C-BAE6-5EC06C8D3CE1}">
      <dgm:prSet phldrT="[Text]" custT="1"/>
      <dgm:spPr/>
      <dgm:t>
        <a:bodyPr/>
        <a:lstStyle/>
        <a:p>
          <a:r>
            <a:rPr lang="es-ES" sz="1300" b="1" noProof="0" dirty="0" smtClean="0"/>
            <a:t>Trato menos favorable</a:t>
          </a:r>
          <a:endParaRPr lang="es-ES" sz="1300" b="1" noProof="0" dirty="0"/>
        </a:p>
      </dgm:t>
    </dgm:pt>
    <dgm:pt modelId="{5C53FC3F-5A3D-4DE4-985D-1F4273C25B6B}" type="parTrans" cxnId="{4E8124B6-700E-432D-B391-9E3C8A03FA11}">
      <dgm:prSet/>
      <dgm:spPr/>
      <dgm:t>
        <a:bodyPr/>
        <a:lstStyle/>
        <a:p>
          <a:endParaRPr lang="en-GB" sz="1400" b="1"/>
        </a:p>
      </dgm:t>
    </dgm:pt>
    <dgm:pt modelId="{DD2BC31B-2A05-489B-9150-3DCFE5CFD6C4}" type="sibTrans" cxnId="{4E8124B6-700E-432D-B391-9E3C8A03FA11}">
      <dgm:prSet/>
      <dgm:spPr/>
      <dgm:t>
        <a:bodyPr/>
        <a:lstStyle/>
        <a:p>
          <a:endParaRPr lang="en-GB" sz="1400" b="1"/>
        </a:p>
      </dgm:t>
    </dgm:pt>
    <dgm:pt modelId="{5C160128-E195-4912-9FDB-65E16766DF3B}" type="pres">
      <dgm:prSet presAssocID="{6FB925F0-6EC7-439E-8FEF-29DDD5D91710}" presName="linearFlow" presStyleCnt="0">
        <dgm:presLayoutVars>
          <dgm:dir/>
          <dgm:resizeHandles val="exact"/>
        </dgm:presLayoutVars>
      </dgm:prSet>
      <dgm:spPr/>
    </dgm:pt>
    <dgm:pt modelId="{82EC38E2-14AC-46E9-B337-688604412A27}" type="pres">
      <dgm:prSet presAssocID="{1FFF8420-7041-4AFD-B335-B03B22D0483C}" presName="node" presStyleLbl="node1" presStyleIdx="0" presStyleCnt="3">
        <dgm:presLayoutVars>
          <dgm:bulletEnabled val="1"/>
        </dgm:presLayoutVars>
      </dgm:prSet>
      <dgm:spPr/>
      <dgm:t>
        <a:bodyPr/>
        <a:lstStyle/>
        <a:p>
          <a:endParaRPr lang="en-GB"/>
        </a:p>
      </dgm:t>
    </dgm:pt>
    <dgm:pt modelId="{A8CE1288-E54D-44A1-9B82-423120C03BD5}" type="pres">
      <dgm:prSet presAssocID="{ED2CD9CA-A0B4-46FA-A7E7-6BB057C47FD9}" presName="spacerL" presStyleCnt="0"/>
      <dgm:spPr/>
    </dgm:pt>
    <dgm:pt modelId="{6AD1DA5B-E0E0-4A1E-B6CF-B96758CCDD34}" type="pres">
      <dgm:prSet presAssocID="{ED2CD9CA-A0B4-46FA-A7E7-6BB057C47FD9}" presName="sibTrans" presStyleLbl="sibTrans2D1" presStyleIdx="0" presStyleCnt="2"/>
      <dgm:spPr/>
      <dgm:t>
        <a:bodyPr/>
        <a:lstStyle/>
        <a:p>
          <a:endParaRPr lang="en-GB"/>
        </a:p>
      </dgm:t>
    </dgm:pt>
    <dgm:pt modelId="{E7A0C0A1-80D6-4E6F-AAB6-02CCAD051D5A}" type="pres">
      <dgm:prSet presAssocID="{ED2CD9CA-A0B4-46FA-A7E7-6BB057C47FD9}" presName="spacerR" presStyleCnt="0"/>
      <dgm:spPr/>
    </dgm:pt>
    <dgm:pt modelId="{78A02944-7530-4214-A3FD-ECC68A8A17E7}" type="pres">
      <dgm:prSet presAssocID="{E1B4788E-7096-42A0-B083-565C3CDC0FF7}" presName="node" presStyleLbl="node1" presStyleIdx="1" presStyleCnt="3" custScaleX="137910">
        <dgm:presLayoutVars>
          <dgm:bulletEnabled val="1"/>
        </dgm:presLayoutVars>
      </dgm:prSet>
      <dgm:spPr/>
      <dgm:t>
        <a:bodyPr/>
        <a:lstStyle/>
        <a:p>
          <a:endParaRPr lang="en-GB"/>
        </a:p>
      </dgm:t>
    </dgm:pt>
    <dgm:pt modelId="{042E39F2-DC68-462F-A9B1-A589BD79466F}" type="pres">
      <dgm:prSet presAssocID="{A02F2210-C954-4B13-A08B-2951DF6366E6}" presName="spacerL" presStyleCnt="0"/>
      <dgm:spPr/>
    </dgm:pt>
    <dgm:pt modelId="{0FDA3B91-B513-4688-970B-AF5AE2D32083}" type="pres">
      <dgm:prSet presAssocID="{A02F2210-C954-4B13-A08B-2951DF6366E6}" presName="sibTrans" presStyleLbl="sibTrans2D1" presStyleIdx="1" presStyleCnt="2"/>
      <dgm:spPr/>
      <dgm:t>
        <a:bodyPr/>
        <a:lstStyle/>
        <a:p>
          <a:endParaRPr lang="en-GB"/>
        </a:p>
      </dgm:t>
    </dgm:pt>
    <dgm:pt modelId="{B7474D66-36A1-4608-98D0-D3195309BA24}" type="pres">
      <dgm:prSet presAssocID="{A02F2210-C954-4B13-A08B-2951DF6366E6}" presName="spacerR" presStyleCnt="0"/>
      <dgm:spPr/>
    </dgm:pt>
    <dgm:pt modelId="{C817BEA1-587A-431F-9F65-CF9F99D601FA}" type="pres">
      <dgm:prSet presAssocID="{75294852-88A4-413C-BAE6-5EC06C8D3CE1}" presName="node" presStyleLbl="node1" presStyleIdx="2" presStyleCnt="3">
        <dgm:presLayoutVars>
          <dgm:bulletEnabled val="1"/>
        </dgm:presLayoutVars>
      </dgm:prSet>
      <dgm:spPr/>
      <dgm:t>
        <a:bodyPr/>
        <a:lstStyle/>
        <a:p>
          <a:endParaRPr lang="en-GB"/>
        </a:p>
      </dgm:t>
    </dgm:pt>
  </dgm:ptLst>
  <dgm:cxnLst>
    <dgm:cxn modelId="{298875FC-4DE0-4D20-80CF-A1BAD79DF3C7}" srcId="{6FB925F0-6EC7-439E-8FEF-29DDD5D91710}" destId="{1FFF8420-7041-4AFD-B335-B03B22D0483C}" srcOrd="0" destOrd="0" parTransId="{A33E9ED8-CA8C-44BF-8B29-2E68587072ED}" sibTransId="{ED2CD9CA-A0B4-46FA-A7E7-6BB057C47FD9}"/>
    <dgm:cxn modelId="{4E8124B6-700E-432D-B391-9E3C8A03FA11}" srcId="{6FB925F0-6EC7-439E-8FEF-29DDD5D91710}" destId="{75294852-88A4-413C-BAE6-5EC06C8D3CE1}" srcOrd="2" destOrd="0" parTransId="{5C53FC3F-5A3D-4DE4-985D-1F4273C25B6B}" sibTransId="{DD2BC31B-2A05-489B-9150-3DCFE5CFD6C4}"/>
    <dgm:cxn modelId="{E4E6B9BC-DC3A-4164-8784-C123B9A27779}" type="presOf" srcId="{6FB925F0-6EC7-439E-8FEF-29DDD5D91710}" destId="{5C160128-E195-4912-9FDB-65E16766DF3B}" srcOrd="0" destOrd="0" presId="urn:microsoft.com/office/officeart/2005/8/layout/equation1"/>
    <dgm:cxn modelId="{4B20FC7D-C0B8-4C00-A9A4-5063BCA51D37}" type="presOf" srcId="{A02F2210-C954-4B13-A08B-2951DF6366E6}" destId="{0FDA3B91-B513-4688-970B-AF5AE2D32083}" srcOrd="0" destOrd="0" presId="urn:microsoft.com/office/officeart/2005/8/layout/equation1"/>
    <dgm:cxn modelId="{50A9CD8F-8A38-4A01-9A75-C358AEEF0EA5}" type="presOf" srcId="{75294852-88A4-413C-BAE6-5EC06C8D3CE1}" destId="{C817BEA1-587A-431F-9F65-CF9F99D601FA}" srcOrd="0" destOrd="0" presId="urn:microsoft.com/office/officeart/2005/8/layout/equation1"/>
    <dgm:cxn modelId="{2045E33B-15E7-42CC-8FC1-262DE6C319A1}" type="presOf" srcId="{ED2CD9CA-A0B4-46FA-A7E7-6BB057C47FD9}" destId="{6AD1DA5B-E0E0-4A1E-B6CF-B96758CCDD34}" srcOrd="0" destOrd="0" presId="urn:microsoft.com/office/officeart/2005/8/layout/equation1"/>
    <dgm:cxn modelId="{57E29D4F-F69E-40E6-A890-007AFC2B4CB9}" type="presOf" srcId="{E1B4788E-7096-42A0-B083-565C3CDC0FF7}" destId="{78A02944-7530-4214-A3FD-ECC68A8A17E7}" srcOrd="0" destOrd="0" presId="urn:microsoft.com/office/officeart/2005/8/layout/equation1"/>
    <dgm:cxn modelId="{CBB2B4D1-47F4-43CF-BB36-79F6D705CE8C}" type="presOf" srcId="{1FFF8420-7041-4AFD-B335-B03B22D0483C}" destId="{82EC38E2-14AC-46E9-B337-688604412A27}" srcOrd="0" destOrd="0" presId="urn:microsoft.com/office/officeart/2005/8/layout/equation1"/>
    <dgm:cxn modelId="{1ED40456-27DB-49F8-ADDE-8793F9FA31FF}" srcId="{6FB925F0-6EC7-439E-8FEF-29DDD5D91710}" destId="{E1B4788E-7096-42A0-B083-565C3CDC0FF7}" srcOrd="1" destOrd="0" parTransId="{FC19FB06-7545-4E22-ABB4-A2BDD3B92D91}" sibTransId="{A02F2210-C954-4B13-A08B-2951DF6366E6}"/>
    <dgm:cxn modelId="{6B62A2AE-7F94-447C-A6E6-3CE63786CA6D}" type="presParOf" srcId="{5C160128-E195-4912-9FDB-65E16766DF3B}" destId="{82EC38E2-14AC-46E9-B337-688604412A27}" srcOrd="0" destOrd="0" presId="urn:microsoft.com/office/officeart/2005/8/layout/equation1"/>
    <dgm:cxn modelId="{065DB7F5-3C39-4A09-9484-14D141C6C041}" type="presParOf" srcId="{5C160128-E195-4912-9FDB-65E16766DF3B}" destId="{A8CE1288-E54D-44A1-9B82-423120C03BD5}" srcOrd="1" destOrd="0" presId="urn:microsoft.com/office/officeart/2005/8/layout/equation1"/>
    <dgm:cxn modelId="{CB8FD6C9-73F8-42B7-93C5-4DC215B6C9FB}" type="presParOf" srcId="{5C160128-E195-4912-9FDB-65E16766DF3B}" destId="{6AD1DA5B-E0E0-4A1E-B6CF-B96758CCDD34}" srcOrd="2" destOrd="0" presId="urn:microsoft.com/office/officeart/2005/8/layout/equation1"/>
    <dgm:cxn modelId="{B35B1E59-6914-43D1-AA96-3177AF41DEAE}" type="presParOf" srcId="{5C160128-E195-4912-9FDB-65E16766DF3B}" destId="{E7A0C0A1-80D6-4E6F-AAB6-02CCAD051D5A}" srcOrd="3" destOrd="0" presId="urn:microsoft.com/office/officeart/2005/8/layout/equation1"/>
    <dgm:cxn modelId="{2B846F4A-494E-4D9E-A4F8-23F5D4489F48}" type="presParOf" srcId="{5C160128-E195-4912-9FDB-65E16766DF3B}" destId="{78A02944-7530-4214-A3FD-ECC68A8A17E7}" srcOrd="4" destOrd="0" presId="urn:microsoft.com/office/officeart/2005/8/layout/equation1"/>
    <dgm:cxn modelId="{B4377961-9247-43FE-8972-707676A590CF}" type="presParOf" srcId="{5C160128-E195-4912-9FDB-65E16766DF3B}" destId="{042E39F2-DC68-462F-A9B1-A589BD79466F}" srcOrd="5" destOrd="0" presId="urn:microsoft.com/office/officeart/2005/8/layout/equation1"/>
    <dgm:cxn modelId="{F63A1E8C-4B87-47BB-896C-42A3016078A8}" type="presParOf" srcId="{5C160128-E195-4912-9FDB-65E16766DF3B}" destId="{0FDA3B91-B513-4688-970B-AF5AE2D32083}" srcOrd="6" destOrd="0" presId="urn:microsoft.com/office/officeart/2005/8/layout/equation1"/>
    <dgm:cxn modelId="{BC2FF4F9-E540-42EA-97A6-413B3A446CA0}" type="presParOf" srcId="{5C160128-E195-4912-9FDB-65E16766DF3B}" destId="{B7474D66-36A1-4608-98D0-D3195309BA24}" srcOrd="7" destOrd="0" presId="urn:microsoft.com/office/officeart/2005/8/layout/equation1"/>
    <dgm:cxn modelId="{E81F7A67-4D81-4898-814C-07A91FDE238C}" type="presParOf" srcId="{5C160128-E195-4912-9FDB-65E16766DF3B}" destId="{C817BEA1-587A-431F-9F65-CF9F99D601FA}" srcOrd="8" destOrd="0" presId="urn:microsoft.com/office/officeart/2005/8/layout/equatio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29F6ED7-B9AE-47D6-9FFA-42D1F254160C}" type="doc">
      <dgm:prSet loTypeId="urn:microsoft.com/office/officeart/2005/8/layout/chevron2" loCatId="process" qsTypeId="urn:microsoft.com/office/officeart/2005/8/quickstyle/3d1" qsCatId="3D" csTypeId="urn:microsoft.com/office/officeart/2005/8/colors/accent0_3" csCatId="mainScheme" phldr="1"/>
      <dgm:spPr/>
      <dgm:t>
        <a:bodyPr/>
        <a:lstStyle/>
        <a:p>
          <a:endParaRPr lang="en-GB"/>
        </a:p>
      </dgm:t>
    </dgm:pt>
    <dgm:pt modelId="{4DAB02FE-76C8-4F07-83C7-A81D0B6B3B4F}">
      <dgm:prSet custT="1"/>
      <dgm:spPr/>
      <dgm:t>
        <a:bodyPr/>
        <a:lstStyle/>
        <a:p>
          <a:pPr rtl="0"/>
          <a:r>
            <a:rPr lang="es-ES" sz="1600" b="1" noProof="0" dirty="0" smtClean="0"/>
            <a:t>¿Reglamento técnico</a:t>
          </a:r>
          <a:r>
            <a:rPr lang="en-GB" sz="1600" b="1" dirty="0" smtClean="0"/>
            <a:t>?</a:t>
          </a:r>
          <a:endParaRPr lang="en-GB" sz="1600" b="1" dirty="0"/>
        </a:p>
      </dgm:t>
    </dgm:pt>
    <dgm:pt modelId="{3B1DCE60-161A-4601-A2C7-13D88EB29F59}" type="parTrans" cxnId="{12B4C50E-0AD6-4362-AEA9-525E610335A3}">
      <dgm:prSet/>
      <dgm:spPr/>
      <dgm:t>
        <a:bodyPr/>
        <a:lstStyle/>
        <a:p>
          <a:endParaRPr lang="en-GB" sz="1600"/>
        </a:p>
      </dgm:t>
    </dgm:pt>
    <dgm:pt modelId="{06D9F54B-FC0F-4E72-9FC5-E3DDC4AFCBA9}" type="sibTrans" cxnId="{12B4C50E-0AD6-4362-AEA9-525E610335A3}">
      <dgm:prSet/>
      <dgm:spPr/>
      <dgm:t>
        <a:bodyPr/>
        <a:lstStyle/>
        <a:p>
          <a:endParaRPr lang="en-GB" sz="1600"/>
        </a:p>
      </dgm:t>
    </dgm:pt>
    <dgm:pt modelId="{3BB73A74-0F17-49C3-B93E-F8999038B24D}">
      <dgm:prSet custT="1"/>
      <dgm:spPr/>
      <dgm:t>
        <a:bodyPr/>
        <a:lstStyle/>
        <a:p>
          <a:pPr rtl="0"/>
          <a:r>
            <a:rPr lang="es-ES" sz="1600" b="1" noProof="0" dirty="0" smtClean="0"/>
            <a:t>¿Productos similares</a:t>
          </a:r>
          <a:r>
            <a:rPr lang="en-GB" sz="1600" b="1" dirty="0" smtClean="0"/>
            <a:t>?</a:t>
          </a:r>
          <a:endParaRPr lang="en-GB" sz="1600" b="1" dirty="0"/>
        </a:p>
      </dgm:t>
    </dgm:pt>
    <dgm:pt modelId="{6926CA29-2372-43FC-A3E1-1F1D3CF807EA}" type="parTrans" cxnId="{C67087D8-0F69-4635-9138-948B33FA7EEA}">
      <dgm:prSet/>
      <dgm:spPr/>
      <dgm:t>
        <a:bodyPr/>
        <a:lstStyle/>
        <a:p>
          <a:endParaRPr lang="en-GB" sz="1600"/>
        </a:p>
      </dgm:t>
    </dgm:pt>
    <dgm:pt modelId="{4709E1B9-13B1-4F1B-85DC-FD36DDD5317F}" type="sibTrans" cxnId="{C67087D8-0F69-4635-9138-948B33FA7EEA}">
      <dgm:prSet/>
      <dgm:spPr/>
      <dgm:t>
        <a:bodyPr/>
        <a:lstStyle/>
        <a:p>
          <a:endParaRPr lang="en-GB" sz="1600"/>
        </a:p>
      </dgm:t>
    </dgm:pt>
    <dgm:pt modelId="{B423877D-0E37-4614-B37F-CA86FA1090F8}">
      <dgm:prSet custT="1"/>
      <dgm:spPr>
        <a:noFill/>
      </dgm:spPr>
      <dgm:t>
        <a:bodyPr/>
        <a:lstStyle/>
        <a:p>
          <a:pPr rtl="0"/>
          <a:r>
            <a:rPr lang="es-ES" sz="1600" noProof="0" dirty="0" smtClean="0"/>
            <a:t>características físicas; </a:t>
          </a:r>
          <a:endParaRPr lang="es-ES" sz="1600" noProof="0" dirty="0"/>
        </a:p>
      </dgm:t>
    </dgm:pt>
    <dgm:pt modelId="{27486654-DA76-49DE-8E7E-937CFF8B5AE1}" type="parTrans" cxnId="{F5467497-44FD-4DCD-AB75-56D7949B5990}">
      <dgm:prSet/>
      <dgm:spPr/>
      <dgm:t>
        <a:bodyPr/>
        <a:lstStyle/>
        <a:p>
          <a:endParaRPr lang="en-GB" sz="1600"/>
        </a:p>
      </dgm:t>
    </dgm:pt>
    <dgm:pt modelId="{CC396A78-739D-4726-B7D9-996FAF1FFA17}" type="sibTrans" cxnId="{F5467497-44FD-4DCD-AB75-56D7949B5990}">
      <dgm:prSet/>
      <dgm:spPr/>
      <dgm:t>
        <a:bodyPr/>
        <a:lstStyle/>
        <a:p>
          <a:endParaRPr lang="en-GB" sz="1600"/>
        </a:p>
      </dgm:t>
    </dgm:pt>
    <dgm:pt modelId="{54C08A68-7098-4017-B9BD-638D2041EDE0}">
      <dgm:prSet custT="1"/>
      <dgm:spPr>
        <a:noFill/>
      </dgm:spPr>
      <dgm:t>
        <a:bodyPr/>
        <a:lstStyle/>
        <a:p>
          <a:pPr rtl="0"/>
          <a:r>
            <a:rPr lang="es-ES" sz="1600" noProof="0" dirty="0" smtClean="0"/>
            <a:t>usos finales; </a:t>
          </a:r>
          <a:endParaRPr lang="es-ES" sz="1600" noProof="0" dirty="0"/>
        </a:p>
      </dgm:t>
    </dgm:pt>
    <dgm:pt modelId="{94EBADB2-F02A-4217-A126-BBA6775BCD63}" type="parTrans" cxnId="{D0B32CEA-43C6-498E-ADC4-F9816EB4F42C}">
      <dgm:prSet/>
      <dgm:spPr/>
      <dgm:t>
        <a:bodyPr/>
        <a:lstStyle/>
        <a:p>
          <a:endParaRPr lang="en-GB" sz="1600"/>
        </a:p>
      </dgm:t>
    </dgm:pt>
    <dgm:pt modelId="{1B61E3BC-1CBC-477A-9E8A-7390F94AB6F9}" type="sibTrans" cxnId="{D0B32CEA-43C6-498E-ADC4-F9816EB4F42C}">
      <dgm:prSet/>
      <dgm:spPr/>
      <dgm:t>
        <a:bodyPr/>
        <a:lstStyle/>
        <a:p>
          <a:endParaRPr lang="en-GB" sz="1600"/>
        </a:p>
      </dgm:t>
    </dgm:pt>
    <dgm:pt modelId="{1A325051-BD69-4D57-9826-30783D07C18C}">
      <dgm:prSet custT="1"/>
      <dgm:spPr>
        <a:noFill/>
      </dgm:spPr>
      <dgm:t>
        <a:bodyPr/>
        <a:lstStyle/>
        <a:p>
          <a:pPr rtl="0"/>
          <a:r>
            <a:rPr lang="es-ES" sz="1600" noProof="0" dirty="0" smtClean="0"/>
            <a:t>gustos y preferencias de los consumidores; y </a:t>
          </a:r>
          <a:endParaRPr lang="es-ES" sz="1600" noProof="0" dirty="0"/>
        </a:p>
      </dgm:t>
    </dgm:pt>
    <dgm:pt modelId="{EA029A01-920A-4960-800A-AF34FA849C75}" type="parTrans" cxnId="{BE069619-66E7-4E16-B8F6-8AC5B430BD43}">
      <dgm:prSet/>
      <dgm:spPr/>
      <dgm:t>
        <a:bodyPr/>
        <a:lstStyle/>
        <a:p>
          <a:endParaRPr lang="en-GB" sz="1600"/>
        </a:p>
      </dgm:t>
    </dgm:pt>
    <dgm:pt modelId="{5BB31B99-91DD-48D8-8434-330AEE4BAA6C}" type="sibTrans" cxnId="{BE069619-66E7-4E16-B8F6-8AC5B430BD43}">
      <dgm:prSet/>
      <dgm:spPr/>
      <dgm:t>
        <a:bodyPr/>
        <a:lstStyle/>
        <a:p>
          <a:endParaRPr lang="en-GB" sz="1600"/>
        </a:p>
      </dgm:t>
    </dgm:pt>
    <dgm:pt modelId="{FB9359A2-77B4-4734-AF3B-94F45AB83C6E}">
      <dgm:prSet custT="1"/>
      <dgm:spPr>
        <a:noFill/>
      </dgm:spPr>
      <dgm:t>
        <a:bodyPr/>
        <a:lstStyle/>
        <a:p>
          <a:pPr rtl="0"/>
          <a:r>
            <a:rPr lang="es-ES" sz="1600" noProof="0" dirty="0" smtClean="0"/>
            <a:t>clasificación arancelaria.</a:t>
          </a:r>
          <a:endParaRPr lang="es-ES" sz="1600" noProof="0" dirty="0"/>
        </a:p>
      </dgm:t>
    </dgm:pt>
    <dgm:pt modelId="{38D508BC-B639-462D-8966-5EDFF5B083C5}" type="parTrans" cxnId="{B4F991A8-7718-4232-B831-03175FA44508}">
      <dgm:prSet/>
      <dgm:spPr/>
      <dgm:t>
        <a:bodyPr/>
        <a:lstStyle/>
        <a:p>
          <a:endParaRPr lang="en-GB" sz="1600"/>
        </a:p>
      </dgm:t>
    </dgm:pt>
    <dgm:pt modelId="{D8AC535B-1DE5-4739-B840-33E1934C2586}" type="sibTrans" cxnId="{B4F991A8-7718-4232-B831-03175FA44508}">
      <dgm:prSet/>
      <dgm:spPr/>
      <dgm:t>
        <a:bodyPr/>
        <a:lstStyle/>
        <a:p>
          <a:endParaRPr lang="en-GB" sz="1600"/>
        </a:p>
      </dgm:t>
    </dgm:pt>
    <dgm:pt modelId="{E78F9873-0998-4C09-952D-319A8F62EBF1}">
      <dgm:prSet custT="1"/>
      <dgm:spPr/>
      <dgm:t>
        <a:bodyPr/>
        <a:lstStyle/>
        <a:p>
          <a:pPr rtl="0"/>
          <a:r>
            <a:rPr lang="es-ES" sz="1600" b="1" noProof="0" dirty="0" smtClean="0"/>
            <a:t>¿Trato menos favorable</a:t>
          </a:r>
          <a:r>
            <a:rPr lang="en-GB" sz="1600" b="1" dirty="0" smtClean="0"/>
            <a:t>?</a:t>
          </a:r>
          <a:endParaRPr lang="en-GB" sz="1600" b="1" dirty="0"/>
        </a:p>
      </dgm:t>
    </dgm:pt>
    <dgm:pt modelId="{3748A8CC-082A-4825-8801-BF23324B620A}" type="parTrans" cxnId="{E5638E71-BE08-4CD5-930C-93619CD2B73D}">
      <dgm:prSet/>
      <dgm:spPr/>
      <dgm:t>
        <a:bodyPr/>
        <a:lstStyle/>
        <a:p>
          <a:endParaRPr lang="en-GB" sz="1600"/>
        </a:p>
      </dgm:t>
    </dgm:pt>
    <dgm:pt modelId="{9CD9F77B-0737-48F2-AA8B-6E908377FBC4}" type="sibTrans" cxnId="{E5638E71-BE08-4CD5-930C-93619CD2B73D}">
      <dgm:prSet/>
      <dgm:spPr/>
      <dgm:t>
        <a:bodyPr/>
        <a:lstStyle/>
        <a:p>
          <a:endParaRPr lang="en-GB" sz="1600"/>
        </a:p>
      </dgm:t>
    </dgm:pt>
    <dgm:pt modelId="{9640852C-8CFE-428B-9D99-5B3F01F4DBE5}">
      <dgm:prSet custT="1"/>
      <dgm:spPr>
        <a:noFill/>
      </dgm:spPr>
      <dgm:t>
        <a:bodyPr/>
        <a:lstStyle/>
        <a:p>
          <a:pPr rtl="0"/>
          <a:r>
            <a:rPr lang="es-ES" sz="1600" noProof="0" dirty="0" smtClean="0"/>
            <a:t>impacto perjudicial; y</a:t>
          </a:r>
          <a:endParaRPr lang="es-ES" sz="1600" noProof="0" dirty="0"/>
        </a:p>
      </dgm:t>
    </dgm:pt>
    <dgm:pt modelId="{0D5D574D-0DEA-4C4E-A9F1-99C0463EF1EA}" type="parTrans" cxnId="{E150FEEA-2C6C-4E30-AABB-5434A1DE6912}">
      <dgm:prSet/>
      <dgm:spPr/>
      <dgm:t>
        <a:bodyPr/>
        <a:lstStyle/>
        <a:p>
          <a:endParaRPr lang="en-GB" sz="1600"/>
        </a:p>
      </dgm:t>
    </dgm:pt>
    <dgm:pt modelId="{688E3E28-DC96-4512-9B16-486F1916075D}" type="sibTrans" cxnId="{E150FEEA-2C6C-4E30-AABB-5434A1DE6912}">
      <dgm:prSet/>
      <dgm:spPr/>
      <dgm:t>
        <a:bodyPr/>
        <a:lstStyle/>
        <a:p>
          <a:endParaRPr lang="en-GB" sz="1600"/>
        </a:p>
      </dgm:t>
    </dgm:pt>
    <dgm:pt modelId="{FF9424B0-CEFE-4C65-8B7F-5FB24D74C72D}">
      <dgm:prSet custT="1"/>
      <dgm:spPr>
        <a:noFill/>
      </dgm:spPr>
      <dgm:t>
        <a:bodyPr/>
        <a:lstStyle/>
        <a:p>
          <a:pPr rtl="0"/>
          <a:r>
            <a:rPr lang="es-ES" sz="1600" noProof="0" dirty="0" smtClean="0"/>
            <a:t>no basado exclusivamente en una distinción reglamentaria legitima.</a:t>
          </a:r>
          <a:endParaRPr lang="es-ES" sz="1600" noProof="0" dirty="0"/>
        </a:p>
      </dgm:t>
    </dgm:pt>
    <dgm:pt modelId="{14BF6B04-7F57-4AE4-BB02-4B3E8F75CAC1}" type="parTrans" cxnId="{F3713565-6A99-4318-82F7-37EF03CEEDBA}">
      <dgm:prSet/>
      <dgm:spPr/>
      <dgm:t>
        <a:bodyPr/>
        <a:lstStyle/>
        <a:p>
          <a:endParaRPr lang="en-GB" sz="1600"/>
        </a:p>
      </dgm:t>
    </dgm:pt>
    <dgm:pt modelId="{F46D0107-A195-446F-86F2-0635EE773637}" type="sibTrans" cxnId="{F3713565-6A99-4318-82F7-37EF03CEEDBA}">
      <dgm:prSet/>
      <dgm:spPr/>
      <dgm:t>
        <a:bodyPr/>
        <a:lstStyle/>
        <a:p>
          <a:endParaRPr lang="en-GB" sz="1600"/>
        </a:p>
      </dgm:t>
    </dgm:pt>
    <dgm:pt modelId="{75D8E938-E3FE-4F82-BC90-943F9BC5A74F}">
      <dgm:prSet custT="1"/>
      <dgm:spPr>
        <a:noFill/>
      </dgm:spPr>
      <dgm:t>
        <a:bodyPr/>
        <a:lstStyle/>
        <a:p>
          <a:r>
            <a:rPr lang="es-ES" sz="1600" noProof="0" dirty="0" smtClean="0"/>
            <a:t>que establece las características del producto</a:t>
          </a:r>
          <a:r>
            <a:rPr lang="en-CA" sz="1600" dirty="0" smtClean="0"/>
            <a:t>; y</a:t>
          </a:r>
          <a:endParaRPr lang="en-CA" sz="1600" dirty="0"/>
        </a:p>
      </dgm:t>
    </dgm:pt>
    <dgm:pt modelId="{01140810-93F3-43A2-BE15-C0B63CF6F79A}" type="parTrans" cxnId="{72490EB2-07B4-41DD-A705-CA236EEB2894}">
      <dgm:prSet/>
      <dgm:spPr/>
      <dgm:t>
        <a:bodyPr/>
        <a:lstStyle/>
        <a:p>
          <a:endParaRPr lang="en-GB" sz="1600"/>
        </a:p>
      </dgm:t>
    </dgm:pt>
    <dgm:pt modelId="{D03C25F7-E285-4501-8944-A904727A953A}" type="sibTrans" cxnId="{72490EB2-07B4-41DD-A705-CA236EEB2894}">
      <dgm:prSet/>
      <dgm:spPr/>
      <dgm:t>
        <a:bodyPr/>
        <a:lstStyle/>
        <a:p>
          <a:endParaRPr lang="en-GB" sz="1600"/>
        </a:p>
      </dgm:t>
    </dgm:pt>
    <dgm:pt modelId="{59CD6E1C-2BEE-4DCC-921F-EAB578C9A801}">
      <dgm:prSet custT="1"/>
      <dgm:spPr>
        <a:noFill/>
      </dgm:spPr>
      <dgm:t>
        <a:bodyPr/>
        <a:lstStyle/>
        <a:p>
          <a:r>
            <a:rPr lang="es-ES" sz="1600" noProof="0" dirty="0" smtClean="0"/>
            <a:t>obligatorio</a:t>
          </a:r>
          <a:r>
            <a:rPr lang="en-CA" sz="1600" dirty="0" smtClean="0"/>
            <a:t>.</a:t>
          </a:r>
          <a:endParaRPr lang="en-CA" sz="1600" dirty="0"/>
        </a:p>
      </dgm:t>
    </dgm:pt>
    <dgm:pt modelId="{85B7A79F-3D30-4845-8294-2A093B3024A5}" type="parTrans" cxnId="{5165D265-0BC6-4A45-B2D6-256F794A278D}">
      <dgm:prSet/>
      <dgm:spPr/>
      <dgm:t>
        <a:bodyPr/>
        <a:lstStyle/>
        <a:p>
          <a:endParaRPr lang="en-GB" sz="1600"/>
        </a:p>
      </dgm:t>
    </dgm:pt>
    <dgm:pt modelId="{A693EBC3-74BD-4775-B1D1-9011B067206A}" type="sibTrans" cxnId="{5165D265-0BC6-4A45-B2D6-256F794A278D}">
      <dgm:prSet/>
      <dgm:spPr/>
      <dgm:t>
        <a:bodyPr/>
        <a:lstStyle/>
        <a:p>
          <a:endParaRPr lang="en-GB" sz="1600"/>
        </a:p>
      </dgm:t>
    </dgm:pt>
    <dgm:pt modelId="{E12F14AD-3DF4-43F3-81F5-F7CC3CA36AB2}">
      <dgm:prSet custT="1"/>
      <dgm:spPr>
        <a:noFill/>
      </dgm:spPr>
      <dgm:t>
        <a:bodyPr/>
        <a:lstStyle/>
        <a:p>
          <a:pPr rtl="0"/>
          <a:r>
            <a:rPr lang="es-ES" sz="1600" noProof="0" dirty="0" smtClean="0"/>
            <a:t>aplicable a un producto o a un grupo identificable de productos</a:t>
          </a:r>
          <a:r>
            <a:rPr lang="en-GB" sz="1600" dirty="0" smtClean="0"/>
            <a:t>;</a:t>
          </a:r>
          <a:endParaRPr lang="en-GB" sz="1600" dirty="0"/>
        </a:p>
      </dgm:t>
    </dgm:pt>
    <dgm:pt modelId="{7A22FF4E-E3E2-4B34-B718-367A2B760A23}" type="parTrans" cxnId="{80D36366-5A2E-4FF1-AB12-FCE2F81211A6}">
      <dgm:prSet/>
      <dgm:spPr/>
      <dgm:t>
        <a:bodyPr/>
        <a:lstStyle/>
        <a:p>
          <a:endParaRPr lang="en-GB" sz="1600"/>
        </a:p>
      </dgm:t>
    </dgm:pt>
    <dgm:pt modelId="{4C7549C2-3788-4F77-A1C4-AD6CB7553C62}" type="sibTrans" cxnId="{80D36366-5A2E-4FF1-AB12-FCE2F81211A6}">
      <dgm:prSet/>
      <dgm:spPr/>
      <dgm:t>
        <a:bodyPr/>
        <a:lstStyle/>
        <a:p>
          <a:endParaRPr lang="en-GB" sz="1600"/>
        </a:p>
      </dgm:t>
    </dgm:pt>
    <dgm:pt modelId="{C26E25D9-78E6-455E-93DB-6E5933071124}" type="pres">
      <dgm:prSet presAssocID="{C29F6ED7-B9AE-47D6-9FFA-42D1F254160C}" presName="linearFlow" presStyleCnt="0">
        <dgm:presLayoutVars>
          <dgm:dir/>
          <dgm:animLvl val="lvl"/>
          <dgm:resizeHandles val="exact"/>
        </dgm:presLayoutVars>
      </dgm:prSet>
      <dgm:spPr/>
      <dgm:t>
        <a:bodyPr/>
        <a:lstStyle/>
        <a:p>
          <a:endParaRPr lang="en-GB"/>
        </a:p>
      </dgm:t>
    </dgm:pt>
    <dgm:pt modelId="{AB1B6944-68D2-46AD-8182-867033FA9550}" type="pres">
      <dgm:prSet presAssocID="{4DAB02FE-76C8-4F07-83C7-A81D0B6B3B4F}" presName="composite" presStyleCnt="0"/>
      <dgm:spPr/>
      <dgm:t>
        <a:bodyPr/>
        <a:lstStyle/>
        <a:p>
          <a:endParaRPr lang="en-GB"/>
        </a:p>
      </dgm:t>
    </dgm:pt>
    <dgm:pt modelId="{B86D3F08-38AE-4A75-AED3-87671862CF30}" type="pres">
      <dgm:prSet presAssocID="{4DAB02FE-76C8-4F07-83C7-A81D0B6B3B4F}" presName="parentText" presStyleLbl="alignNode1" presStyleIdx="0" presStyleCnt="3">
        <dgm:presLayoutVars>
          <dgm:chMax val="1"/>
          <dgm:bulletEnabled val="1"/>
        </dgm:presLayoutVars>
      </dgm:prSet>
      <dgm:spPr/>
      <dgm:t>
        <a:bodyPr/>
        <a:lstStyle/>
        <a:p>
          <a:endParaRPr lang="en-GB"/>
        </a:p>
      </dgm:t>
    </dgm:pt>
    <dgm:pt modelId="{D20D1EEE-5CD0-4B03-9DDF-E341657DCBFB}" type="pres">
      <dgm:prSet presAssocID="{4DAB02FE-76C8-4F07-83C7-A81D0B6B3B4F}" presName="descendantText" presStyleLbl="alignAcc1" presStyleIdx="0" presStyleCnt="3">
        <dgm:presLayoutVars>
          <dgm:bulletEnabled val="1"/>
        </dgm:presLayoutVars>
      </dgm:prSet>
      <dgm:spPr/>
      <dgm:t>
        <a:bodyPr/>
        <a:lstStyle/>
        <a:p>
          <a:endParaRPr lang="en-GB"/>
        </a:p>
      </dgm:t>
    </dgm:pt>
    <dgm:pt modelId="{12CF0557-B376-4BB7-B7C0-985C3D7FEBDB}" type="pres">
      <dgm:prSet presAssocID="{06D9F54B-FC0F-4E72-9FC5-E3DDC4AFCBA9}" presName="sp" presStyleCnt="0"/>
      <dgm:spPr/>
      <dgm:t>
        <a:bodyPr/>
        <a:lstStyle/>
        <a:p>
          <a:endParaRPr lang="en-GB"/>
        </a:p>
      </dgm:t>
    </dgm:pt>
    <dgm:pt modelId="{6AE7A0A6-19E7-449A-A533-141BBD67F643}" type="pres">
      <dgm:prSet presAssocID="{3BB73A74-0F17-49C3-B93E-F8999038B24D}" presName="composite" presStyleCnt="0"/>
      <dgm:spPr/>
      <dgm:t>
        <a:bodyPr/>
        <a:lstStyle/>
        <a:p>
          <a:endParaRPr lang="en-GB"/>
        </a:p>
      </dgm:t>
    </dgm:pt>
    <dgm:pt modelId="{D40C90C8-5FD7-4681-BFF3-F8E91CE5C8FF}" type="pres">
      <dgm:prSet presAssocID="{3BB73A74-0F17-49C3-B93E-F8999038B24D}" presName="parentText" presStyleLbl="alignNode1" presStyleIdx="1" presStyleCnt="3">
        <dgm:presLayoutVars>
          <dgm:chMax val="1"/>
          <dgm:bulletEnabled val="1"/>
        </dgm:presLayoutVars>
      </dgm:prSet>
      <dgm:spPr/>
      <dgm:t>
        <a:bodyPr/>
        <a:lstStyle/>
        <a:p>
          <a:endParaRPr lang="en-GB"/>
        </a:p>
      </dgm:t>
    </dgm:pt>
    <dgm:pt modelId="{D1BAD09A-5D74-4C16-86FE-497DF1305554}" type="pres">
      <dgm:prSet presAssocID="{3BB73A74-0F17-49C3-B93E-F8999038B24D}" presName="descendantText" presStyleLbl="alignAcc1" presStyleIdx="1" presStyleCnt="3">
        <dgm:presLayoutVars>
          <dgm:bulletEnabled val="1"/>
        </dgm:presLayoutVars>
      </dgm:prSet>
      <dgm:spPr/>
      <dgm:t>
        <a:bodyPr/>
        <a:lstStyle/>
        <a:p>
          <a:endParaRPr lang="en-GB"/>
        </a:p>
      </dgm:t>
    </dgm:pt>
    <dgm:pt modelId="{D1E18D0E-B2F1-445A-8FF4-A4DC24807F3E}" type="pres">
      <dgm:prSet presAssocID="{4709E1B9-13B1-4F1B-85DC-FD36DDD5317F}" presName="sp" presStyleCnt="0"/>
      <dgm:spPr/>
      <dgm:t>
        <a:bodyPr/>
        <a:lstStyle/>
        <a:p>
          <a:endParaRPr lang="en-GB"/>
        </a:p>
      </dgm:t>
    </dgm:pt>
    <dgm:pt modelId="{363D736A-3EDD-4FC7-B449-8D9E7B4CF866}" type="pres">
      <dgm:prSet presAssocID="{E78F9873-0998-4C09-952D-319A8F62EBF1}" presName="composite" presStyleCnt="0"/>
      <dgm:spPr/>
      <dgm:t>
        <a:bodyPr/>
        <a:lstStyle/>
        <a:p>
          <a:endParaRPr lang="en-GB"/>
        </a:p>
      </dgm:t>
    </dgm:pt>
    <dgm:pt modelId="{541EB017-601E-4E96-A68B-6480806C223F}" type="pres">
      <dgm:prSet presAssocID="{E78F9873-0998-4C09-952D-319A8F62EBF1}" presName="parentText" presStyleLbl="alignNode1" presStyleIdx="2" presStyleCnt="3">
        <dgm:presLayoutVars>
          <dgm:chMax val="1"/>
          <dgm:bulletEnabled val="1"/>
        </dgm:presLayoutVars>
      </dgm:prSet>
      <dgm:spPr/>
      <dgm:t>
        <a:bodyPr/>
        <a:lstStyle/>
        <a:p>
          <a:endParaRPr lang="en-GB"/>
        </a:p>
      </dgm:t>
    </dgm:pt>
    <dgm:pt modelId="{9D58A619-0963-4373-B3DC-3A1258076426}" type="pres">
      <dgm:prSet presAssocID="{E78F9873-0998-4C09-952D-319A8F62EBF1}" presName="descendantText" presStyleLbl="alignAcc1" presStyleIdx="2" presStyleCnt="3">
        <dgm:presLayoutVars>
          <dgm:bulletEnabled val="1"/>
        </dgm:presLayoutVars>
      </dgm:prSet>
      <dgm:spPr/>
      <dgm:t>
        <a:bodyPr/>
        <a:lstStyle/>
        <a:p>
          <a:endParaRPr lang="en-GB"/>
        </a:p>
      </dgm:t>
    </dgm:pt>
  </dgm:ptLst>
  <dgm:cxnLst>
    <dgm:cxn modelId="{B8386B01-8E9F-4504-A1A5-B8A99C1D5FBF}" type="presOf" srcId="{54C08A68-7098-4017-B9BD-638D2041EDE0}" destId="{D1BAD09A-5D74-4C16-86FE-497DF1305554}" srcOrd="0" destOrd="1" presId="urn:microsoft.com/office/officeart/2005/8/layout/chevron2"/>
    <dgm:cxn modelId="{F5467497-44FD-4DCD-AB75-56D7949B5990}" srcId="{3BB73A74-0F17-49C3-B93E-F8999038B24D}" destId="{B423877D-0E37-4614-B37F-CA86FA1090F8}" srcOrd="0" destOrd="0" parTransId="{27486654-DA76-49DE-8E7E-937CFF8B5AE1}" sibTransId="{CC396A78-739D-4726-B7D9-996FAF1FFA17}"/>
    <dgm:cxn modelId="{72490EB2-07B4-41DD-A705-CA236EEB2894}" srcId="{4DAB02FE-76C8-4F07-83C7-A81D0B6B3B4F}" destId="{75D8E938-E3FE-4F82-BC90-943F9BC5A74F}" srcOrd="1" destOrd="0" parTransId="{01140810-93F3-43A2-BE15-C0B63CF6F79A}" sibTransId="{D03C25F7-E285-4501-8944-A904727A953A}"/>
    <dgm:cxn modelId="{7938E5D8-850B-434A-BDB1-8F349E66695C}" type="presOf" srcId="{4DAB02FE-76C8-4F07-83C7-A81D0B6B3B4F}" destId="{B86D3F08-38AE-4A75-AED3-87671862CF30}" srcOrd="0" destOrd="0" presId="urn:microsoft.com/office/officeart/2005/8/layout/chevron2"/>
    <dgm:cxn modelId="{539333B5-2319-4421-8592-CA275B3919DC}" type="presOf" srcId="{59CD6E1C-2BEE-4DCC-921F-EAB578C9A801}" destId="{D20D1EEE-5CD0-4B03-9DDF-E341657DCBFB}" srcOrd="0" destOrd="2" presId="urn:microsoft.com/office/officeart/2005/8/layout/chevron2"/>
    <dgm:cxn modelId="{B8D3EDF5-2F96-41A7-B749-BA290ED51D1A}" type="presOf" srcId="{3BB73A74-0F17-49C3-B93E-F8999038B24D}" destId="{D40C90C8-5FD7-4681-BFF3-F8E91CE5C8FF}" srcOrd="0" destOrd="0" presId="urn:microsoft.com/office/officeart/2005/8/layout/chevron2"/>
    <dgm:cxn modelId="{0647ACF1-94A2-403F-B559-3E508E69626C}" type="presOf" srcId="{1A325051-BD69-4D57-9826-30783D07C18C}" destId="{D1BAD09A-5D74-4C16-86FE-497DF1305554}" srcOrd="0" destOrd="2" presId="urn:microsoft.com/office/officeart/2005/8/layout/chevron2"/>
    <dgm:cxn modelId="{32C775E7-8022-4B3D-9A9E-440A7E636FC5}" type="presOf" srcId="{9640852C-8CFE-428B-9D99-5B3F01F4DBE5}" destId="{9D58A619-0963-4373-B3DC-3A1258076426}" srcOrd="0" destOrd="0" presId="urn:microsoft.com/office/officeart/2005/8/layout/chevron2"/>
    <dgm:cxn modelId="{F3713565-6A99-4318-82F7-37EF03CEEDBA}" srcId="{E78F9873-0998-4C09-952D-319A8F62EBF1}" destId="{FF9424B0-CEFE-4C65-8B7F-5FB24D74C72D}" srcOrd="1" destOrd="0" parTransId="{14BF6B04-7F57-4AE4-BB02-4B3E8F75CAC1}" sibTransId="{F46D0107-A195-446F-86F2-0635EE773637}"/>
    <dgm:cxn modelId="{EDA528A3-6854-495C-8880-2552AEA5FE37}" type="presOf" srcId="{FB9359A2-77B4-4734-AF3B-94F45AB83C6E}" destId="{D1BAD09A-5D74-4C16-86FE-497DF1305554}" srcOrd="0" destOrd="3" presId="urn:microsoft.com/office/officeart/2005/8/layout/chevron2"/>
    <dgm:cxn modelId="{E150FEEA-2C6C-4E30-AABB-5434A1DE6912}" srcId="{E78F9873-0998-4C09-952D-319A8F62EBF1}" destId="{9640852C-8CFE-428B-9D99-5B3F01F4DBE5}" srcOrd="0" destOrd="0" parTransId="{0D5D574D-0DEA-4C4E-A9F1-99C0463EF1EA}" sibTransId="{688E3E28-DC96-4512-9B16-486F1916075D}"/>
    <dgm:cxn modelId="{A48D788C-2B4C-4543-A860-A32D7A409222}" type="presOf" srcId="{B423877D-0E37-4614-B37F-CA86FA1090F8}" destId="{D1BAD09A-5D74-4C16-86FE-497DF1305554}" srcOrd="0" destOrd="0" presId="urn:microsoft.com/office/officeart/2005/8/layout/chevron2"/>
    <dgm:cxn modelId="{C67087D8-0F69-4635-9138-948B33FA7EEA}" srcId="{C29F6ED7-B9AE-47D6-9FFA-42D1F254160C}" destId="{3BB73A74-0F17-49C3-B93E-F8999038B24D}" srcOrd="1" destOrd="0" parTransId="{6926CA29-2372-43FC-A3E1-1F1D3CF807EA}" sibTransId="{4709E1B9-13B1-4F1B-85DC-FD36DDD5317F}"/>
    <dgm:cxn modelId="{D0B32CEA-43C6-498E-ADC4-F9816EB4F42C}" srcId="{3BB73A74-0F17-49C3-B93E-F8999038B24D}" destId="{54C08A68-7098-4017-B9BD-638D2041EDE0}" srcOrd="1" destOrd="0" parTransId="{94EBADB2-F02A-4217-A126-BBA6775BCD63}" sibTransId="{1B61E3BC-1CBC-477A-9E8A-7390F94AB6F9}"/>
    <dgm:cxn modelId="{89265E21-63BA-4975-81A0-39A7AF39B592}" type="presOf" srcId="{E12F14AD-3DF4-43F3-81F5-F7CC3CA36AB2}" destId="{D20D1EEE-5CD0-4B03-9DDF-E341657DCBFB}" srcOrd="0" destOrd="0" presId="urn:microsoft.com/office/officeart/2005/8/layout/chevron2"/>
    <dgm:cxn modelId="{12B4C50E-0AD6-4362-AEA9-525E610335A3}" srcId="{C29F6ED7-B9AE-47D6-9FFA-42D1F254160C}" destId="{4DAB02FE-76C8-4F07-83C7-A81D0B6B3B4F}" srcOrd="0" destOrd="0" parTransId="{3B1DCE60-161A-4601-A2C7-13D88EB29F59}" sibTransId="{06D9F54B-FC0F-4E72-9FC5-E3DDC4AFCBA9}"/>
    <dgm:cxn modelId="{80D36366-5A2E-4FF1-AB12-FCE2F81211A6}" srcId="{4DAB02FE-76C8-4F07-83C7-A81D0B6B3B4F}" destId="{E12F14AD-3DF4-43F3-81F5-F7CC3CA36AB2}" srcOrd="0" destOrd="0" parTransId="{7A22FF4E-E3E2-4B34-B718-367A2B760A23}" sibTransId="{4C7549C2-3788-4F77-A1C4-AD6CB7553C62}"/>
    <dgm:cxn modelId="{E5638E71-BE08-4CD5-930C-93619CD2B73D}" srcId="{C29F6ED7-B9AE-47D6-9FFA-42D1F254160C}" destId="{E78F9873-0998-4C09-952D-319A8F62EBF1}" srcOrd="2" destOrd="0" parTransId="{3748A8CC-082A-4825-8801-BF23324B620A}" sibTransId="{9CD9F77B-0737-48F2-AA8B-6E908377FBC4}"/>
    <dgm:cxn modelId="{4B4618B8-9DA9-45E4-8396-F8F22EE79FD2}" type="presOf" srcId="{E78F9873-0998-4C09-952D-319A8F62EBF1}" destId="{541EB017-601E-4E96-A68B-6480806C223F}" srcOrd="0" destOrd="0" presId="urn:microsoft.com/office/officeart/2005/8/layout/chevron2"/>
    <dgm:cxn modelId="{B9D12A9E-28BB-409B-B2F0-56E4023262AB}" type="presOf" srcId="{FF9424B0-CEFE-4C65-8B7F-5FB24D74C72D}" destId="{9D58A619-0963-4373-B3DC-3A1258076426}" srcOrd="0" destOrd="1" presId="urn:microsoft.com/office/officeart/2005/8/layout/chevron2"/>
    <dgm:cxn modelId="{8B6C263A-D801-4D12-83AC-793856CF1F6C}" type="presOf" srcId="{C29F6ED7-B9AE-47D6-9FFA-42D1F254160C}" destId="{C26E25D9-78E6-455E-93DB-6E5933071124}" srcOrd="0" destOrd="0" presId="urn:microsoft.com/office/officeart/2005/8/layout/chevron2"/>
    <dgm:cxn modelId="{BE069619-66E7-4E16-B8F6-8AC5B430BD43}" srcId="{3BB73A74-0F17-49C3-B93E-F8999038B24D}" destId="{1A325051-BD69-4D57-9826-30783D07C18C}" srcOrd="2" destOrd="0" parTransId="{EA029A01-920A-4960-800A-AF34FA849C75}" sibTransId="{5BB31B99-91DD-48D8-8434-330AEE4BAA6C}"/>
    <dgm:cxn modelId="{B4F991A8-7718-4232-B831-03175FA44508}" srcId="{3BB73A74-0F17-49C3-B93E-F8999038B24D}" destId="{FB9359A2-77B4-4734-AF3B-94F45AB83C6E}" srcOrd="3" destOrd="0" parTransId="{38D508BC-B639-462D-8966-5EDFF5B083C5}" sibTransId="{D8AC535B-1DE5-4739-B840-33E1934C2586}"/>
    <dgm:cxn modelId="{1E7ABA4B-04DF-467A-A55B-DD79311F5996}" type="presOf" srcId="{75D8E938-E3FE-4F82-BC90-943F9BC5A74F}" destId="{D20D1EEE-5CD0-4B03-9DDF-E341657DCBFB}" srcOrd="0" destOrd="1" presId="urn:microsoft.com/office/officeart/2005/8/layout/chevron2"/>
    <dgm:cxn modelId="{5165D265-0BC6-4A45-B2D6-256F794A278D}" srcId="{4DAB02FE-76C8-4F07-83C7-A81D0B6B3B4F}" destId="{59CD6E1C-2BEE-4DCC-921F-EAB578C9A801}" srcOrd="2" destOrd="0" parTransId="{85B7A79F-3D30-4845-8294-2A093B3024A5}" sibTransId="{A693EBC3-74BD-4775-B1D1-9011B067206A}"/>
    <dgm:cxn modelId="{2133CFEB-C0DC-44B8-A741-35AB06134200}" type="presParOf" srcId="{C26E25D9-78E6-455E-93DB-6E5933071124}" destId="{AB1B6944-68D2-46AD-8182-867033FA9550}" srcOrd="0" destOrd="0" presId="urn:microsoft.com/office/officeart/2005/8/layout/chevron2"/>
    <dgm:cxn modelId="{AF9EF597-E386-41D3-903D-01152F31A0F5}" type="presParOf" srcId="{AB1B6944-68D2-46AD-8182-867033FA9550}" destId="{B86D3F08-38AE-4A75-AED3-87671862CF30}" srcOrd="0" destOrd="0" presId="urn:microsoft.com/office/officeart/2005/8/layout/chevron2"/>
    <dgm:cxn modelId="{8658D9AF-7A8D-44EE-97B7-195F96665CFF}" type="presParOf" srcId="{AB1B6944-68D2-46AD-8182-867033FA9550}" destId="{D20D1EEE-5CD0-4B03-9DDF-E341657DCBFB}" srcOrd="1" destOrd="0" presId="urn:microsoft.com/office/officeart/2005/8/layout/chevron2"/>
    <dgm:cxn modelId="{1C55D975-2EC3-4B85-AACC-1B2CFDF8EF3B}" type="presParOf" srcId="{C26E25D9-78E6-455E-93DB-6E5933071124}" destId="{12CF0557-B376-4BB7-B7C0-985C3D7FEBDB}" srcOrd="1" destOrd="0" presId="urn:microsoft.com/office/officeart/2005/8/layout/chevron2"/>
    <dgm:cxn modelId="{FBB77916-D64F-4FB8-804E-71D5045BCCED}" type="presParOf" srcId="{C26E25D9-78E6-455E-93DB-6E5933071124}" destId="{6AE7A0A6-19E7-449A-A533-141BBD67F643}" srcOrd="2" destOrd="0" presId="urn:microsoft.com/office/officeart/2005/8/layout/chevron2"/>
    <dgm:cxn modelId="{1E324D3E-581F-4CB1-9F2A-E49875C0B6FC}" type="presParOf" srcId="{6AE7A0A6-19E7-449A-A533-141BBD67F643}" destId="{D40C90C8-5FD7-4681-BFF3-F8E91CE5C8FF}" srcOrd="0" destOrd="0" presId="urn:microsoft.com/office/officeart/2005/8/layout/chevron2"/>
    <dgm:cxn modelId="{72B706AB-E490-4E61-9F9A-97257D4650E8}" type="presParOf" srcId="{6AE7A0A6-19E7-449A-A533-141BBD67F643}" destId="{D1BAD09A-5D74-4C16-86FE-497DF1305554}" srcOrd="1" destOrd="0" presId="urn:microsoft.com/office/officeart/2005/8/layout/chevron2"/>
    <dgm:cxn modelId="{F7102697-DEEA-4166-A49A-4CF0294B8AFC}" type="presParOf" srcId="{C26E25D9-78E6-455E-93DB-6E5933071124}" destId="{D1E18D0E-B2F1-445A-8FF4-A4DC24807F3E}" srcOrd="3" destOrd="0" presId="urn:microsoft.com/office/officeart/2005/8/layout/chevron2"/>
    <dgm:cxn modelId="{7D176C4B-FAA1-4CC8-99A5-35A6AB4A3FCE}" type="presParOf" srcId="{C26E25D9-78E6-455E-93DB-6E5933071124}" destId="{363D736A-3EDD-4FC7-B449-8D9E7B4CF866}" srcOrd="4" destOrd="0" presId="urn:microsoft.com/office/officeart/2005/8/layout/chevron2"/>
    <dgm:cxn modelId="{9E93C03B-CF43-494E-9FB1-C91C446090B8}" type="presParOf" srcId="{363D736A-3EDD-4FC7-B449-8D9E7B4CF866}" destId="{541EB017-601E-4E96-A68B-6480806C223F}" srcOrd="0" destOrd="0" presId="urn:microsoft.com/office/officeart/2005/8/layout/chevron2"/>
    <dgm:cxn modelId="{3A65048F-F09D-4371-A919-764C74F420CA}" type="presParOf" srcId="{363D736A-3EDD-4FC7-B449-8D9E7B4CF866}" destId="{9D58A619-0963-4373-B3DC-3A1258076426}"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E935B96-482E-4AF3-A7E0-AE6978B31401}" type="doc">
      <dgm:prSet loTypeId="urn:microsoft.com/office/officeart/2005/8/layout/balance1" loCatId="relationship" qsTypeId="urn:microsoft.com/office/officeart/2005/8/quickstyle/3d1" qsCatId="3D" csTypeId="urn:microsoft.com/office/officeart/2005/8/colors/accent0_3" csCatId="mainScheme" phldr="1"/>
      <dgm:spPr/>
      <dgm:t>
        <a:bodyPr/>
        <a:lstStyle/>
        <a:p>
          <a:endParaRPr lang="en-GB"/>
        </a:p>
      </dgm:t>
    </dgm:pt>
    <dgm:pt modelId="{7C4068BF-2CA8-4DCC-9C4C-09FB517677A2}">
      <dgm:prSet phldrT="[Text]" custT="1"/>
      <dgm:spPr/>
      <dgm:t>
        <a:bodyPr/>
        <a:lstStyle/>
        <a:p>
          <a:r>
            <a:rPr lang="es-ES" sz="1200" b="1" noProof="0" dirty="0" smtClean="0"/>
            <a:t>Objetivo legítimo</a:t>
          </a:r>
          <a:endParaRPr lang="es-ES" sz="1400" b="1" i="0" noProof="0" dirty="0"/>
        </a:p>
      </dgm:t>
    </dgm:pt>
    <dgm:pt modelId="{E12D7EBA-21AE-468E-91E4-AD0A4F509C21}" type="parTrans" cxnId="{945715DF-AB35-4C64-BAFA-7DDF24908C4D}">
      <dgm:prSet/>
      <dgm:spPr/>
      <dgm:t>
        <a:bodyPr/>
        <a:lstStyle/>
        <a:p>
          <a:endParaRPr lang="en-GB"/>
        </a:p>
      </dgm:t>
    </dgm:pt>
    <dgm:pt modelId="{23C6FECA-E445-4506-8332-3B2A25FEAC2A}" type="sibTrans" cxnId="{945715DF-AB35-4C64-BAFA-7DDF24908C4D}">
      <dgm:prSet/>
      <dgm:spPr/>
      <dgm:t>
        <a:bodyPr/>
        <a:lstStyle/>
        <a:p>
          <a:endParaRPr lang="en-GB"/>
        </a:p>
      </dgm:t>
    </dgm:pt>
    <dgm:pt modelId="{80B10F00-BEA4-4EAC-AF80-33B1E587E779}">
      <dgm:prSet phldrT="[Text]" custT="1"/>
      <dgm:spPr/>
      <dgm:t>
        <a:bodyPr/>
        <a:lstStyle/>
        <a:p>
          <a:r>
            <a:rPr lang="es-ES" sz="1200" b="1" i="0" noProof="0" dirty="0" smtClean="0"/>
            <a:t>Riesgos de incumplimiento</a:t>
          </a:r>
          <a:endParaRPr lang="es-ES" sz="1400" b="1" noProof="0" dirty="0"/>
        </a:p>
      </dgm:t>
    </dgm:pt>
    <dgm:pt modelId="{75533C85-8856-4830-82B3-73F820A431EB}" type="sibTrans" cxnId="{B6EAA645-AE5D-47EE-88C7-C43B29F5C3BD}">
      <dgm:prSet/>
      <dgm:spPr/>
      <dgm:t>
        <a:bodyPr/>
        <a:lstStyle/>
        <a:p>
          <a:endParaRPr lang="en-GB"/>
        </a:p>
      </dgm:t>
    </dgm:pt>
    <dgm:pt modelId="{E20AB64A-1437-456B-8505-0C586A7125E1}" type="parTrans" cxnId="{B6EAA645-AE5D-47EE-88C7-C43B29F5C3BD}">
      <dgm:prSet/>
      <dgm:spPr/>
      <dgm:t>
        <a:bodyPr/>
        <a:lstStyle/>
        <a:p>
          <a:endParaRPr lang="en-GB"/>
        </a:p>
      </dgm:t>
    </dgm:pt>
    <dgm:pt modelId="{83410EA2-FDE5-421B-B3BD-36E542E7DC3A}">
      <dgm:prSet phldrT="[Text]" custT="1"/>
      <dgm:spPr/>
      <dgm:t>
        <a:bodyPr/>
        <a:lstStyle/>
        <a:p>
          <a:r>
            <a:rPr lang="es-ES" sz="1200" b="1" noProof="0" dirty="0" smtClean="0"/>
            <a:t>Restricción del comercio</a:t>
          </a:r>
          <a:endParaRPr lang="es-ES" sz="1400" b="1" noProof="0" dirty="0"/>
        </a:p>
      </dgm:t>
    </dgm:pt>
    <dgm:pt modelId="{2E299D2D-B454-465E-89D8-752FA33265AB}" type="sibTrans" cxnId="{82515588-9CDF-4B02-BFFD-6CD9C1D5DE94}">
      <dgm:prSet/>
      <dgm:spPr/>
      <dgm:t>
        <a:bodyPr/>
        <a:lstStyle/>
        <a:p>
          <a:endParaRPr lang="en-GB"/>
        </a:p>
      </dgm:t>
    </dgm:pt>
    <dgm:pt modelId="{9B1FE9CB-485A-4E66-9816-B6A624357F84}" type="parTrans" cxnId="{82515588-9CDF-4B02-BFFD-6CD9C1D5DE94}">
      <dgm:prSet/>
      <dgm:spPr/>
      <dgm:t>
        <a:bodyPr/>
        <a:lstStyle/>
        <a:p>
          <a:endParaRPr lang="en-GB"/>
        </a:p>
      </dgm:t>
    </dgm:pt>
    <dgm:pt modelId="{EDC2CC78-7B42-44DF-82DA-67A54014897E}">
      <dgm:prSet phldrT="[Text]" custT="1"/>
      <dgm:spPr>
        <a:noFill/>
        <a:ln>
          <a:noFill/>
        </a:ln>
        <a:scene3d>
          <a:camera prst="orthographicFront"/>
          <a:lightRig rig="flat" dir="t"/>
        </a:scene3d>
      </dgm:spPr>
      <dgm:t>
        <a:bodyPr/>
        <a:lstStyle/>
        <a:p>
          <a:r>
            <a:rPr lang="en-GB" sz="1200" b="0" dirty="0" smtClean="0">
              <a:solidFill>
                <a:schemeClr val="bg1"/>
              </a:solidFill>
            </a:rPr>
            <a:t>-</a:t>
          </a:r>
          <a:endParaRPr lang="en-GB" sz="1400" b="0" dirty="0">
            <a:solidFill>
              <a:schemeClr val="bg1"/>
            </a:solidFill>
          </a:endParaRPr>
        </a:p>
      </dgm:t>
    </dgm:pt>
    <dgm:pt modelId="{AE35A686-4E00-4039-BC56-0672593F6EED}" type="sibTrans" cxnId="{8066A8FF-94AF-42A3-AAEC-3DA1E066BA5A}">
      <dgm:prSet/>
      <dgm:spPr/>
      <dgm:t>
        <a:bodyPr/>
        <a:lstStyle/>
        <a:p>
          <a:endParaRPr lang="en-GB"/>
        </a:p>
      </dgm:t>
    </dgm:pt>
    <dgm:pt modelId="{72236D84-6CD4-4E43-B782-CDFCCABA1FA3}" type="parTrans" cxnId="{8066A8FF-94AF-42A3-AAEC-3DA1E066BA5A}">
      <dgm:prSet/>
      <dgm:spPr/>
      <dgm:t>
        <a:bodyPr/>
        <a:lstStyle/>
        <a:p>
          <a:endParaRPr lang="en-GB"/>
        </a:p>
      </dgm:t>
    </dgm:pt>
    <dgm:pt modelId="{136EB515-3DE5-4DD1-B5E1-A384D5DF723E}">
      <dgm:prSet phldrT="[Text]" custT="1"/>
      <dgm:spPr>
        <a:noFill/>
        <a:ln>
          <a:noFill/>
        </a:ln>
        <a:scene3d>
          <a:camera prst="orthographicFront"/>
          <a:lightRig rig="flat" dir="t"/>
        </a:scene3d>
      </dgm:spPr>
      <dgm:t>
        <a:bodyPr/>
        <a:lstStyle/>
        <a:p>
          <a:r>
            <a:rPr lang="en-GB" sz="1200" b="0" dirty="0" smtClean="0">
              <a:solidFill>
                <a:schemeClr val="bg1"/>
              </a:solidFill>
            </a:rPr>
            <a:t>-</a:t>
          </a:r>
          <a:endParaRPr lang="en-GB" sz="1200" b="0" dirty="0">
            <a:solidFill>
              <a:schemeClr val="bg1"/>
            </a:solidFill>
          </a:endParaRPr>
        </a:p>
      </dgm:t>
    </dgm:pt>
    <dgm:pt modelId="{0372B6C0-3356-4E4A-B3FB-90967B99099B}" type="sibTrans" cxnId="{A9FCD647-D322-490E-8BD9-0AB7B493A67A}">
      <dgm:prSet/>
      <dgm:spPr/>
      <dgm:t>
        <a:bodyPr/>
        <a:lstStyle/>
        <a:p>
          <a:endParaRPr lang="en-GB"/>
        </a:p>
      </dgm:t>
    </dgm:pt>
    <dgm:pt modelId="{5CD4116C-8FCE-46CE-9567-877793C0575D}" type="parTrans" cxnId="{A9FCD647-D322-490E-8BD9-0AB7B493A67A}">
      <dgm:prSet/>
      <dgm:spPr/>
      <dgm:t>
        <a:bodyPr/>
        <a:lstStyle/>
        <a:p>
          <a:endParaRPr lang="en-GB"/>
        </a:p>
      </dgm:t>
    </dgm:pt>
    <dgm:pt modelId="{956FEB98-5F30-4ED9-89E6-4EF849008683}" type="pres">
      <dgm:prSet presAssocID="{4E935B96-482E-4AF3-A7E0-AE6978B31401}" presName="outerComposite" presStyleCnt="0">
        <dgm:presLayoutVars>
          <dgm:chMax val="2"/>
          <dgm:animLvl val="lvl"/>
          <dgm:resizeHandles val="exact"/>
        </dgm:presLayoutVars>
      </dgm:prSet>
      <dgm:spPr/>
      <dgm:t>
        <a:bodyPr/>
        <a:lstStyle/>
        <a:p>
          <a:endParaRPr lang="en-GB"/>
        </a:p>
      </dgm:t>
    </dgm:pt>
    <dgm:pt modelId="{0BBB57BF-410C-46E2-91B6-6A811ACB8E5F}" type="pres">
      <dgm:prSet presAssocID="{4E935B96-482E-4AF3-A7E0-AE6978B31401}" presName="dummyMaxCanvas" presStyleCnt="0"/>
      <dgm:spPr/>
    </dgm:pt>
    <dgm:pt modelId="{1102BED8-315D-4A8E-B09E-1B1CEECCB9FC}" type="pres">
      <dgm:prSet presAssocID="{4E935B96-482E-4AF3-A7E0-AE6978B31401}" presName="parentComposite" presStyleCnt="0"/>
      <dgm:spPr/>
    </dgm:pt>
    <dgm:pt modelId="{AD31998B-63EB-45DB-A571-E73DADDB3C29}" type="pres">
      <dgm:prSet presAssocID="{4E935B96-482E-4AF3-A7E0-AE6978B31401}" presName="parent1" presStyleLbl="alignAccFollowNode1" presStyleIdx="0" presStyleCnt="4" custScaleX="101646" custScaleY="41748" custLinFactNeighborY="-37985">
        <dgm:presLayoutVars>
          <dgm:chMax val="4"/>
        </dgm:presLayoutVars>
      </dgm:prSet>
      <dgm:spPr/>
      <dgm:t>
        <a:bodyPr/>
        <a:lstStyle/>
        <a:p>
          <a:endParaRPr lang="en-GB"/>
        </a:p>
      </dgm:t>
    </dgm:pt>
    <dgm:pt modelId="{7731A123-DE97-430A-9B27-D2FE14071032}" type="pres">
      <dgm:prSet presAssocID="{4E935B96-482E-4AF3-A7E0-AE6978B31401}" presName="parent2" presStyleLbl="alignAccFollowNode1" presStyleIdx="1" presStyleCnt="4" custScaleX="101646" custScaleY="41748" custLinFactNeighborY="-37985">
        <dgm:presLayoutVars>
          <dgm:chMax val="4"/>
        </dgm:presLayoutVars>
      </dgm:prSet>
      <dgm:spPr/>
      <dgm:t>
        <a:bodyPr/>
        <a:lstStyle/>
        <a:p>
          <a:endParaRPr lang="en-GB"/>
        </a:p>
      </dgm:t>
    </dgm:pt>
    <dgm:pt modelId="{06CAE7B2-C979-4E39-BF1F-5EED07CA4937}" type="pres">
      <dgm:prSet presAssocID="{4E935B96-482E-4AF3-A7E0-AE6978B31401}" presName="childrenComposite" presStyleCnt="0"/>
      <dgm:spPr/>
    </dgm:pt>
    <dgm:pt modelId="{0A551406-8D3F-4919-8EFF-7E7E2A8E4D5E}" type="pres">
      <dgm:prSet presAssocID="{4E935B96-482E-4AF3-A7E0-AE6978B31401}" presName="dummyMaxCanvas_ChildArea" presStyleCnt="0"/>
      <dgm:spPr/>
    </dgm:pt>
    <dgm:pt modelId="{6212DBC9-0335-4E2E-908F-1E42B04FD05D}" type="pres">
      <dgm:prSet presAssocID="{4E935B96-482E-4AF3-A7E0-AE6978B31401}" presName="fulcrum" presStyleLbl="alignAccFollowNode1" presStyleIdx="2" presStyleCnt="4" custLinFactNeighborY="-74267"/>
      <dgm:spPr/>
    </dgm:pt>
    <dgm:pt modelId="{E30A3E39-3556-4203-B135-F1CBF3ADA7B2}" type="pres">
      <dgm:prSet presAssocID="{4E935B96-482E-4AF3-A7E0-AE6978B31401}" presName="balance_12" presStyleLbl="alignAccFollowNode1" presStyleIdx="3" presStyleCnt="4" custScaleX="110611" custScaleY="91983" custLinFactNeighborY="-88699">
        <dgm:presLayoutVars>
          <dgm:bulletEnabled val="1"/>
        </dgm:presLayoutVars>
      </dgm:prSet>
      <dgm:spPr/>
    </dgm:pt>
    <dgm:pt modelId="{EB2C0F67-9EDC-4E1D-AE3D-1FC481879BB8}" type="pres">
      <dgm:prSet presAssocID="{4E935B96-482E-4AF3-A7E0-AE6978B31401}" presName="right_12_1" presStyleLbl="node1" presStyleIdx="0" presStyleCnt="3" custScaleX="136214" custLinFactNeighborY="-38683">
        <dgm:presLayoutVars>
          <dgm:bulletEnabled val="1"/>
        </dgm:presLayoutVars>
      </dgm:prSet>
      <dgm:spPr/>
      <dgm:t>
        <a:bodyPr/>
        <a:lstStyle/>
        <a:p>
          <a:endParaRPr lang="en-GB"/>
        </a:p>
      </dgm:t>
    </dgm:pt>
    <dgm:pt modelId="{C85783BC-EF8E-4A34-8E66-F7867BCE6D29}" type="pres">
      <dgm:prSet presAssocID="{4E935B96-482E-4AF3-A7E0-AE6978B31401}" presName="right_12_2" presStyleLbl="node1" presStyleIdx="1" presStyleCnt="3" custScaleX="139078" custLinFactNeighborY="-34197">
        <dgm:presLayoutVars>
          <dgm:bulletEnabled val="1"/>
        </dgm:presLayoutVars>
      </dgm:prSet>
      <dgm:spPr/>
      <dgm:t>
        <a:bodyPr/>
        <a:lstStyle/>
        <a:p>
          <a:endParaRPr lang="en-GB"/>
        </a:p>
      </dgm:t>
    </dgm:pt>
    <dgm:pt modelId="{A248AFFE-8060-4D45-90D9-5F96C53E0B1D}" type="pres">
      <dgm:prSet presAssocID="{4E935B96-482E-4AF3-A7E0-AE6978B31401}" presName="left_12_1" presStyleLbl="node1" presStyleIdx="2" presStyleCnt="3" custLinFactNeighborY="-38683">
        <dgm:presLayoutVars>
          <dgm:bulletEnabled val="1"/>
        </dgm:presLayoutVars>
      </dgm:prSet>
      <dgm:spPr/>
      <dgm:t>
        <a:bodyPr/>
        <a:lstStyle/>
        <a:p>
          <a:endParaRPr lang="en-GB"/>
        </a:p>
      </dgm:t>
    </dgm:pt>
  </dgm:ptLst>
  <dgm:cxnLst>
    <dgm:cxn modelId="{BB398C39-7EB5-4B2D-AFA6-6CD6397E9924}" type="presOf" srcId="{80B10F00-BEA4-4EAC-AF80-33B1E587E779}" destId="{EB2C0F67-9EDC-4E1D-AE3D-1FC481879BB8}" srcOrd="0" destOrd="0" presId="urn:microsoft.com/office/officeart/2005/8/layout/balance1"/>
    <dgm:cxn modelId="{365CE5EE-FF4B-4E6C-BCC7-1B122583A680}" type="presOf" srcId="{EDC2CC78-7B42-44DF-82DA-67A54014897E}" destId="{7731A123-DE97-430A-9B27-D2FE14071032}" srcOrd="0" destOrd="0" presId="urn:microsoft.com/office/officeart/2005/8/layout/balance1"/>
    <dgm:cxn modelId="{87C76D88-70A8-4761-BAE8-5843534CA196}" type="presOf" srcId="{83410EA2-FDE5-421B-B3BD-36E542E7DC3A}" destId="{A248AFFE-8060-4D45-90D9-5F96C53E0B1D}" srcOrd="0" destOrd="0" presId="urn:microsoft.com/office/officeart/2005/8/layout/balance1"/>
    <dgm:cxn modelId="{82515588-9CDF-4B02-BFFD-6CD9C1D5DE94}" srcId="{136EB515-3DE5-4DD1-B5E1-A384D5DF723E}" destId="{83410EA2-FDE5-421B-B3BD-36E542E7DC3A}" srcOrd="0" destOrd="0" parTransId="{9B1FE9CB-485A-4E66-9816-B6A624357F84}" sibTransId="{2E299D2D-B454-465E-89D8-752FA33265AB}"/>
    <dgm:cxn modelId="{BEC54EB7-0ABB-4E21-983B-4E3FB2FE7CD9}" type="presOf" srcId="{7C4068BF-2CA8-4DCC-9C4C-09FB517677A2}" destId="{C85783BC-EF8E-4A34-8E66-F7867BCE6D29}" srcOrd="0" destOrd="0" presId="urn:microsoft.com/office/officeart/2005/8/layout/balance1"/>
    <dgm:cxn modelId="{A9FCD647-D322-490E-8BD9-0AB7B493A67A}" srcId="{4E935B96-482E-4AF3-A7E0-AE6978B31401}" destId="{136EB515-3DE5-4DD1-B5E1-A384D5DF723E}" srcOrd="0" destOrd="0" parTransId="{5CD4116C-8FCE-46CE-9567-877793C0575D}" sibTransId="{0372B6C0-3356-4E4A-B3FB-90967B99099B}"/>
    <dgm:cxn modelId="{4EC95ACC-01EB-483A-9B27-A9CB3AF3F37C}" type="presOf" srcId="{136EB515-3DE5-4DD1-B5E1-A384D5DF723E}" destId="{AD31998B-63EB-45DB-A571-E73DADDB3C29}" srcOrd="0" destOrd="0" presId="urn:microsoft.com/office/officeart/2005/8/layout/balance1"/>
    <dgm:cxn modelId="{945715DF-AB35-4C64-BAFA-7DDF24908C4D}" srcId="{EDC2CC78-7B42-44DF-82DA-67A54014897E}" destId="{7C4068BF-2CA8-4DCC-9C4C-09FB517677A2}" srcOrd="1" destOrd="0" parTransId="{E12D7EBA-21AE-468E-91E4-AD0A4F509C21}" sibTransId="{23C6FECA-E445-4506-8332-3B2A25FEAC2A}"/>
    <dgm:cxn modelId="{B6EAA645-AE5D-47EE-88C7-C43B29F5C3BD}" srcId="{EDC2CC78-7B42-44DF-82DA-67A54014897E}" destId="{80B10F00-BEA4-4EAC-AF80-33B1E587E779}" srcOrd="0" destOrd="0" parTransId="{E20AB64A-1437-456B-8505-0C586A7125E1}" sibTransId="{75533C85-8856-4830-82B3-73F820A431EB}"/>
    <dgm:cxn modelId="{8066A8FF-94AF-42A3-AAEC-3DA1E066BA5A}" srcId="{4E935B96-482E-4AF3-A7E0-AE6978B31401}" destId="{EDC2CC78-7B42-44DF-82DA-67A54014897E}" srcOrd="1" destOrd="0" parTransId="{72236D84-6CD4-4E43-B782-CDFCCABA1FA3}" sibTransId="{AE35A686-4E00-4039-BC56-0672593F6EED}"/>
    <dgm:cxn modelId="{F4835E6D-74DB-498C-87B4-769A01A983A6}" type="presOf" srcId="{4E935B96-482E-4AF3-A7E0-AE6978B31401}" destId="{956FEB98-5F30-4ED9-89E6-4EF849008683}" srcOrd="0" destOrd="0" presId="urn:microsoft.com/office/officeart/2005/8/layout/balance1"/>
    <dgm:cxn modelId="{64CBAC18-39CE-46DB-8A3F-9732717A6981}" type="presParOf" srcId="{956FEB98-5F30-4ED9-89E6-4EF849008683}" destId="{0BBB57BF-410C-46E2-91B6-6A811ACB8E5F}" srcOrd="0" destOrd="0" presId="urn:microsoft.com/office/officeart/2005/8/layout/balance1"/>
    <dgm:cxn modelId="{72103B52-4E71-4A88-841E-8DC4341CF1E3}" type="presParOf" srcId="{956FEB98-5F30-4ED9-89E6-4EF849008683}" destId="{1102BED8-315D-4A8E-B09E-1B1CEECCB9FC}" srcOrd="1" destOrd="0" presId="urn:microsoft.com/office/officeart/2005/8/layout/balance1"/>
    <dgm:cxn modelId="{790A5F31-2C3A-448E-A0D4-BA6EDC95220C}" type="presParOf" srcId="{1102BED8-315D-4A8E-B09E-1B1CEECCB9FC}" destId="{AD31998B-63EB-45DB-A571-E73DADDB3C29}" srcOrd="0" destOrd="0" presId="urn:microsoft.com/office/officeart/2005/8/layout/balance1"/>
    <dgm:cxn modelId="{EF7C369D-8175-41EE-9101-F25EDCB4FDCE}" type="presParOf" srcId="{1102BED8-315D-4A8E-B09E-1B1CEECCB9FC}" destId="{7731A123-DE97-430A-9B27-D2FE14071032}" srcOrd="1" destOrd="0" presId="urn:microsoft.com/office/officeart/2005/8/layout/balance1"/>
    <dgm:cxn modelId="{04D83DAB-EA14-4437-B561-A667E60B273E}" type="presParOf" srcId="{956FEB98-5F30-4ED9-89E6-4EF849008683}" destId="{06CAE7B2-C979-4E39-BF1F-5EED07CA4937}" srcOrd="2" destOrd="0" presId="urn:microsoft.com/office/officeart/2005/8/layout/balance1"/>
    <dgm:cxn modelId="{895AE836-D4C4-4178-BAE0-4360F022F037}" type="presParOf" srcId="{06CAE7B2-C979-4E39-BF1F-5EED07CA4937}" destId="{0A551406-8D3F-4919-8EFF-7E7E2A8E4D5E}" srcOrd="0" destOrd="0" presId="urn:microsoft.com/office/officeart/2005/8/layout/balance1"/>
    <dgm:cxn modelId="{5E6A59AE-8688-4892-B9E4-0E30A857574B}" type="presParOf" srcId="{06CAE7B2-C979-4E39-BF1F-5EED07CA4937}" destId="{6212DBC9-0335-4E2E-908F-1E42B04FD05D}" srcOrd="1" destOrd="0" presId="urn:microsoft.com/office/officeart/2005/8/layout/balance1"/>
    <dgm:cxn modelId="{E42D9E54-D9C3-46FE-891E-05A5A65E3B26}" type="presParOf" srcId="{06CAE7B2-C979-4E39-BF1F-5EED07CA4937}" destId="{E30A3E39-3556-4203-B135-F1CBF3ADA7B2}" srcOrd="2" destOrd="0" presId="urn:microsoft.com/office/officeart/2005/8/layout/balance1"/>
    <dgm:cxn modelId="{C509BA70-F9FC-40FF-916F-ACFBEB846BE8}" type="presParOf" srcId="{06CAE7B2-C979-4E39-BF1F-5EED07CA4937}" destId="{EB2C0F67-9EDC-4E1D-AE3D-1FC481879BB8}" srcOrd="3" destOrd="0" presId="urn:microsoft.com/office/officeart/2005/8/layout/balance1"/>
    <dgm:cxn modelId="{C49D9DCE-2F29-4476-8E4B-58839DCDE7CC}" type="presParOf" srcId="{06CAE7B2-C979-4E39-BF1F-5EED07CA4937}" destId="{C85783BC-EF8E-4A34-8E66-F7867BCE6D29}" srcOrd="4" destOrd="0" presId="urn:microsoft.com/office/officeart/2005/8/layout/balance1"/>
    <dgm:cxn modelId="{84A72462-748D-46CB-8CED-A71C0C7BD04A}" type="presParOf" srcId="{06CAE7B2-C979-4E39-BF1F-5EED07CA4937}" destId="{A248AFFE-8060-4D45-90D9-5F96C53E0B1D}" srcOrd="5" destOrd="0" presId="urn:microsoft.com/office/officeart/2005/8/layout/balance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4F15314-B686-4675-9952-1C4A87A1F8B4}" type="doc">
      <dgm:prSet loTypeId="urn:microsoft.com/office/officeart/2005/8/layout/chevron2" loCatId="list" qsTypeId="urn:microsoft.com/office/officeart/2005/8/quickstyle/3d1" qsCatId="3D" csTypeId="urn:microsoft.com/office/officeart/2005/8/colors/accent0_3" csCatId="mainScheme" phldr="1"/>
      <dgm:spPr/>
      <dgm:t>
        <a:bodyPr/>
        <a:lstStyle/>
        <a:p>
          <a:endParaRPr lang="en-GB"/>
        </a:p>
      </dgm:t>
    </dgm:pt>
    <dgm:pt modelId="{071B2465-08AE-4715-83BF-400A2C106F6C}">
      <dgm:prSet phldrT="[Text]" custT="1"/>
      <dgm:spPr/>
      <dgm:t>
        <a:bodyPr/>
        <a:lstStyle/>
        <a:p>
          <a:r>
            <a:rPr lang="en-GB" sz="2400" dirty="0" smtClean="0"/>
            <a:t>1</a:t>
          </a:r>
          <a:endParaRPr lang="en-GB" sz="2400" dirty="0"/>
        </a:p>
      </dgm:t>
    </dgm:pt>
    <dgm:pt modelId="{5D048C85-7555-4D2B-BC5D-CD92554CA442}" type="parTrans" cxnId="{360229B0-DF83-4C9A-860E-EB464F8FEF97}">
      <dgm:prSet/>
      <dgm:spPr/>
      <dgm:t>
        <a:bodyPr/>
        <a:lstStyle/>
        <a:p>
          <a:endParaRPr lang="en-GB" sz="1400"/>
        </a:p>
      </dgm:t>
    </dgm:pt>
    <dgm:pt modelId="{673085C2-3693-4C4B-AE4F-EEFD2D7C5A62}" type="sibTrans" cxnId="{360229B0-DF83-4C9A-860E-EB464F8FEF97}">
      <dgm:prSet/>
      <dgm:spPr/>
      <dgm:t>
        <a:bodyPr/>
        <a:lstStyle/>
        <a:p>
          <a:endParaRPr lang="en-GB" sz="1400"/>
        </a:p>
      </dgm:t>
    </dgm:pt>
    <dgm:pt modelId="{F385C33C-B768-4B65-9FCC-891DF906B26F}">
      <dgm:prSet phldrT="[Text]" custT="1"/>
      <dgm:spPr>
        <a:solidFill>
          <a:schemeClr val="bg1">
            <a:alpha val="90000"/>
          </a:schemeClr>
        </a:solidFill>
      </dgm:spPr>
      <dgm:t>
        <a:bodyPr/>
        <a:lstStyle/>
        <a:p>
          <a:pPr algn="just"/>
          <a:r>
            <a:rPr lang="es-ES" sz="1800" noProof="0" dirty="0" smtClean="0"/>
            <a:t>el </a:t>
          </a:r>
          <a:r>
            <a:rPr lang="es-ES" sz="1800" b="1" noProof="0" dirty="0" smtClean="0">
              <a:solidFill>
                <a:schemeClr val="accent3">
                  <a:lumMod val="50000"/>
                </a:schemeClr>
              </a:solidFill>
            </a:rPr>
            <a:t>grado de contribución </a:t>
          </a:r>
          <a:r>
            <a:rPr lang="es-ES" sz="1800" noProof="0" dirty="0" smtClean="0"/>
            <a:t>de la medida al objetivo legítimo en cuestión</a:t>
          </a:r>
          <a:r>
            <a:rPr lang="en-GB" sz="1800" dirty="0" smtClean="0"/>
            <a:t>;</a:t>
          </a:r>
          <a:endParaRPr lang="en-GB" sz="1800" dirty="0"/>
        </a:p>
      </dgm:t>
    </dgm:pt>
    <dgm:pt modelId="{97827759-0CB9-40B1-BBE6-98CE1D06E259}" type="parTrans" cxnId="{72420189-37AC-40CD-9081-1BB6B002BC7E}">
      <dgm:prSet/>
      <dgm:spPr/>
      <dgm:t>
        <a:bodyPr/>
        <a:lstStyle/>
        <a:p>
          <a:endParaRPr lang="en-GB" sz="1400"/>
        </a:p>
      </dgm:t>
    </dgm:pt>
    <dgm:pt modelId="{BF747380-4728-4FB6-805C-272E648B5D31}" type="sibTrans" cxnId="{72420189-37AC-40CD-9081-1BB6B002BC7E}">
      <dgm:prSet/>
      <dgm:spPr/>
      <dgm:t>
        <a:bodyPr/>
        <a:lstStyle/>
        <a:p>
          <a:endParaRPr lang="en-GB" sz="1400"/>
        </a:p>
      </dgm:t>
    </dgm:pt>
    <dgm:pt modelId="{FFC2EFA1-87E0-4CE4-8CBE-DEF4584842F0}">
      <dgm:prSet phldrT="[Text]" custT="1"/>
      <dgm:spPr/>
      <dgm:t>
        <a:bodyPr/>
        <a:lstStyle/>
        <a:p>
          <a:r>
            <a:rPr lang="en-GB" sz="2400" dirty="0" smtClean="0"/>
            <a:t>2</a:t>
          </a:r>
          <a:endParaRPr lang="en-GB" sz="2400" dirty="0"/>
        </a:p>
      </dgm:t>
    </dgm:pt>
    <dgm:pt modelId="{E9AD5D66-9712-42EB-A4D7-3EBFF132099C}" type="parTrans" cxnId="{E8CAB95C-6791-41BC-A6D1-36658F3C5D55}">
      <dgm:prSet/>
      <dgm:spPr/>
      <dgm:t>
        <a:bodyPr/>
        <a:lstStyle/>
        <a:p>
          <a:endParaRPr lang="en-GB" sz="1400"/>
        </a:p>
      </dgm:t>
    </dgm:pt>
    <dgm:pt modelId="{A2451BF6-EBFB-46D2-BB6D-F5A38B76E645}" type="sibTrans" cxnId="{E8CAB95C-6791-41BC-A6D1-36658F3C5D55}">
      <dgm:prSet/>
      <dgm:spPr/>
      <dgm:t>
        <a:bodyPr/>
        <a:lstStyle/>
        <a:p>
          <a:endParaRPr lang="en-GB" sz="1400"/>
        </a:p>
      </dgm:t>
    </dgm:pt>
    <dgm:pt modelId="{8FCF6EC4-CB76-4599-A448-C3A16ADE0640}">
      <dgm:prSet phldrT="[Text]" custT="1"/>
      <dgm:spPr>
        <a:solidFill>
          <a:schemeClr val="bg1">
            <a:alpha val="90000"/>
          </a:schemeClr>
        </a:solidFill>
      </dgm:spPr>
      <dgm:t>
        <a:bodyPr/>
        <a:lstStyle/>
        <a:p>
          <a:pPr algn="just"/>
          <a:r>
            <a:rPr lang="es-ES" sz="1800" noProof="0" dirty="0" smtClean="0"/>
            <a:t>La naturaleza del </a:t>
          </a:r>
          <a:r>
            <a:rPr lang="es-ES" sz="1800" b="1" noProof="0" dirty="0" smtClean="0">
              <a:solidFill>
                <a:schemeClr val="accent3">
                  <a:lumMod val="50000"/>
                </a:schemeClr>
              </a:solidFill>
            </a:rPr>
            <a:t>riesgo</a:t>
          </a:r>
          <a:r>
            <a:rPr lang="es-ES" sz="1800" noProof="0" dirty="0" smtClean="0">
              <a:solidFill>
                <a:schemeClr val="accent3">
                  <a:lumMod val="50000"/>
                </a:schemeClr>
              </a:solidFill>
            </a:rPr>
            <a:t> </a:t>
          </a:r>
          <a:r>
            <a:rPr lang="es-ES" sz="1800" noProof="0" dirty="0" smtClean="0">
              <a:solidFill>
                <a:schemeClr val="tx1"/>
              </a:solidFill>
            </a:rPr>
            <a:t>en cuestión </a:t>
          </a:r>
          <a:r>
            <a:rPr lang="es-ES" sz="1800" noProof="0" dirty="0" smtClean="0"/>
            <a:t>y la gravedad de las consecuencias que se derivarían del </a:t>
          </a:r>
          <a:r>
            <a:rPr lang="es-ES" sz="1800" b="1" noProof="0" dirty="0" smtClean="0">
              <a:solidFill>
                <a:schemeClr val="accent3">
                  <a:lumMod val="50000"/>
                </a:schemeClr>
              </a:solidFill>
            </a:rPr>
            <a:t>no-cumplimiento</a:t>
          </a:r>
          <a:r>
            <a:rPr lang="es-ES" sz="1800" noProof="0" dirty="0" smtClean="0"/>
            <a:t> del objetivo(s) perseguidos por el Miembro a través de la reglamentación técnica; y</a:t>
          </a:r>
          <a:endParaRPr lang="es-ES" sz="1800" noProof="0" dirty="0"/>
        </a:p>
      </dgm:t>
    </dgm:pt>
    <dgm:pt modelId="{7BF81162-9F0B-47D4-AD2D-E4FF6D3DAAAE}" type="parTrans" cxnId="{06997757-D567-4765-932C-13B98E13E2BB}">
      <dgm:prSet/>
      <dgm:spPr/>
      <dgm:t>
        <a:bodyPr/>
        <a:lstStyle/>
        <a:p>
          <a:endParaRPr lang="en-GB" sz="1400"/>
        </a:p>
      </dgm:t>
    </dgm:pt>
    <dgm:pt modelId="{F619182C-6F92-40B9-A7C7-186F5AB356E2}" type="sibTrans" cxnId="{06997757-D567-4765-932C-13B98E13E2BB}">
      <dgm:prSet/>
      <dgm:spPr/>
      <dgm:t>
        <a:bodyPr/>
        <a:lstStyle/>
        <a:p>
          <a:endParaRPr lang="en-GB" sz="1400"/>
        </a:p>
      </dgm:t>
    </dgm:pt>
    <dgm:pt modelId="{06E4EE57-FC70-439B-AAEC-5D09DA2D25B1}">
      <dgm:prSet phldrT="[Text]" custT="1"/>
      <dgm:spPr/>
      <dgm:t>
        <a:bodyPr/>
        <a:lstStyle/>
        <a:p>
          <a:r>
            <a:rPr lang="en-GB" sz="2400" dirty="0" smtClean="0"/>
            <a:t>3</a:t>
          </a:r>
          <a:endParaRPr lang="en-GB" sz="2400" dirty="0"/>
        </a:p>
      </dgm:t>
    </dgm:pt>
    <dgm:pt modelId="{55CA144F-DD1A-4A66-AAF1-72DD60B29C96}" type="parTrans" cxnId="{802EF6DE-4274-4E2D-BB89-11AF0AF86405}">
      <dgm:prSet/>
      <dgm:spPr/>
      <dgm:t>
        <a:bodyPr/>
        <a:lstStyle/>
        <a:p>
          <a:endParaRPr lang="en-GB" sz="1400"/>
        </a:p>
      </dgm:t>
    </dgm:pt>
    <dgm:pt modelId="{3A1D92F9-140B-4E01-8FEE-EBE46C74E857}" type="sibTrans" cxnId="{802EF6DE-4274-4E2D-BB89-11AF0AF86405}">
      <dgm:prSet/>
      <dgm:spPr/>
      <dgm:t>
        <a:bodyPr/>
        <a:lstStyle/>
        <a:p>
          <a:endParaRPr lang="en-GB" sz="1400"/>
        </a:p>
      </dgm:t>
    </dgm:pt>
    <dgm:pt modelId="{0B797D72-63D2-49DE-B8FA-4BA5A172198E}">
      <dgm:prSet phldrT="[Text]" custT="1"/>
      <dgm:spPr>
        <a:solidFill>
          <a:schemeClr val="bg1">
            <a:alpha val="90000"/>
          </a:schemeClr>
        </a:solidFill>
      </dgm:spPr>
      <dgm:t>
        <a:bodyPr/>
        <a:lstStyle/>
        <a:p>
          <a:pPr algn="just"/>
          <a:r>
            <a:rPr lang="es-ES" sz="1800" noProof="0" dirty="0" smtClean="0"/>
            <a:t>la </a:t>
          </a:r>
          <a:r>
            <a:rPr lang="es-ES" sz="1800" b="1" noProof="0" dirty="0" smtClean="0">
              <a:solidFill>
                <a:srgbClr val="C00000"/>
              </a:solidFill>
            </a:rPr>
            <a:t>restrictividad comercial</a:t>
          </a:r>
          <a:r>
            <a:rPr lang="es-ES" sz="1800" noProof="0" dirty="0" smtClean="0"/>
            <a:t> de la medida</a:t>
          </a:r>
          <a:r>
            <a:rPr lang="en-GB" sz="1800" dirty="0" smtClean="0"/>
            <a:t>.</a:t>
          </a:r>
          <a:endParaRPr lang="en-GB" sz="1800" dirty="0"/>
        </a:p>
      </dgm:t>
    </dgm:pt>
    <dgm:pt modelId="{2E94581C-8404-4CDC-9AA1-F19A5C29A7D3}" type="parTrans" cxnId="{19295F7F-02A3-4010-B704-89B22CBC8C9E}">
      <dgm:prSet/>
      <dgm:spPr/>
      <dgm:t>
        <a:bodyPr/>
        <a:lstStyle/>
        <a:p>
          <a:endParaRPr lang="en-GB" sz="1400"/>
        </a:p>
      </dgm:t>
    </dgm:pt>
    <dgm:pt modelId="{9E5C654B-17DD-4AF0-8675-9A47C2A86C61}" type="sibTrans" cxnId="{19295F7F-02A3-4010-B704-89B22CBC8C9E}">
      <dgm:prSet/>
      <dgm:spPr/>
      <dgm:t>
        <a:bodyPr/>
        <a:lstStyle/>
        <a:p>
          <a:endParaRPr lang="en-GB" sz="1400"/>
        </a:p>
      </dgm:t>
    </dgm:pt>
    <dgm:pt modelId="{1DC38062-284D-4EDA-98A9-064FE29D1EBB}" type="pres">
      <dgm:prSet presAssocID="{34F15314-B686-4675-9952-1C4A87A1F8B4}" presName="linearFlow" presStyleCnt="0">
        <dgm:presLayoutVars>
          <dgm:dir/>
          <dgm:animLvl val="lvl"/>
          <dgm:resizeHandles val="exact"/>
        </dgm:presLayoutVars>
      </dgm:prSet>
      <dgm:spPr/>
      <dgm:t>
        <a:bodyPr/>
        <a:lstStyle/>
        <a:p>
          <a:endParaRPr lang="en-GB"/>
        </a:p>
      </dgm:t>
    </dgm:pt>
    <dgm:pt modelId="{8B964CE6-67C5-482A-B240-625F0B7E01C9}" type="pres">
      <dgm:prSet presAssocID="{071B2465-08AE-4715-83BF-400A2C106F6C}" presName="composite" presStyleCnt="0"/>
      <dgm:spPr/>
    </dgm:pt>
    <dgm:pt modelId="{29389D11-E478-4075-BF60-234A4627C04D}" type="pres">
      <dgm:prSet presAssocID="{071B2465-08AE-4715-83BF-400A2C106F6C}" presName="parentText" presStyleLbl="alignNode1" presStyleIdx="0" presStyleCnt="3" custLinFactNeighborY="6649">
        <dgm:presLayoutVars>
          <dgm:chMax val="1"/>
          <dgm:bulletEnabled val="1"/>
        </dgm:presLayoutVars>
      </dgm:prSet>
      <dgm:spPr/>
      <dgm:t>
        <a:bodyPr/>
        <a:lstStyle/>
        <a:p>
          <a:endParaRPr lang="en-GB"/>
        </a:p>
      </dgm:t>
    </dgm:pt>
    <dgm:pt modelId="{1DD8B7E6-7FBA-472C-BFC7-94948AA7AB0D}" type="pres">
      <dgm:prSet presAssocID="{071B2465-08AE-4715-83BF-400A2C106F6C}" presName="descendantText" presStyleLbl="alignAcc1" presStyleIdx="0" presStyleCnt="3" custLinFactNeighborY="10229">
        <dgm:presLayoutVars>
          <dgm:bulletEnabled val="1"/>
        </dgm:presLayoutVars>
      </dgm:prSet>
      <dgm:spPr/>
      <dgm:t>
        <a:bodyPr/>
        <a:lstStyle/>
        <a:p>
          <a:endParaRPr lang="en-GB"/>
        </a:p>
      </dgm:t>
    </dgm:pt>
    <dgm:pt modelId="{D8F21894-4D0A-4B11-9624-1477D42C792E}" type="pres">
      <dgm:prSet presAssocID="{673085C2-3693-4C4B-AE4F-EEFD2D7C5A62}" presName="sp" presStyleCnt="0"/>
      <dgm:spPr/>
    </dgm:pt>
    <dgm:pt modelId="{46102C68-D106-4E21-83A6-D8592B76A766}" type="pres">
      <dgm:prSet presAssocID="{FFC2EFA1-87E0-4CE4-8CBE-DEF4584842F0}" presName="composite" presStyleCnt="0"/>
      <dgm:spPr/>
    </dgm:pt>
    <dgm:pt modelId="{CF98BDEB-BCBF-48AE-92C1-746EB56AEF4C}" type="pres">
      <dgm:prSet presAssocID="{FFC2EFA1-87E0-4CE4-8CBE-DEF4584842F0}" presName="parentText" presStyleLbl="alignNode1" presStyleIdx="1" presStyleCnt="3">
        <dgm:presLayoutVars>
          <dgm:chMax val="1"/>
          <dgm:bulletEnabled val="1"/>
        </dgm:presLayoutVars>
      </dgm:prSet>
      <dgm:spPr/>
      <dgm:t>
        <a:bodyPr/>
        <a:lstStyle/>
        <a:p>
          <a:endParaRPr lang="en-GB"/>
        </a:p>
      </dgm:t>
    </dgm:pt>
    <dgm:pt modelId="{8FC9D5F3-BFD3-4252-B996-512423F59325}" type="pres">
      <dgm:prSet presAssocID="{FFC2EFA1-87E0-4CE4-8CBE-DEF4584842F0}" presName="descendantText" presStyleLbl="alignAcc1" presStyleIdx="1" presStyleCnt="3">
        <dgm:presLayoutVars>
          <dgm:bulletEnabled val="1"/>
        </dgm:presLayoutVars>
      </dgm:prSet>
      <dgm:spPr/>
      <dgm:t>
        <a:bodyPr/>
        <a:lstStyle/>
        <a:p>
          <a:endParaRPr lang="en-GB"/>
        </a:p>
      </dgm:t>
    </dgm:pt>
    <dgm:pt modelId="{5F280591-955E-4279-A351-D4E8270A1AF5}" type="pres">
      <dgm:prSet presAssocID="{A2451BF6-EBFB-46D2-BB6D-F5A38B76E645}" presName="sp" presStyleCnt="0"/>
      <dgm:spPr/>
    </dgm:pt>
    <dgm:pt modelId="{924DD030-C8DE-408C-A91B-D08F03808A3F}" type="pres">
      <dgm:prSet presAssocID="{06E4EE57-FC70-439B-AAEC-5D09DA2D25B1}" presName="composite" presStyleCnt="0"/>
      <dgm:spPr/>
    </dgm:pt>
    <dgm:pt modelId="{922A0B84-D50E-4FC5-B1DB-D4DFB77D84FF}" type="pres">
      <dgm:prSet presAssocID="{06E4EE57-FC70-439B-AAEC-5D09DA2D25B1}" presName="parentText" presStyleLbl="alignNode1" presStyleIdx="2" presStyleCnt="3" custLinFactNeighborY="-8774">
        <dgm:presLayoutVars>
          <dgm:chMax val="1"/>
          <dgm:bulletEnabled val="1"/>
        </dgm:presLayoutVars>
      </dgm:prSet>
      <dgm:spPr/>
      <dgm:t>
        <a:bodyPr/>
        <a:lstStyle/>
        <a:p>
          <a:endParaRPr lang="en-GB"/>
        </a:p>
      </dgm:t>
    </dgm:pt>
    <dgm:pt modelId="{F27477F3-7FE5-4EBD-8A9F-C33C04263DF4}" type="pres">
      <dgm:prSet presAssocID="{06E4EE57-FC70-439B-AAEC-5D09DA2D25B1}" presName="descendantText" presStyleLbl="alignAcc1" presStyleIdx="2" presStyleCnt="3" custLinFactNeighborY="-13498">
        <dgm:presLayoutVars>
          <dgm:bulletEnabled val="1"/>
        </dgm:presLayoutVars>
      </dgm:prSet>
      <dgm:spPr/>
      <dgm:t>
        <a:bodyPr/>
        <a:lstStyle/>
        <a:p>
          <a:endParaRPr lang="en-GB"/>
        </a:p>
      </dgm:t>
    </dgm:pt>
  </dgm:ptLst>
  <dgm:cxnLst>
    <dgm:cxn modelId="{C719E63D-BC6E-4B72-B51D-99A47BF50F7B}" type="presOf" srcId="{34F15314-B686-4675-9952-1C4A87A1F8B4}" destId="{1DC38062-284D-4EDA-98A9-064FE29D1EBB}" srcOrd="0" destOrd="0" presId="urn:microsoft.com/office/officeart/2005/8/layout/chevron2"/>
    <dgm:cxn modelId="{72420189-37AC-40CD-9081-1BB6B002BC7E}" srcId="{071B2465-08AE-4715-83BF-400A2C106F6C}" destId="{F385C33C-B768-4B65-9FCC-891DF906B26F}" srcOrd="0" destOrd="0" parTransId="{97827759-0CB9-40B1-BBE6-98CE1D06E259}" sibTransId="{BF747380-4728-4FB6-805C-272E648B5D31}"/>
    <dgm:cxn modelId="{EB6F2EF1-3DC0-4502-8424-154A53FEC435}" type="presOf" srcId="{FFC2EFA1-87E0-4CE4-8CBE-DEF4584842F0}" destId="{CF98BDEB-BCBF-48AE-92C1-746EB56AEF4C}" srcOrd="0" destOrd="0" presId="urn:microsoft.com/office/officeart/2005/8/layout/chevron2"/>
    <dgm:cxn modelId="{E8CAB95C-6791-41BC-A6D1-36658F3C5D55}" srcId="{34F15314-B686-4675-9952-1C4A87A1F8B4}" destId="{FFC2EFA1-87E0-4CE4-8CBE-DEF4584842F0}" srcOrd="1" destOrd="0" parTransId="{E9AD5D66-9712-42EB-A4D7-3EBFF132099C}" sibTransId="{A2451BF6-EBFB-46D2-BB6D-F5A38B76E645}"/>
    <dgm:cxn modelId="{802EF6DE-4274-4E2D-BB89-11AF0AF86405}" srcId="{34F15314-B686-4675-9952-1C4A87A1F8B4}" destId="{06E4EE57-FC70-439B-AAEC-5D09DA2D25B1}" srcOrd="2" destOrd="0" parTransId="{55CA144F-DD1A-4A66-AAF1-72DD60B29C96}" sibTransId="{3A1D92F9-140B-4E01-8FEE-EBE46C74E857}"/>
    <dgm:cxn modelId="{609EC291-908B-470C-B0B6-C3B91A93D68B}" type="presOf" srcId="{0B797D72-63D2-49DE-B8FA-4BA5A172198E}" destId="{F27477F3-7FE5-4EBD-8A9F-C33C04263DF4}" srcOrd="0" destOrd="0" presId="urn:microsoft.com/office/officeart/2005/8/layout/chevron2"/>
    <dgm:cxn modelId="{360229B0-DF83-4C9A-860E-EB464F8FEF97}" srcId="{34F15314-B686-4675-9952-1C4A87A1F8B4}" destId="{071B2465-08AE-4715-83BF-400A2C106F6C}" srcOrd="0" destOrd="0" parTransId="{5D048C85-7555-4D2B-BC5D-CD92554CA442}" sibTransId="{673085C2-3693-4C4B-AE4F-EEFD2D7C5A62}"/>
    <dgm:cxn modelId="{1FCA8164-6376-43D0-8752-1CC3D6D8C75E}" type="presOf" srcId="{F385C33C-B768-4B65-9FCC-891DF906B26F}" destId="{1DD8B7E6-7FBA-472C-BFC7-94948AA7AB0D}" srcOrd="0" destOrd="0" presId="urn:microsoft.com/office/officeart/2005/8/layout/chevron2"/>
    <dgm:cxn modelId="{28A7B372-556F-45C7-8034-426C5768870D}" type="presOf" srcId="{06E4EE57-FC70-439B-AAEC-5D09DA2D25B1}" destId="{922A0B84-D50E-4FC5-B1DB-D4DFB77D84FF}" srcOrd="0" destOrd="0" presId="urn:microsoft.com/office/officeart/2005/8/layout/chevron2"/>
    <dgm:cxn modelId="{7CF3E64B-9325-4E06-896A-5F424AB3F01B}" type="presOf" srcId="{8FCF6EC4-CB76-4599-A448-C3A16ADE0640}" destId="{8FC9D5F3-BFD3-4252-B996-512423F59325}" srcOrd="0" destOrd="0" presId="urn:microsoft.com/office/officeart/2005/8/layout/chevron2"/>
    <dgm:cxn modelId="{06997757-D567-4765-932C-13B98E13E2BB}" srcId="{FFC2EFA1-87E0-4CE4-8CBE-DEF4584842F0}" destId="{8FCF6EC4-CB76-4599-A448-C3A16ADE0640}" srcOrd="0" destOrd="0" parTransId="{7BF81162-9F0B-47D4-AD2D-E4FF6D3DAAAE}" sibTransId="{F619182C-6F92-40B9-A7C7-186F5AB356E2}"/>
    <dgm:cxn modelId="{19295F7F-02A3-4010-B704-89B22CBC8C9E}" srcId="{06E4EE57-FC70-439B-AAEC-5D09DA2D25B1}" destId="{0B797D72-63D2-49DE-B8FA-4BA5A172198E}" srcOrd="0" destOrd="0" parTransId="{2E94581C-8404-4CDC-9AA1-F19A5C29A7D3}" sibTransId="{9E5C654B-17DD-4AF0-8675-9A47C2A86C61}"/>
    <dgm:cxn modelId="{F38BCB13-64F5-446E-BB41-2B085E88AAED}" type="presOf" srcId="{071B2465-08AE-4715-83BF-400A2C106F6C}" destId="{29389D11-E478-4075-BF60-234A4627C04D}" srcOrd="0" destOrd="0" presId="urn:microsoft.com/office/officeart/2005/8/layout/chevron2"/>
    <dgm:cxn modelId="{FE94D4DC-D512-4A20-9AF7-70D072B08DB3}" type="presParOf" srcId="{1DC38062-284D-4EDA-98A9-064FE29D1EBB}" destId="{8B964CE6-67C5-482A-B240-625F0B7E01C9}" srcOrd="0" destOrd="0" presId="urn:microsoft.com/office/officeart/2005/8/layout/chevron2"/>
    <dgm:cxn modelId="{C351D51A-F0C1-4715-83A3-3681B0FCC381}" type="presParOf" srcId="{8B964CE6-67C5-482A-B240-625F0B7E01C9}" destId="{29389D11-E478-4075-BF60-234A4627C04D}" srcOrd="0" destOrd="0" presId="urn:microsoft.com/office/officeart/2005/8/layout/chevron2"/>
    <dgm:cxn modelId="{95FE33A7-7D26-47F4-A7F1-331A1C9D122F}" type="presParOf" srcId="{8B964CE6-67C5-482A-B240-625F0B7E01C9}" destId="{1DD8B7E6-7FBA-472C-BFC7-94948AA7AB0D}" srcOrd="1" destOrd="0" presId="urn:microsoft.com/office/officeart/2005/8/layout/chevron2"/>
    <dgm:cxn modelId="{C3B6D4C6-8AFC-4CC1-A2E8-8EEFB0A351BF}" type="presParOf" srcId="{1DC38062-284D-4EDA-98A9-064FE29D1EBB}" destId="{D8F21894-4D0A-4B11-9624-1477D42C792E}" srcOrd="1" destOrd="0" presId="urn:microsoft.com/office/officeart/2005/8/layout/chevron2"/>
    <dgm:cxn modelId="{AA3A33A1-3F7B-4CBF-A15A-C49B754A3A82}" type="presParOf" srcId="{1DC38062-284D-4EDA-98A9-064FE29D1EBB}" destId="{46102C68-D106-4E21-83A6-D8592B76A766}" srcOrd="2" destOrd="0" presId="urn:microsoft.com/office/officeart/2005/8/layout/chevron2"/>
    <dgm:cxn modelId="{29F48A05-EA9A-4647-B1AF-DE50A6D98634}" type="presParOf" srcId="{46102C68-D106-4E21-83A6-D8592B76A766}" destId="{CF98BDEB-BCBF-48AE-92C1-746EB56AEF4C}" srcOrd="0" destOrd="0" presId="urn:microsoft.com/office/officeart/2005/8/layout/chevron2"/>
    <dgm:cxn modelId="{CB8B8817-8C18-464F-96C5-07235DFA57A5}" type="presParOf" srcId="{46102C68-D106-4E21-83A6-D8592B76A766}" destId="{8FC9D5F3-BFD3-4252-B996-512423F59325}" srcOrd="1" destOrd="0" presId="urn:microsoft.com/office/officeart/2005/8/layout/chevron2"/>
    <dgm:cxn modelId="{680174A3-0735-41E3-98AC-A602C8D24660}" type="presParOf" srcId="{1DC38062-284D-4EDA-98A9-064FE29D1EBB}" destId="{5F280591-955E-4279-A351-D4E8270A1AF5}" srcOrd="3" destOrd="0" presId="urn:microsoft.com/office/officeart/2005/8/layout/chevron2"/>
    <dgm:cxn modelId="{E426769B-3A1F-4C54-BE79-3370D3F0A3CC}" type="presParOf" srcId="{1DC38062-284D-4EDA-98A9-064FE29D1EBB}" destId="{924DD030-C8DE-408C-A91B-D08F03808A3F}" srcOrd="4" destOrd="0" presId="urn:microsoft.com/office/officeart/2005/8/layout/chevron2"/>
    <dgm:cxn modelId="{F5F307C9-D4D8-432E-B618-DDFD53FAB3E6}" type="presParOf" srcId="{924DD030-C8DE-408C-A91B-D08F03808A3F}" destId="{922A0B84-D50E-4FC5-B1DB-D4DFB77D84FF}" srcOrd="0" destOrd="0" presId="urn:microsoft.com/office/officeart/2005/8/layout/chevron2"/>
    <dgm:cxn modelId="{AFC0D630-C44E-4EE6-8322-58E200CC6477}" type="presParOf" srcId="{924DD030-C8DE-408C-A91B-D08F03808A3F}" destId="{F27477F3-7FE5-4EBD-8A9F-C33C04263DF4}"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9.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MX" dirty="0"/>
          </a:p>
        </p:txBody>
      </p:sp>
      <p:sp>
        <p:nvSpPr>
          <p:cNvPr id="3" name="2 Marcador de fecha"/>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8686B18-262B-4AD1-91DC-F8C6B5E87090}" type="datetimeFigureOut">
              <a:rPr lang="es-MX" smtClean="0"/>
              <a:pPr/>
              <a:t>09/02/2016</a:t>
            </a:fld>
            <a:endParaRPr lang="es-MX" dirty="0"/>
          </a:p>
        </p:txBody>
      </p:sp>
      <p:sp>
        <p:nvSpPr>
          <p:cNvPr id="4" name="3 Marcador de pie de página"/>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s-MX" dirty="0"/>
          </a:p>
        </p:txBody>
      </p:sp>
      <p:sp>
        <p:nvSpPr>
          <p:cNvPr id="5" name="4 Marcador de número de diapositiva"/>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6237A5A7-288E-4197-898D-7ACC18902CF4}" type="slidenum">
              <a:rPr lang="es-MX" smtClean="0"/>
              <a:pPr/>
              <a:t>‹Nº›</a:t>
            </a:fld>
            <a:endParaRPr lang="es-MX" dirty="0"/>
          </a:p>
        </p:txBody>
      </p:sp>
    </p:spTree>
    <p:extLst>
      <p:ext uri="{BB962C8B-B14F-4D97-AF65-F5344CB8AC3E}">
        <p14:creationId xmlns:p14="http://schemas.microsoft.com/office/powerpoint/2010/main" val="28089419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MX" dirty="0"/>
          </a:p>
        </p:txBody>
      </p:sp>
      <p:sp>
        <p:nvSpPr>
          <p:cNvPr id="3" name="2 Marcador de fecha"/>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500319A-B003-4DB1-8E12-D84DCBA123C4}" type="datetimeFigureOut">
              <a:rPr lang="es-MX" smtClean="0"/>
              <a:pPr/>
              <a:t>09/02/2016</a:t>
            </a:fld>
            <a:endParaRPr lang="es-MX" dirty="0"/>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s-MX" dirty="0"/>
          </a:p>
        </p:txBody>
      </p:sp>
      <p:sp>
        <p:nvSpPr>
          <p:cNvPr id="5" name="4 Marcador de notas"/>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08F2D45-EB39-4BD3-93D9-34C91D07B246}" type="slidenum">
              <a:rPr lang="es-MX" smtClean="0"/>
              <a:pPr/>
              <a:t>‹Nº›</a:t>
            </a:fld>
            <a:endParaRPr lang="es-MX" dirty="0"/>
          </a:p>
        </p:txBody>
      </p:sp>
    </p:spTree>
    <p:extLst>
      <p:ext uri="{BB962C8B-B14F-4D97-AF65-F5344CB8AC3E}">
        <p14:creationId xmlns:p14="http://schemas.microsoft.com/office/powerpoint/2010/main" val="1253414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p:txBody>
          <a:bodyPr/>
          <a:lstStyle/>
          <a:p>
            <a:pPr>
              <a:defRPr/>
            </a:pPr>
            <a:fld id="{6B8F5A67-82F3-482B-813D-72D4A88C0B54}" type="slidenum">
              <a:rPr lang="es-MX" smtClean="0"/>
              <a:pPr>
                <a:defRPr/>
              </a:pPr>
              <a:t>1</a:t>
            </a:fld>
            <a:endParaRPr lang="es-MX" dirty="0" smtClean="0"/>
          </a:p>
        </p:txBody>
      </p:sp>
      <p:sp>
        <p:nvSpPr>
          <p:cNvPr id="296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 name="1 Marcador de notas"/>
          <p:cNvSpPr>
            <a:spLocks noGrp="1"/>
          </p:cNvSpPr>
          <p:nvPr>
            <p:ph type="body" sz="quarter" idx="10"/>
          </p:nvPr>
        </p:nvSpPr>
        <p:spPr>
          <a:xfrm>
            <a:off x="700096" y="4416432"/>
            <a:ext cx="5610225" cy="4336227"/>
          </a:xfrm>
        </p:spPr>
        <p:txBody>
          <a:bodyPr>
            <a:noAutofit/>
          </a:bodyPr>
          <a:lstStyle/>
          <a:p>
            <a:pPr algn="just"/>
            <a:endParaRPr lang="es-MX" sz="1600" dirty="0">
              <a:latin typeface="Arial" pitchFamily="34" charset="0"/>
              <a:cs typeface="Arial" pitchFamily="34" charset="0"/>
            </a:endParaRPr>
          </a:p>
        </p:txBody>
      </p:sp>
    </p:spTree>
    <p:extLst>
      <p:ext uri="{BB962C8B-B14F-4D97-AF65-F5344CB8AC3E}">
        <p14:creationId xmlns:p14="http://schemas.microsoft.com/office/powerpoint/2010/main" val="103753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r>
              <a:rPr lang="es-ES" altLang="en-US" sz="800" dirty="0" smtClean="0"/>
              <a:t>EE.UU: Cigarrillos de olor</a:t>
            </a:r>
          </a:p>
          <a:p>
            <a:pPr algn="just"/>
            <a:endParaRPr lang="es-ES" altLang="en-US" sz="800" dirty="0" smtClean="0"/>
          </a:p>
          <a:p>
            <a:pPr algn="just"/>
            <a:r>
              <a:rPr lang="es-ES" altLang="en-US" sz="800" dirty="0" smtClean="0"/>
              <a:t>Indonesia alegaba, principalmente, que la prohibición de los cigarrillos de clavo de olor es discriminatoria y que además es innecesaria.  Alegaba también que los Estados Unidos actuaron de manera incompatible con varias prescripciones en materia de procedimiento y/o de otro tipo establecidas en el Acuerdo OTC al preparar y aplicar el artículo 907(a)(1)(A).  Indonesia no presentó argumentos relativos a sus alegaciones al amparo del Acuerdo MSF.</a:t>
            </a:r>
          </a:p>
          <a:p>
            <a:pPr algn="just"/>
            <a:r>
              <a:rPr lang="es-ES" altLang="en-US" sz="800" dirty="0" smtClean="0"/>
              <a:t>El primer paso del análisis del Grupo Especial consistió en determinar si la medida impugnada estaba comprendida en el ámbito de aplicación del Acuerdo OTC.  El Grupo Especial constató que lo estaba, fundándose en que el artículo 907(a)(1)(A) es un “reglamento técnico” en el sentido del punto 1 del Anexo 1 del Acuerdo OTC.  A continuación, el Grupo Especial examinó las alegaciones formuladas por Indonesia al amparo de los párrafos 1, 2, 5, 8, 9, 10 y 12 del artículo 2 y el párrafo 3 del artículo 12 del Acuerdo OTC.</a:t>
            </a:r>
          </a:p>
          <a:p>
            <a:pPr algn="just"/>
            <a:r>
              <a:rPr lang="es-ES" altLang="en-US" sz="800" dirty="0" smtClean="0"/>
              <a:t>En una de sus principales determinaciones, el Grupo Especial constató que la prohibición era incompatible con la obligación de trato nacional establecida en el párrafo 1 del artículo 2 del Acuerdo OTC, porque daba a los cigarrillos de clavo de olor un trato menos favorable que el que otorgaba a los cigarrillos mentolados.  El Grupo Especial constató que los cigarrillos de clavo de olor y los mentolados son “productos similares” en el sentido del párrafo 1 del artículo 2 del Acuerdo OTC, fundándose en parte en su constatación fáctica de que ambos tipos de cigarrillos están aromatizados y atraen a los jóvenes.  Al haber constatado la existencia de una infracción del párrafo 1 del artículo 2 del Acuerdo OTC, el Grupo Especial se abstuvo de pronunciarse sobre la alegación formulada por Indonesia al amparo del párrafo 4 del artículo III del GATT de 1994, o sobre la defensa de los Estados Unidos al amparo del apartado b) del artículo XX del GATT de 1994 (invocado sólo respecto de la alegación al amparo del párrafo 4 del artículo III del GATT de 1994).</a:t>
            </a:r>
          </a:p>
          <a:p>
            <a:pPr algn="just"/>
            <a:endParaRPr lang="en-GB" altLang="en-US" sz="800" dirty="0" smtClean="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400DD8D-7DE7-4396-BF2B-D706FA8DC7A5}" type="slidenum">
              <a:rPr lang="fr-CH" altLang="es-MX"/>
              <a:pPr>
                <a:spcBef>
                  <a:spcPct val="0"/>
                </a:spcBef>
              </a:pPr>
              <a:t>10</a:t>
            </a:fld>
            <a:endParaRPr lang="fr-CH" altLang="es-MX"/>
          </a:p>
        </p:txBody>
      </p:sp>
    </p:spTree>
    <p:extLst>
      <p:ext uri="{BB962C8B-B14F-4D97-AF65-F5344CB8AC3E}">
        <p14:creationId xmlns:p14="http://schemas.microsoft.com/office/powerpoint/2010/main" val="3134299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n-GB" altLang="en-US" sz="800" smtClean="0"/>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DF4CD24-8695-4B87-9DE4-F3DCC119A892}" type="slidenum">
              <a:rPr lang="fr-CH" altLang="es-MX"/>
              <a:pPr>
                <a:spcBef>
                  <a:spcPct val="0"/>
                </a:spcBef>
              </a:pPr>
              <a:t>11</a:t>
            </a:fld>
            <a:endParaRPr lang="fr-CH" altLang="es-MX"/>
          </a:p>
        </p:txBody>
      </p:sp>
    </p:spTree>
    <p:extLst>
      <p:ext uri="{BB962C8B-B14F-4D97-AF65-F5344CB8AC3E}">
        <p14:creationId xmlns:p14="http://schemas.microsoft.com/office/powerpoint/2010/main" val="20584091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n-GB" altLang="en-US" sz="800"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56828D0-7FA5-4816-9DEB-98F97D1CF298}" type="slidenum">
              <a:rPr lang="fr-CH" altLang="es-MX"/>
              <a:pPr>
                <a:spcBef>
                  <a:spcPct val="0"/>
                </a:spcBef>
              </a:pPr>
              <a:t>12</a:t>
            </a:fld>
            <a:endParaRPr lang="fr-CH" altLang="es-MX"/>
          </a:p>
        </p:txBody>
      </p:sp>
    </p:spTree>
    <p:extLst>
      <p:ext uri="{BB962C8B-B14F-4D97-AF65-F5344CB8AC3E}">
        <p14:creationId xmlns:p14="http://schemas.microsoft.com/office/powerpoint/2010/main" val="21874285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r>
              <a:rPr lang="es-ES" altLang="en-US" sz="800" dirty="0" smtClean="0"/>
              <a:t>Párrafo 1 del artículo 2 del Acuerdo OTC (trato no menos favorable): Según el Órgano de Apelación, la medida</a:t>
            </a:r>
          </a:p>
          <a:p>
            <a:pPr algn="just"/>
            <a:r>
              <a:rPr lang="es-ES" altLang="en-US" sz="800" dirty="0" smtClean="0"/>
              <a:t>en litigio modificaba las condiciones de competencia en el mercado estadounidense en detrimento de los productos</a:t>
            </a:r>
          </a:p>
          <a:p>
            <a:pPr algn="just"/>
            <a:r>
              <a:rPr lang="es-ES" altLang="en-US" sz="800" dirty="0" smtClean="0"/>
              <a:t>de atún mexicanos, y los Estados Unidos no habían demostrado que esto se derivara exclusivamente de “distinciones</a:t>
            </a:r>
          </a:p>
          <a:p>
            <a:pPr algn="just"/>
            <a:r>
              <a:rPr lang="es-ES" altLang="en-US" sz="800" dirty="0" smtClean="0"/>
              <a:t>reglamentarias legítimas”. El Órgano de Apelación constató por consiguiente que la medida relativa al etiquetado</a:t>
            </a:r>
          </a:p>
          <a:p>
            <a:pPr algn="just"/>
            <a:r>
              <a:rPr lang="es-ES" altLang="en-US" sz="800" dirty="0" smtClean="0"/>
              <a:t>“</a:t>
            </a:r>
            <a:r>
              <a:rPr lang="es-ES" altLang="en-US" sz="800" dirty="0" err="1" smtClean="0"/>
              <a:t>dolphin-safe</a:t>
            </a:r>
            <a:r>
              <a:rPr lang="es-ES" altLang="en-US" sz="800" dirty="0" smtClean="0"/>
              <a:t>” era incompatible con el párrafo 1 del artículo 2 y revocó la constatación contraria del Grupo Especial.</a:t>
            </a:r>
          </a:p>
          <a:p>
            <a:pPr algn="just"/>
            <a:r>
              <a:rPr lang="es-ES" altLang="en-US" sz="800" dirty="0" smtClean="0"/>
              <a:t>• Párrafo 2 del artículo 2 del Acuerdo OTC (no restringir el comercio más de lo necesario): El Órgano de</a:t>
            </a:r>
          </a:p>
          <a:p>
            <a:pPr algn="just"/>
            <a:r>
              <a:rPr lang="es-ES" altLang="en-US" sz="800" dirty="0" smtClean="0"/>
              <a:t>Apelación discrepó de la resolución del Grupo Especial de que la medida en litigio restringía el comercio más de</a:t>
            </a:r>
          </a:p>
          <a:p>
            <a:pPr algn="just"/>
            <a:r>
              <a:rPr lang="es-ES" altLang="en-US" sz="800" dirty="0" smtClean="0"/>
              <a:t>lo necesario para lograr los objetivos legítimos de los Estados Unidos, y constató en lugar de ello que “la medida</a:t>
            </a:r>
          </a:p>
          <a:p>
            <a:pPr algn="just"/>
            <a:r>
              <a:rPr lang="es-ES" altLang="en-US" sz="800" dirty="0" smtClean="0"/>
              <a:t>alternativa propuesta por México [el etiquetado ‘</a:t>
            </a:r>
            <a:r>
              <a:rPr lang="es-ES" altLang="en-US" sz="800" dirty="0" err="1" smtClean="0"/>
              <a:t>dolphin-safe</a:t>
            </a:r>
            <a:r>
              <a:rPr lang="es-ES" altLang="en-US" sz="800" dirty="0" smtClean="0"/>
              <a:t>’ del APICD combinado con la norma existente en los</a:t>
            </a:r>
          </a:p>
          <a:p>
            <a:pPr algn="just"/>
            <a:r>
              <a:rPr lang="es-ES" altLang="en-US" sz="800" dirty="0" smtClean="0"/>
              <a:t>Estados Unidos] contribuiría, tanto al objetivo de información del consumidor como al de protección de los delfines,</a:t>
            </a:r>
          </a:p>
          <a:p>
            <a:pPr algn="just"/>
            <a:r>
              <a:rPr lang="es-ES" altLang="en-US" sz="800" dirty="0" smtClean="0"/>
              <a:t>en menor grado que la medida en litigio”. Por consiguiente, el Órgano de Apelación revocó la constatación del Grupo</a:t>
            </a:r>
          </a:p>
          <a:p>
            <a:pPr algn="just"/>
            <a:r>
              <a:rPr lang="es-ES" altLang="en-US" sz="800" dirty="0" smtClean="0"/>
              <a:t>Especial de que la medida era incompatible con el párrafo 2 del artículo 2.</a:t>
            </a:r>
            <a:endParaRPr lang="en-GB" altLang="en-US" sz="800" dirty="0"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A8C5027-B0E5-4FCA-A685-BE1C715A6E71}" type="slidenum">
              <a:rPr lang="fr-CH" altLang="es-MX"/>
              <a:pPr>
                <a:spcBef>
                  <a:spcPct val="0"/>
                </a:spcBef>
              </a:pPr>
              <a:t>13</a:t>
            </a:fld>
            <a:endParaRPr lang="fr-CH" altLang="es-MX"/>
          </a:p>
        </p:txBody>
      </p:sp>
    </p:spTree>
    <p:extLst>
      <p:ext uri="{BB962C8B-B14F-4D97-AF65-F5344CB8AC3E}">
        <p14:creationId xmlns:p14="http://schemas.microsoft.com/office/powerpoint/2010/main" val="3284349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n-GB" altLang="en-US" sz="800"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AAE6EDB-ED3C-417D-B32D-70BD5F33186B}" type="slidenum">
              <a:rPr lang="fr-CH" altLang="es-MX"/>
              <a:pPr>
                <a:spcBef>
                  <a:spcPct val="0"/>
                </a:spcBef>
              </a:pPr>
              <a:t>14</a:t>
            </a:fld>
            <a:endParaRPr lang="fr-CH" altLang="es-MX"/>
          </a:p>
        </p:txBody>
      </p:sp>
    </p:spTree>
    <p:extLst>
      <p:ext uri="{BB962C8B-B14F-4D97-AF65-F5344CB8AC3E}">
        <p14:creationId xmlns:p14="http://schemas.microsoft.com/office/powerpoint/2010/main" val="19076296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n-GB" altLang="en-US" sz="800" smtClean="0"/>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DC5E40A-0903-4B3F-AD6D-A1E8CD43B776}" type="slidenum">
              <a:rPr lang="fr-CH" altLang="es-MX"/>
              <a:pPr>
                <a:spcBef>
                  <a:spcPct val="0"/>
                </a:spcBef>
              </a:pPr>
              <a:t>15</a:t>
            </a:fld>
            <a:endParaRPr lang="fr-CH" altLang="es-MX"/>
          </a:p>
        </p:txBody>
      </p:sp>
    </p:spTree>
    <p:extLst>
      <p:ext uri="{BB962C8B-B14F-4D97-AF65-F5344CB8AC3E}">
        <p14:creationId xmlns:p14="http://schemas.microsoft.com/office/powerpoint/2010/main" val="19300406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n-GB" altLang="en-US" sz="800" smtClean="0"/>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E9C078-6EE3-4244-8830-ABA8D0D2D7C1}" type="slidenum">
              <a:rPr lang="fr-CH" altLang="es-MX"/>
              <a:pPr>
                <a:spcBef>
                  <a:spcPct val="0"/>
                </a:spcBef>
              </a:pPr>
              <a:t>16</a:t>
            </a:fld>
            <a:endParaRPr lang="fr-CH" altLang="es-MX"/>
          </a:p>
        </p:txBody>
      </p:sp>
    </p:spTree>
    <p:extLst>
      <p:ext uri="{BB962C8B-B14F-4D97-AF65-F5344CB8AC3E}">
        <p14:creationId xmlns:p14="http://schemas.microsoft.com/office/powerpoint/2010/main" val="17829786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EF97FF7-B525-4E77-8F58-8A9843A1931C}" type="slidenum">
              <a:rPr lang="en-GB" altLang="en-US"/>
              <a:pPr>
                <a:spcBef>
                  <a:spcPct val="0"/>
                </a:spcBef>
              </a:pPr>
              <a:t>18</a:t>
            </a:fld>
            <a:endParaRPr lang="en-GB" altLang="en-US"/>
          </a:p>
        </p:txBody>
      </p:sp>
      <p:sp>
        <p:nvSpPr>
          <p:cNvPr id="8089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900" name="Rectangle 3"/>
          <p:cNvSpPr>
            <a:spLocks noGrp="1" noChangeArrowheads="1"/>
          </p:cNvSpPr>
          <p:nvPr>
            <p:ph type="body" idx="1"/>
          </p:nvPr>
        </p:nvSpPr>
        <p:spPr bwMode="auto">
          <a:xfrm>
            <a:off x="906463" y="4714875"/>
            <a:ext cx="4984750" cy="4468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ES_tradnl" altLang="en-US" smtClean="0"/>
          </a:p>
        </p:txBody>
      </p:sp>
    </p:spTree>
    <p:extLst>
      <p:ext uri="{BB962C8B-B14F-4D97-AF65-F5344CB8AC3E}">
        <p14:creationId xmlns:p14="http://schemas.microsoft.com/office/powerpoint/2010/main" val="10485177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sz="1600" dirty="0" smtClean="0">
              <a:latin typeface="Arial" pitchFamily="34" charset="0"/>
              <a:cs typeface="Arial" pitchFamily="34" charset="0"/>
            </a:endParaRPr>
          </a:p>
        </p:txBody>
      </p:sp>
      <p:sp>
        <p:nvSpPr>
          <p:cNvPr id="4" name="3 Marcador de número de diapositiva"/>
          <p:cNvSpPr>
            <a:spLocks noGrp="1"/>
          </p:cNvSpPr>
          <p:nvPr>
            <p:ph type="sldNum" sz="quarter" idx="10"/>
          </p:nvPr>
        </p:nvSpPr>
        <p:spPr/>
        <p:txBody>
          <a:bodyPr/>
          <a:lstStyle/>
          <a:p>
            <a:fld id="{EF0F6D23-82D6-4E72-8F12-B049702DEBA0}" type="slidenum">
              <a:rPr lang="es-MX" smtClean="0"/>
              <a:t>19</a:t>
            </a:fld>
            <a:endParaRPr lang="es-MX" dirty="0"/>
          </a:p>
        </p:txBody>
      </p:sp>
    </p:spTree>
    <p:extLst>
      <p:ext uri="{BB962C8B-B14F-4D97-AF65-F5344CB8AC3E}">
        <p14:creationId xmlns:p14="http://schemas.microsoft.com/office/powerpoint/2010/main" val="25115557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sz="1600" dirty="0" smtClean="0">
              <a:latin typeface="Arial" pitchFamily="34" charset="0"/>
              <a:cs typeface="Arial" pitchFamily="34" charset="0"/>
            </a:endParaRPr>
          </a:p>
        </p:txBody>
      </p:sp>
      <p:sp>
        <p:nvSpPr>
          <p:cNvPr id="4" name="3 Marcador de número de diapositiva"/>
          <p:cNvSpPr>
            <a:spLocks noGrp="1"/>
          </p:cNvSpPr>
          <p:nvPr>
            <p:ph type="sldNum" sz="quarter" idx="10"/>
          </p:nvPr>
        </p:nvSpPr>
        <p:spPr/>
        <p:txBody>
          <a:bodyPr/>
          <a:lstStyle/>
          <a:p>
            <a:fld id="{EF0F6D23-82D6-4E72-8F12-B049702DEBA0}" type="slidenum">
              <a:rPr lang="es-MX" smtClean="0"/>
              <a:t>20</a:t>
            </a:fld>
            <a:endParaRPr lang="es-MX" dirty="0"/>
          </a:p>
        </p:txBody>
      </p:sp>
    </p:spTree>
    <p:extLst>
      <p:ext uri="{BB962C8B-B14F-4D97-AF65-F5344CB8AC3E}">
        <p14:creationId xmlns:p14="http://schemas.microsoft.com/office/powerpoint/2010/main" val="74309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n-GB" altLang="en-US" sz="800"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85EF890-1F7C-4F93-BDD7-FC9846A12BE5}" type="slidenum">
              <a:rPr lang="fr-CH" altLang="es-MX"/>
              <a:pPr>
                <a:spcBef>
                  <a:spcPct val="0"/>
                </a:spcBef>
              </a:pPr>
              <a:t>2</a:t>
            </a:fld>
            <a:endParaRPr lang="fr-CH" altLang="es-MX"/>
          </a:p>
        </p:txBody>
      </p:sp>
    </p:spTree>
    <p:extLst>
      <p:ext uri="{BB962C8B-B14F-4D97-AF65-F5344CB8AC3E}">
        <p14:creationId xmlns:p14="http://schemas.microsoft.com/office/powerpoint/2010/main" val="25066413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285750" indent="-285750">
              <a:buFont typeface="Arial" panose="020B0604020202020204" pitchFamily="34" charset="0"/>
              <a:buChar char="•"/>
            </a:pPr>
            <a:r>
              <a:rPr lang="es-MX" sz="1600" dirty="0" smtClean="0">
                <a:latin typeface="Arial" pitchFamily="34" charset="0"/>
                <a:cs typeface="Arial" pitchFamily="34" charset="0"/>
              </a:rPr>
              <a:t>Definición de NOM es más amplia: abarca servicios y se refiere a más cosas que producto, proceso y método de producción relacionados.. Se refiere a objetivos legítimos y señala que incluye disposiciones administrativas relacionadas.</a:t>
            </a:r>
          </a:p>
          <a:p>
            <a:pPr marL="285750" indent="-285750">
              <a:buFont typeface="Arial" panose="020B0604020202020204" pitchFamily="34" charset="0"/>
              <a:buChar char="•"/>
            </a:pPr>
            <a:r>
              <a:rPr lang="es-MX" sz="1600" dirty="0" smtClean="0">
                <a:latin typeface="Arial" pitchFamily="34" charset="0"/>
                <a:cs typeface="Arial" pitchFamily="34" charset="0"/>
              </a:rPr>
              <a:t>Definición de norma mexicana no señala</a:t>
            </a:r>
            <a:r>
              <a:rPr lang="es-MX" sz="1600" baseline="0" dirty="0" smtClean="0">
                <a:latin typeface="Arial" pitchFamily="34" charset="0"/>
                <a:cs typeface="Arial" pitchFamily="34" charset="0"/>
              </a:rPr>
              <a:t> que es voluntaria, pero si lo hace el 51-A, aunque con excepciones (referencia en NOM, </a:t>
            </a:r>
            <a:r>
              <a:rPr lang="es-MX" sz="1600" baseline="0" dirty="0" err="1" smtClean="0">
                <a:latin typeface="Arial" pitchFamily="34" charset="0"/>
                <a:cs typeface="Arial" pitchFamily="34" charset="0"/>
              </a:rPr>
              <a:t>autodeclaración</a:t>
            </a:r>
            <a:r>
              <a:rPr lang="es-MX" sz="1600" baseline="0" dirty="0" smtClean="0">
                <a:latin typeface="Arial" pitchFamily="34" charset="0"/>
                <a:cs typeface="Arial" pitchFamily="34" charset="0"/>
              </a:rPr>
              <a:t>, compras de gobierno). Aplican a servicios y definición es más amplia en LFMN, pues AOTC solo se refiere a productos, procesos y métodos de producción con ellos relacionados.</a:t>
            </a:r>
          </a:p>
          <a:p>
            <a:pPr marL="285750" indent="-285750">
              <a:buFont typeface="Arial" panose="020B0604020202020204" pitchFamily="34" charset="0"/>
              <a:buChar char="•"/>
            </a:pPr>
            <a:r>
              <a:rPr lang="es-MX" sz="1600" baseline="0" dirty="0" smtClean="0">
                <a:latin typeface="Arial" pitchFamily="34" charset="0"/>
                <a:cs typeface="Arial" pitchFamily="34" charset="0"/>
              </a:rPr>
              <a:t>Definición de PEC: es más general, pero abarca muestreo, acreditación, certificación, verificación. LFMN se refiere a procedimientos de muestreo, prueba, calibración, certificación y verificación. AOTC abarca acreditación, registro y aprobación</a:t>
            </a:r>
          </a:p>
          <a:p>
            <a:pPr marL="285750" indent="-285750">
              <a:buFont typeface="Arial" panose="020B0604020202020204" pitchFamily="34" charset="0"/>
              <a:buChar char="•"/>
            </a:pPr>
            <a:r>
              <a:rPr lang="es-MX" sz="1600" baseline="0" dirty="0" smtClean="0">
                <a:latin typeface="Arial" pitchFamily="34" charset="0"/>
                <a:cs typeface="Arial" pitchFamily="34" charset="0"/>
              </a:rPr>
              <a:t>Principios de Transparencia; Apertura; Imparcialidad y Consenso; Eficacia y Pertinencia; Coherencia y Dimensión del Desarrollo</a:t>
            </a:r>
          </a:p>
          <a:p>
            <a:pPr marL="285750" indent="-285750">
              <a:buFont typeface="Arial" panose="020B0604020202020204" pitchFamily="34" charset="0"/>
              <a:buChar char="•"/>
            </a:pPr>
            <a:endParaRPr lang="es-MX" sz="1600" dirty="0" smtClean="0">
              <a:latin typeface="Arial" pitchFamily="34" charset="0"/>
              <a:cs typeface="Arial" pitchFamily="34" charset="0"/>
            </a:endParaRPr>
          </a:p>
        </p:txBody>
      </p:sp>
      <p:sp>
        <p:nvSpPr>
          <p:cNvPr id="4" name="3 Marcador de número de diapositiva"/>
          <p:cNvSpPr>
            <a:spLocks noGrp="1"/>
          </p:cNvSpPr>
          <p:nvPr>
            <p:ph type="sldNum" sz="quarter" idx="10"/>
          </p:nvPr>
        </p:nvSpPr>
        <p:spPr/>
        <p:txBody>
          <a:bodyPr/>
          <a:lstStyle/>
          <a:p>
            <a:fld id="{EF0F6D23-82D6-4E72-8F12-B049702DEBA0}" type="slidenum">
              <a:rPr lang="es-MX" smtClean="0"/>
              <a:t>21</a:t>
            </a:fld>
            <a:endParaRPr lang="es-MX" dirty="0"/>
          </a:p>
        </p:txBody>
      </p:sp>
    </p:spTree>
    <p:extLst>
      <p:ext uri="{BB962C8B-B14F-4D97-AF65-F5344CB8AC3E}">
        <p14:creationId xmlns:p14="http://schemas.microsoft.com/office/powerpoint/2010/main" val="17072137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285750" indent="-285750">
              <a:buFont typeface="Arial" panose="020B0604020202020204" pitchFamily="34" charset="0"/>
              <a:buChar char="•"/>
            </a:pPr>
            <a:r>
              <a:rPr lang="es-MX" sz="1600" dirty="0" smtClean="0">
                <a:latin typeface="Arial" pitchFamily="34" charset="0"/>
                <a:cs typeface="Arial" pitchFamily="34" charset="0"/>
              </a:rPr>
              <a:t>No discriminación: artículo 53,</a:t>
            </a:r>
            <a:r>
              <a:rPr lang="es-MX" sz="1600" baseline="0" dirty="0" smtClean="0">
                <a:latin typeface="Arial" pitchFamily="34" charset="0"/>
                <a:cs typeface="Arial" pitchFamily="34" charset="0"/>
              </a:rPr>
              <a:t> último párrafo: excepción? Viola AOTC?</a:t>
            </a:r>
            <a:endParaRPr lang="es-MX" sz="1600" dirty="0" smtClean="0">
              <a:latin typeface="Arial" pitchFamily="34" charset="0"/>
              <a:cs typeface="Arial" pitchFamily="34" charset="0"/>
            </a:endParaRPr>
          </a:p>
          <a:p>
            <a:pPr marL="285750" indent="-285750">
              <a:buFont typeface="Arial" panose="020B0604020202020204" pitchFamily="34" charset="0"/>
              <a:buChar char="•"/>
            </a:pPr>
            <a:r>
              <a:rPr lang="es-MX" sz="1600" dirty="0" smtClean="0">
                <a:latin typeface="Arial" pitchFamily="34" charset="0"/>
                <a:cs typeface="Arial" pitchFamily="34" charset="0"/>
              </a:rPr>
              <a:t>Presunción del 2.5, ligada</a:t>
            </a:r>
            <a:r>
              <a:rPr lang="es-MX" sz="1600" baseline="0" dirty="0" smtClean="0">
                <a:latin typeface="Arial" pitchFamily="34" charset="0"/>
                <a:cs typeface="Arial" pitchFamily="34" charset="0"/>
              </a:rPr>
              <a:t> a objetivos legítimos: seguridad nacional, prevención de prácticas engañosas, protección de salud o seguridad humana, animal o vegetal o el medio ambiente</a:t>
            </a:r>
          </a:p>
          <a:p>
            <a:pPr marL="285750" indent="-285750">
              <a:buFont typeface="Arial" panose="020B0604020202020204" pitchFamily="34" charset="0"/>
              <a:buChar char="•"/>
            </a:pPr>
            <a:r>
              <a:rPr lang="es-MX" sz="1600" baseline="0" dirty="0" smtClean="0">
                <a:latin typeface="Arial" pitchFamily="34" charset="0"/>
                <a:cs typeface="Arial" pitchFamily="34" charset="0"/>
              </a:rPr>
              <a:t>Transparencia: obligaciones de notificación, publicación y entrada en vigor diferida</a:t>
            </a:r>
          </a:p>
          <a:p>
            <a:pPr marL="285750" indent="-285750">
              <a:buFont typeface="Arial" panose="020B0604020202020204" pitchFamily="34" charset="0"/>
              <a:buChar char="•"/>
            </a:pPr>
            <a:r>
              <a:rPr lang="es-MX" sz="1600" baseline="0" dirty="0" smtClean="0">
                <a:latin typeface="Arial" pitchFamily="34" charset="0"/>
                <a:cs typeface="Arial" pitchFamily="34" charset="0"/>
              </a:rPr>
              <a:t>En general, la LFMN profundiza y detalla ampliamente los procedimientos de transparencia: PNN, notificación, consulta pública, MIR, listas de organismos acreditados, etc. Sin embargo, falla en el tema de la entrada en vigor.</a:t>
            </a:r>
            <a:endParaRPr lang="es-MX" sz="1600" dirty="0" smtClean="0">
              <a:latin typeface="Arial" pitchFamily="34" charset="0"/>
              <a:cs typeface="Arial" pitchFamily="34" charset="0"/>
            </a:endParaRPr>
          </a:p>
        </p:txBody>
      </p:sp>
      <p:sp>
        <p:nvSpPr>
          <p:cNvPr id="4" name="3 Marcador de número de diapositiva"/>
          <p:cNvSpPr>
            <a:spLocks noGrp="1"/>
          </p:cNvSpPr>
          <p:nvPr>
            <p:ph type="sldNum" sz="quarter" idx="10"/>
          </p:nvPr>
        </p:nvSpPr>
        <p:spPr/>
        <p:txBody>
          <a:bodyPr/>
          <a:lstStyle/>
          <a:p>
            <a:fld id="{EF0F6D23-82D6-4E72-8F12-B049702DEBA0}" type="slidenum">
              <a:rPr lang="es-MX" smtClean="0"/>
              <a:t>22</a:t>
            </a:fld>
            <a:endParaRPr lang="es-MX" dirty="0"/>
          </a:p>
        </p:txBody>
      </p:sp>
    </p:spTree>
    <p:extLst>
      <p:ext uri="{BB962C8B-B14F-4D97-AF65-F5344CB8AC3E}">
        <p14:creationId xmlns:p14="http://schemas.microsoft.com/office/powerpoint/2010/main" val="36871503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285750" indent="-285750">
              <a:buFont typeface="Arial" panose="020B0604020202020204" pitchFamily="34" charset="0"/>
              <a:buChar char="•"/>
            </a:pPr>
            <a:endParaRPr lang="es-MX" sz="1600" dirty="0" smtClean="0">
              <a:latin typeface="Arial" pitchFamily="34" charset="0"/>
              <a:cs typeface="Arial" pitchFamily="34" charset="0"/>
            </a:endParaRPr>
          </a:p>
        </p:txBody>
      </p:sp>
      <p:sp>
        <p:nvSpPr>
          <p:cNvPr id="4" name="3 Marcador de número de diapositiva"/>
          <p:cNvSpPr>
            <a:spLocks noGrp="1"/>
          </p:cNvSpPr>
          <p:nvPr>
            <p:ph type="sldNum" sz="quarter" idx="10"/>
          </p:nvPr>
        </p:nvSpPr>
        <p:spPr/>
        <p:txBody>
          <a:bodyPr/>
          <a:lstStyle/>
          <a:p>
            <a:fld id="{EF0F6D23-82D6-4E72-8F12-B049702DEBA0}" type="slidenum">
              <a:rPr lang="es-MX" smtClean="0"/>
              <a:t>23</a:t>
            </a:fld>
            <a:endParaRPr lang="es-MX" dirty="0"/>
          </a:p>
        </p:txBody>
      </p:sp>
    </p:spTree>
    <p:extLst>
      <p:ext uri="{BB962C8B-B14F-4D97-AF65-F5344CB8AC3E}">
        <p14:creationId xmlns:p14="http://schemas.microsoft.com/office/powerpoint/2010/main" val="525269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285750" indent="-285750">
              <a:buFont typeface="Arial" panose="020B0604020202020204" pitchFamily="34" charset="0"/>
              <a:buChar char="•"/>
            </a:pPr>
            <a:endParaRPr lang="es-MX" sz="1600" dirty="0" smtClean="0">
              <a:latin typeface="Arial" pitchFamily="34" charset="0"/>
              <a:cs typeface="Arial" pitchFamily="34" charset="0"/>
            </a:endParaRPr>
          </a:p>
        </p:txBody>
      </p:sp>
      <p:sp>
        <p:nvSpPr>
          <p:cNvPr id="4" name="3 Marcador de número de diapositiva"/>
          <p:cNvSpPr>
            <a:spLocks noGrp="1"/>
          </p:cNvSpPr>
          <p:nvPr>
            <p:ph type="sldNum" sz="quarter" idx="10"/>
          </p:nvPr>
        </p:nvSpPr>
        <p:spPr/>
        <p:txBody>
          <a:bodyPr/>
          <a:lstStyle/>
          <a:p>
            <a:fld id="{EF0F6D23-82D6-4E72-8F12-B049702DEBA0}" type="slidenum">
              <a:rPr lang="es-MX" smtClean="0"/>
              <a:t>24</a:t>
            </a:fld>
            <a:endParaRPr lang="es-MX" dirty="0"/>
          </a:p>
        </p:txBody>
      </p:sp>
    </p:spTree>
    <p:extLst>
      <p:ext uri="{BB962C8B-B14F-4D97-AF65-F5344CB8AC3E}">
        <p14:creationId xmlns:p14="http://schemas.microsoft.com/office/powerpoint/2010/main" val="29155175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algn="just" defTabSz="922995">
              <a:lnSpc>
                <a:spcPct val="150000"/>
              </a:lnSpc>
              <a:defRPr/>
            </a:pPr>
            <a:endParaRPr lang="es-MX" dirty="0"/>
          </a:p>
        </p:txBody>
      </p:sp>
      <p:sp>
        <p:nvSpPr>
          <p:cNvPr id="4" name="3 Marcador de número de diapositiva"/>
          <p:cNvSpPr>
            <a:spLocks noGrp="1"/>
          </p:cNvSpPr>
          <p:nvPr>
            <p:ph type="sldNum" sz="quarter" idx="10"/>
          </p:nvPr>
        </p:nvSpPr>
        <p:spPr/>
        <p:txBody>
          <a:bodyPr/>
          <a:lstStyle/>
          <a:p>
            <a:fld id="{2E009AAD-1C8D-409E-A197-7A481466995F}" type="slidenum">
              <a:rPr lang="es-MX" smtClean="0"/>
              <a:t>25</a:t>
            </a:fld>
            <a:endParaRPr lang="es-MX" dirty="0"/>
          </a:p>
        </p:txBody>
      </p:sp>
    </p:spTree>
    <p:extLst>
      <p:ext uri="{BB962C8B-B14F-4D97-AF65-F5344CB8AC3E}">
        <p14:creationId xmlns:p14="http://schemas.microsoft.com/office/powerpoint/2010/main" val="1311352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n-GB" altLang="en-US" sz="800"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C6A8F2B-7A36-4C70-8F10-BC43DACD6DAC}" type="slidenum">
              <a:rPr lang="fr-CH" altLang="es-MX"/>
              <a:pPr>
                <a:spcBef>
                  <a:spcPct val="0"/>
                </a:spcBef>
              </a:pPr>
              <a:t>3</a:t>
            </a:fld>
            <a:endParaRPr lang="fr-CH" altLang="es-MX"/>
          </a:p>
        </p:txBody>
      </p:sp>
    </p:spTree>
    <p:extLst>
      <p:ext uri="{BB962C8B-B14F-4D97-AF65-F5344CB8AC3E}">
        <p14:creationId xmlns:p14="http://schemas.microsoft.com/office/powerpoint/2010/main" val="3140268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n-GB" altLang="en-US" sz="800"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8D3F399-118C-40A0-A0B3-83A36DC30B0D}" type="slidenum">
              <a:rPr lang="fr-CH" altLang="es-MX"/>
              <a:pPr>
                <a:spcBef>
                  <a:spcPct val="0"/>
                </a:spcBef>
              </a:pPr>
              <a:t>4</a:t>
            </a:fld>
            <a:endParaRPr lang="fr-CH" altLang="es-MX"/>
          </a:p>
        </p:txBody>
      </p:sp>
    </p:spTree>
    <p:extLst>
      <p:ext uri="{BB962C8B-B14F-4D97-AF65-F5344CB8AC3E}">
        <p14:creationId xmlns:p14="http://schemas.microsoft.com/office/powerpoint/2010/main" val="1544716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n-GB" altLang="en-US" sz="800"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6F75E5A-C33A-43DF-A661-5B1A240D238F}" type="slidenum">
              <a:rPr lang="fr-CH" altLang="es-MX"/>
              <a:pPr>
                <a:spcBef>
                  <a:spcPct val="0"/>
                </a:spcBef>
              </a:pPr>
              <a:t>5</a:t>
            </a:fld>
            <a:endParaRPr lang="fr-CH" altLang="es-MX"/>
          </a:p>
        </p:txBody>
      </p:sp>
    </p:spTree>
    <p:extLst>
      <p:ext uri="{BB962C8B-B14F-4D97-AF65-F5344CB8AC3E}">
        <p14:creationId xmlns:p14="http://schemas.microsoft.com/office/powerpoint/2010/main" val="36232478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r>
              <a:rPr lang="es-ES" altLang="en-US" sz="800" dirty="0" smtClean="0"/>
              <a:t>CE: Moluscos: Reclamaciones presentadas por el Canadá, el Perú y Chile.</a:t>
            </a:r>
          </a:p>
          <a:p>
            <a:pPr algn="just"/>
            <a:endParaRPr lang="es-ES" altLang="en-US" sz="800" dirty="0" smtClean="0"/>
          </a:p>
          <a:p>
            <a:pPr algn="just"/>
            <a:r>
              <a:rPr lang="es-ES" altLang="en-US" sz="800" dirty="0" smtClean="0"/>
              <a:t>La reclamación se refería a una Orden del Gobierno francés por la que se establecen los nombres oficiales y la denominación comercial de los moluscos del género </a:t>
            </a:r>
            <a:r>
              <a:rPr lang="es-ES" altLang="en-US" sz="800" dirty="0" err="1" smtClean="0"/>
              <a:t>pectinidae</a:t>
            </a:r>
            <a:r>
              <a:rPr lang="es-ES" altLang="en-US" sz="800" dirty="0" smtClean="0"/>
              <a:t>. Los reclamantes alegaban que esa orden deteriorará su posición competitiva en el mercado francés en la medida en que su producto ya no se podrá vender como “</a:t>
            </a:r>
            <a:r>
              <a:rPr lang="es-ES" altLang="en-US" sz="800" dirty="0" err="1" smtClean="0"/>
              <a:t>Coquille</a:t>
            </a:r>
            <a:r>
              <a:rPr lang="es-ES" altLang="en-US" sz="800" dirty="0" smtClean="0"/>
              <a:t> Saint-Jacques” a pesar de no existir diferencia entre sus productos y los productos franceses por lo que hace al color, el tamaño, la textura, el aspecto externo y la utilización. Es decir, que se aduce que son “productos similares”. Se alegaron infracciones </a:t>
            </a:r>
          </a:p>
          <a:p>
            <a:pPr algn="just"/>
            <a:endParaRPr lang="es-ES" altLang="en-US" sz="800" dirty="0" smtClean="0"/>
          </a:p>
          <a:p>
            <a:pPr algn="just"/>
            <a:r>
              <a:rPr lang="es-ES" altLang="en-US" sz="800" dirty="0" smtClean="0"/>
              <a:t>EE.UU: Cigarrillos de olor</a:t>
            </a:r>
          </a:p>
          <a:p>
            <a:pPr algn="just"/>
            <a:endParaRPr lang="es-ES" altLang="en-US" sz="800" dirty="0" smtClean="0"/>
          </a:p>
          <a:p>
            <a:r>
              <a:rPr lang="es-ES" sz="800" dirty="0" smtClean="0"/>
              <a:t>Indonesia alegaba, principalmente, que la prohibición de los cigarrillos de clavo de olor es discriminatoria y que además es innecesaria.  Alegaba también que los Estados Unidos actuaron de manera incompatible con varias prescripciones en materia de procedimiento y/o de otro tipo establecidas en el Acuerdo OTC al preparar y aplicar el artículo 907(a)(1)(A).  Indonesia no presentó argumentos relativos a sus alegaciones al amparo del Acuerdo MSF.</a:t>
            </a:r>
          </a:p>
          <a:p>
            <a:r>
              <a:rPr lang="es-ES" sz="800" dirty="0" smtClean="0"/>
              <a:t>El primer paso del análisis del Grupo Especial consistió en determinar si la medida impugnada estaba comprendida en el ámbito de aplicación del Acuerdo OTC.  El Grupo Especial constató que lo estaba, fundándose en que el artículo 907(a)(1)(A) es un “reglamento técnico” en el sentido del punto 1 del Anexo 1 del Acuerdo OTC.  A continuación, el Grupo Especial examinó las alegaciones formuladas por Indonesia al amparo de los párrafos 1, 2, 5, 8, 9, 10 y 12 del artículo 2 y el párrafo 3 del artículo 12 del Acuerdo OTC.</a:t>
            </a:r>
          </a:p>
          <a:p>
            <a:r>
              <a:rPr lang="es-ES" sz="800" dirty="0" smtClean="0"/>
              <a:t>En una de sus principales determinaciones, el Grupo Especial constató que la prohibición era incompatible con la obligación de trato nacional establecida en el párrafo 1 del artículo 2 del Acuerdo OTC, porque daba a los cigarrillos de clavo de olor un trato menos favorable que el que otorgaba a los cigarrillos mentolados.  El Grupo Especial constató que los cigarrillos de clavo de olor y los mentolados son “productos similares” en el sentido del párrafo 1 del artículo 2 del Acuerdo OTC, fundándose en parte en su constatación fáctica de que ambos tipos de cigarrillos están aromatizados y atraen a los jóvenes.  Al haber constatado la existencia de una infracción del párrafo 1 del artículo 2 del Acuerdo OTC, el Grupo Especial se abstuvo de pronunciarse sobre la alegación formulada por Indonesia al amparo del párrafo 4 del artículo III del GATT de 1994, o sobre la defensa de los Estados Unidos al amparo del apartado b) del artículo XX del GATT de 1994 (invocado sólo respecto de la alegación al amparo del párrafo 4 del artículo III del GATT de 1994).</a:t>
            </a:r>
          </a:p>
          <a:p>
            <a:pPr algn="just"/>
            <a:endParaRPr lang="es-ES" altLang="en-US" sz="800" dirty="0" smtClean="0"/>
          </a:p>
          <a:p>
            <a:pPr algn="just"/>
            <a:endParaRPr lang="en-GB" altLang="en-US" sz="800" dirty="0"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4DD64C-5B82-4FB0-9BAC-4309B4BF2140}" type="slidenum">
              <a:rPr lang="fr-CH" altLang="es-MX"/>
              <a:pPr>
                <a:spcBef>
                  <a:spcPct val="0"/>
                </a:spcBef>
              </a:pPr>
              <a:t>6</a:t>
            </a:fld>
            <a:endParaRPr lang="fr-CH" altLang="es-MX"/>
          </a:p>
        </p:txBody>
      </p:sp>
    </p:spTree>
    <p:extLst>
      <p:ext uri="{BB962C8B-B14F-4D97-AF65-F5344CB8AC3E}">
        <p14:creationId xmlns:p14="http://schemas.microsoft.com/office/powerpoint/2010/main" val="4172327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n-GB" altLang="en-US" sz="800"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4D31C19-0F02-4F57-8686-3F3A6C29085D}" type="slidenum">
              <a:rPr lang="fr-CH" altLang="es-MX"/>
              <a:pPr>
                <a:spcBef>
                  <a:spcPct val="0"/>
                </a:spcBef>
              </a:pPr>
              <a:t>7</a:t>
            </a:fld>
            <a:endParaRPr lang="fr-CH" altLang="es-MX"/>
          </a:p>
        </p:txBody>
      </p:sp>
    </p:spTree>
    <p:extLst>
      <p:ext uri="{BB962C8B-B14F-4D97-AF65-F5344CB8AC3E}">
        <p14:creationId xmlns:p14="http://schemas.microsoft.com/office/powerpoint/2010/main" val="35149878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n-GB" altLang="en-US" sz="800"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BABF944-B768-4B84-B884-FF5251E18084}" type="slidenum">
              <a:rPr lang="fr-CH" altLang="es-MX"/>
              <a:pPr>
                <a:spcBef>
                  <a:spcPct val="0"/>
                </a:spcBef>
              </a:pPr>
              <a:t>8</a:t>
            </a:fld>
            <a:endParaRPr lang="fr-CH" altLang="es-MX"/>
          </a:p>
        </p:txBody>
      </p:sp>
    </p:spTree>
    <p:extLst>
      <p:ext uri="{BB962C8B-B14F-4D97-AF65-F5344CB8AC3E}">
        <p14:creationId xmlns:p14="http://schemas.microsoft.com/office/powerpoint/2010/main" val="421488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n-GB" altLang="en-US" sz="800"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E51EBE2-1DD5-4F2B-8113-E5EF3EA3D723}" type="slidenum">
              <a:rPr lang="fr-CH" altLang="es-MX"/>
              <a:pPr>
                <a:spcBef>
                  <a:spcPct val="0"/>
                </a:spcBef>
              </a:pPr>
              <a:t>9</a:t>
            </a:fld>
            <a:endParaRPr lang="fr-CH" altLang="es-MX"/>
          </a:p>
        </p:txBody>
      </p:sp>
    </p:spTree>
    <p:extLst>
      <p:ext uri="{BB962C8B-B14F-4D97-AF65-F5344CB8AC3E}">
        <p14:creationId xmlns:p14="http://schemas.microsoft.com/office/powerpoint/2010/main" val="516621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8C63B057-B53E-449D-AAA6-67CE058A5963}" type="datetimeFigureOut">
              <a:rPr lang="es-MX" smtClean="0"/>
              <a:pPr/>
              <a:t>09/02/2016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5863717-3735-47DC-B79F-9F5BA3EDA26E}" type="slidenum">
              <a:rPr lang="es-MX" smtClean="0"/>
              <a:pPr/>
              <a:t>‹Nº›</a:t>
            </a:fld>
            <a:endParaRPr lang="es-MX" dirty="0"/>
          </a:p>
        </p:txBody>
      </p:sp>
    </p:spTree>
    <p:extLst>
      <p:ext uri="{BB962C8B-B14F-4D97-AF65-F5344CB8AC3E}">
        <p14:creationId xmlns:p14="http://schemas.microsoft.com/office/powerpoint/2010/main" val="3318763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C63B057-B53E-449D-AAA6-67CE058A5963}" type="datetimeFigureOut">
              <a:rPr lang="es-MX" smtClean="0"/>
              <a:pPr/>
              <a:t>09/02/2016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5863717-3735-47DC-B79F-9F5BA3EDA26E}" type="slidenum">
              <a:rPr lang="es-MX" smtClean="0"/>
              <a:pPr/>
              <a:t>‹Nº›</a:t>
            </a:fld>
            <a:endParaRPr lang="es-MX" dirty="0"/>
          </a:p>
        </p:txBody>
      </p:sp>
    </p:spTree>
    <p:extLst>
      <p:ext uri="{BB962C8B-B14F-4D97-AF65-F5344CB8AC3E}">
        <p14:creationId xmlns:p14="http://schemas.microsoft.com/office/powerpoint/2010/main" val="882198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C63B057-B53E-449D-AAA6-67CE058A5963}" type="datetimeFigureOut">
              <a:rPr lang="es-MX" smtClean="0"/>
              <a:pPr/>
              <a:t>09/02/2016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5863717-3735-47DC-B79F-9F5BA3EDA26E}" type="slidenum">
              <a:rPr lang="es-MX" smtClean="0"/>
              <a:pPr/>
              <a:t>‹Nº›</a:t>
            </a:fld>
            <a:endParaRPr lang="es-MX" dirty="0"/>
          </a:p>
        </p:txBody>
      </p:sp>
    </p:spTree>
    <p:extLst>
      <p:ext uri="{BB962C8B-B14F-4D97-AF65-F5344CB8AC3E}">
        <p14:creationId xmlns:p14="http://schemas.microsoft.com/office/powerpoint/2010/main" val="349761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C63B057-B53E-449D-AAA6-67CE058A5963}" type="datetimeFigureOut">
              <a:rPr lang="es-MX" smtClean="0"/>
              <a:pPr/>
              <a:t>09/02/2016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5863717-3735-47DC-B79F-9F5BA3EDA26E}" type="slidenum">
              <a:rPr lang="es-MX" smtClean="0"/>
              <a:pPr/>
              <a:t>‹Nº›</a:t>
            </a:fld>
            <a:endParaRPr lang="es-MX" dirty="0"/>
          </a:p>
        </p:txBody>
      </p:sp>
    </p:spTree>
    <p:extLst>
      <p:ext uri="{BB962C8B-B14F-4D97-AF65-F5344CB8AC3E}">
        <p14:creationId xmlns:p14="http://schemas.microsoft.com/office/powerpoint/2010/main" val="2724877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C63B057-B53E-449D-AAA6-67CE058A5963}" type="datetimeFigureOut">
              <a:rPr lang="es-MX" smtClean="0"/>
              <a:pPr/>
              <a:t>09/02/2016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5863717-3735-47DC-B79F-9F5BA3EDA26E}" type="slidenum">
              <a:rPr lang="es-MX" smtClean="0"/>
              <a:pPr/>
              <a:t>‹Nº›</a:t>
            </a:fld>
            <a:endParaRPr lang="es-MX" dirty="0"/>
          </a:p>
        </p:txBody>
      </p:sp>
    </p:spTree>
    <p:extLst>
      <p:ext uri="{BB962C8B-B14F-4D97-AF65-F5344CB8AC3E}">
        <p14:creationId xmlns:p14="http://schemas.microsoft.com/office/powerpoint/2010/main" val="3089563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8C63B057-B53E-449D-AAA6-67CE058A5963}" type="datetimeFigureOut">
              <a:rPr lang="es-MX" smtClean="0"/>
              <a:pPr/>
              <a:t>09/02/2016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15863717-3735-47DC-B79F-9F5BA3EDA26E}" type="slidenum">
              <a:rPr lang="es-MX" smtClean="0"/>
              <a:pPr/>
              <a:t>‹Nº›</a:t>
            </a:fld>
            <a:endParaRPr lang="es-MX" dirty="0"/>
          </a:p>
        </p:txBody>
      </p:sp>
    </p:spTree>
    <p:extLst>
      <p:ext uri="{BB962C8B-B14F-4D97-AF65-F5344CB8AC3E}">
        <p14:creationId xmlns:p14="http://schemas.microsoft.com/office/powerpoint/2010/main" val="2666472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8C63B057-B53E-449D-AAA6-67CE058A5963}" type="datetimeFigureOut">
              <a:rPr lang="es-MX" smtClean="0"/>
              <a:pPr/>
              <a:t>09/02/2016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15863717-3735-47DC-B79F-9F5BA3EDA26E}" type="slidenum">
              <a:rPr lang="es-MX" smtClean="0"/>
              <a:pPr/>
              <a:t>‹Nº›</a:t>
            </a:fld>
            <a:endParaRPr lang="es-MX" dirty="0"/>
          </a:p>
        </p:txBody>
      </p:sp>
    </p:spTree>
    <p:extLst>
      <p:ext uri="{BB962C8B-B14F-4D97-AF65-F5344CB8AC3E}">
        <p14:creationId xmlns:p14="http://schemas.microsoft.com/office/powerpoint/2010/main" val="4101877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8C63B057-B53E-449D-AAA6-67CE058A5963}" type="datetimeFigureOut">
              <a:rPr lang="es-MX" smtClean="0"/>
              <a:pPr/>
              <a:t>09/02/2016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15863717-3735-47DC-B79F-9F5BA3EDA26E}" type="slidenum">
              <a:rPr lang="es-MX" smtClean="0"/>
              <a:pPr/>
              <a:t>‹Nº›</a:t>
            </a:fld>
            <a:endParaRPr lang="es-MX" dirty="0"/>
          </a:p>
        </p:txBody>
      </p:sp>
    </p:spTree>
    <p:extLst>
      <p:ext uri="{BB962C8B-B14F-4D97-AF65-F5344CB8AC3E}">
        <p14:creationId xmlns:p14="http://schemas.microsoft.com/office/powerpoint/2010/main" val="2177883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C63B057-B53E-449D-AAA6-67CE058A5963}" type="datetimeFigureOut">
              <a:rPr lang="es-MX" smtClean="0"/>
              <a:pPr/>
              <a:t>09/02/2016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15863717-3735-47DC-B79F-9F5BA3EDA26E}" type="slidenum">
              <a:rPr lang="es-MX" smtClean="0"/>
              <a:pPr/>
              <a:t>‹Nº›</a:t>
            </a:fld>
            <a:endParaRPr lang="es-MX" dirty="0"/>
          </a:p>
        </p:txBody>
      </p:sp>
    </p:spTree>
    <p:extLst>
      <p:ext uri="{BB962C8B-B14F-4D97-AF65-F5344CB8AC3E}">
        <p14:creationId xmlns:p14="http://schemas.microsoft.com/office/powerpoint/2010/main" val="2646971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C63B057-B53E-449D-AAA6-67CE058A5963}" type="datetimeFigureOut">
              <a:rPr lang="es-MX" smtClean="0"/>
              <a:pPr/>
              <a:t>09/02/2016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15863717-3735-47DC-B79F-9F5BA3EDA26E}" type="slidenum">
              <a:rPr lang="es-MX" smtClean="0"/>
              <a:pPr/>
              <a:t>‹Nº›</a:t>
            </a:fld>
            <a:endParaRPr lang="es-MX" dirty="0"/>
          </a:p>
        </p:txBody>
      </p:sp>
    </p:spTree>
    <p:extLst>
      <p:ext uri="{BB962C8B-B14F-4D97-AF65-F5344CB8AC3E}">
        <p14:creationId xmlns:p14="http://schemas.microsoft.com/office/powerpoint/2010/main" val="3788965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C63B057-B53E-449D-AAA6-67CE058A5963}" type="datetimeFigureOut">
              <a:rPr lang="es-MX" smtClean="0"/>
              <a:pPr/>
              <a:t>09/02/2016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15863717-3735-47DC-B79F-9F5BA3EDA26E}" type="slidenum">
              <a:rPr lang="es-MX" smtClean="0"/>
              <a:pPr/>
              <a:t>‹Nº›</a:t>
            </a:fld>
            <a:endParaRPr lang="es-MX" dirty="0"/>
          </a:p>
        </p:txBody>
      </p:sp>
    </p:spTree>
    <p:extLst>
      <p:ext uri="{BB962C8B-B14F-4D97-AF65-F5344CB8AC3E}">
        <p14:creationId xmlns:p14="http://schemas.microsoft.com/office/powerpoint/2010/main" val="2874007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63B057-B53E-449D-AAA6-67CE058A5963}" type="datetimeFigureOut">
              <a:rPr lang="es-MX" smtClean="0"/>
              <a:pPr/>
              <a:t>09/02/2016</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863717-3735-47DC-B79F-9F5BA3EDA26E}" type="slidenum">
              <a:rPr lang="es-MX" smtClean="0"/>
              <a:pPr/>
              <a:t>‹Nº›</a:t>
            </a:fld>
            <a:endParaRPr lang="es-MX" dirty="0"/>
          </a:p>
        </p:txBody>
      </p:sp>
    </p:spTree>
    <p:extLst>
      <p:ext uri="{BB962C8B-B14F-4D97-AF65-F5344CB8AC3E}">
        <p14:creationId xmlns:p14="http://schemas.microsoft.com/office/powerpoint/2010/main" val="2601196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5.gif"/><Relationship Id="rId7" Type="http://schemas.openxmlformats.org/officeDocument/2006/relationships/diagramColors" Target="../diagrams/colors8.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 Id="rId9" Type="http://schemas.openxmlformats.org/officeDocument/2006/relationships/image" Target="../media/image4.png"/></Relationships>
</file>

<file path=ppt/slides/_rels/slide12.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14.png"/><Relationship Id="rId7" Type="http://schemas.openxmlformats.org/officeDocument/2006/relationships/diagramColors" Target="../diagrams/colors9.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 Id="rId9"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8" Type="http://schemas.microsoft.com/office/2007/relationships/diagramDrawing" Target="../diagrams/drawing10.xml"/><Relationship Id="rId13" Type="http://schemas.openxmlformats.org/officeDocument/2006/relationships/image" Target="../media/image19.gif"/><Relationship Id="rId3" Type="http://schemas.openxmlformats.org/officeDocument/2006/relationships/image" Target="../media/image5.gif"/><Relationship Id="rId7" Type="http://schemas.openxmlformats.org/officeDocument/2006/relationships/diagramColors" Target="../diagrams/colors10.xml"/><Relationship Id="rId12" Type="http://schemas.openxmlformats.org/officeDocument/2006/relationships/image" Target="../media/image18.jpeg"/><Relationship Id="rId2" Type="http://schemas.openxmlformats.org/officeDocument/2006/relationships/notesSlide" Target="../notesSlides/notesSlide15.xml"/><Relationship Id="rId16"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diagramQuickStyle" Target="../diagrams/quickStyle10.xml"/><Relationship Id="rId11" Type="http://schemas.openxmlformats.org/officeDocument/2006/relationships/image" Target="../media/image17.gif"/><Relationship Id="rId5" Type="http://schemas.openxmlformats.org/officeDocument/2006/relationships/diagramLayout" Target="../diagrams/layout10.xml"/><Relationship Id="rId15" Type="http://schemas.openxmlformats.org/officeDocument/2006/relationships/image" Target="../media/image21.jpg"/><Relationship Id="rId10" Type="http://schemas.openxmlformats.org/officeDocument/2006/relationships/image" Target="../media/image16.jpeg"/><Relationship Id="rId4" Type="http://schemas.openxmlformats.org/officeDocument/2006/relationships/diagramData" Target="../diagrams/data10.xml"/><Relationship Id="rId9" Type="http://schemas.openxmlformats.org/officeDocument/2006/relationships/image" Target="../media/image15.jpeg"/><Relationship Id="rId14" Type="http://schemas.openxmlformats.org/officeDocument/2006/relationships/image" Target="../media/image20.gif"/></Relationships>
</file>

<file path=ppt/slides/_rels/slide1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22.jpg"/></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5.gif"/></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5.gif"/><Relationship Id="rId7" Type="http://schemas.openxmlformats.org/officeDocument/2006/relationships/diagramColors" Target="../diagrams/colors3.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 Id="rId9"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5.gif"/><Relationship Id="rId7" Type="http://schemas.openxmlformats.org/officeDocument/2006/relationships/diagramColors" Target="../diagrams/colors4.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 Id="rId9"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5.gif"/><Relationship Id="rId7" Type="http://schemas.openxmlformats.org/officeDocument/2006/relationships/diagramColors" Target="../diagrams/colors5.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 Id="rId9"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7"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3.jpg"/><Relationship Id="rId5" Type="http://schemas.openxmlformats.org/officeDocument/2006/relationships/image" Target="../media/image12.jpeg"/><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5.gif"/><Relationship Id="rId7" Type="http://schemas.openxmlformats.org/officeDocument/2006/relationships/diagramColors" Target="../diagrams/colors6.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1772816"/>
            <a:ext cx="8424936" cy="23042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rgbClr val="006600"/>
              </a:solidFill>
            </a:endParaRPr>
          </a:p>
        </p:txBody>
      </p:sp>
      <p:sp>
        <p:nvSpPr>
          <p:cNvPr id="8" name="7 Rectángulo"/>
          <p:cNvSpPr/>
          <p:nvPr/>
        </p:nvSpPr>
        <p:spPr>
          <a:xfrm>
            <a:off x="323528" y="1772816"/>
            <a:ext cx="8424936" cy="23042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rgbClr val="006600"/>
              </a:solidFill>
            </a:endParaRPr>
          </a:p>
        </p:txBody>
      </p:sp>
      <p:pic>
        <p:nvPicPr>
          <p:cNvPr id="18" name="17 Imagen" descr="C:\Users\olinka.vieyra\Pictures\Logo SE 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15201" y="54710"/>
            <a:ext cx="1600200" cy="1743550"/>
          </a:xfrm>
          <a:prstGeom prst="rect">
            <a:avLst/>
          </a:prstGeom>
          <a:noFill/>
          <a:ln>
            <a:noFill/>
          </a:ln>
        </p:spPr>
      </p:pic>
      <p:sp>
        <p:nvSpPr>
          <p:cNvPr id="19" name="2 Subtítulo"/>
          <p:cNvSpPr txBox="1">
            <a:spLocks/>
          </p:cNvSpPr>
          <p:nvPr/>
        </p:nvSpPr>
        <p:spPr>
          <a:xfrm>
            <a:off x="1371600" y="4771256"/>
            <a:ext cx="6248400" cy="1248544"/>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s-MX" sz="1800" b="1" dirty="0" smtClean="0">
                <a:solidFill>
                  <a:schemeClr val="tx1">
                    <a:lumMod val="75000"/>
                    <a:lumOff val="25000"/>
                  </a:schemeClr>
                </a:solidFill>
                <a:latin typeface="Arial Narrow" pitchFamily="34" charset="0"/>
              </a:rPr>
              <a:t>Juan Antonio Dorantes Sánchez</a:t>
            </a:r>
          </a:p>
          <a:p>
            <a:pPr marL="0" indent="0" algn="ctr">
              <a:buNone/>
            </a:pPr>
            <a:r>
              <a:rPr lang="es-MX" sz="1800" b="1" dirty="0" smtClean="0">
                <a:solidFill>
                  <a:schemeClr val="tx1">
                    <a:lumMod val="75000"/>
                    <a:lumOff val="25000"/>
                  </a:schemeClr>
                </a:solidFill>
                <a:latin typeface="Arial Narrow" pitchFamily="34" charset="0"/>
              </a:rPr>
              <a:t>Director General de Reglas de Comercio Internacional</a:t>
            </a:r>
          </a:p>
          <a:p>
            <a:pPr marL="0" indent="0" algn="ctr">
              <a:buNone/>
            </a:pPr>
            <a:r>
              <a:rPr lang="es-MX" sz="1800" b="1" dirty="0" smtClean="0">
                <a:solidFill>
                  <a:schemeClr val="tx1">
                    <a:lumMod val="75000"/>
                    <a:lumOff val="25000"/>
                  </a:schemeClr>
                </a:solidFill>
                <a:latin typeface="Arial Narrow" pitchFamily="34" charset="0"/>
              </a:rPr>
              <a:t>Secretaría de Economía</a:t>
            </a:r>
          </a:p>
          <a:p>
            <a:pPr marL="0" indent="0" algn="ctr">
              <a:buNone/>
            </a:pPr>
            <a:r>
              <a:rPr lang="es-MX" sz="1800" b="1" dirty="0" smtClean="0">
                <a:solidFill>
                  <a:schemeClr val="tx1">
                    <a:lumMod val="75000"/>
                    <a:lumOff val="25000"/>
                  </a:schemeClr>
                </a:solidFill>
                <a:latin typeface="Arial Narrow" pitchFamily="34" charset="0"/>
              </a:rPr>
              <a:t>México, D.F., 29 de abril de 2015</a:t>
            </a:r>
            <a:endParaRPr lang="es-MX" sz="1800" b="1" dirty="0">
              <a:solidFill>
                <a:schemeClr val="tx1">
                  <a:lumMod val="75000"/>
                  <a:lumOff val="25000"/>
                </a:schemeClr>
              </a:solidFill>
              <a:latin typeface="Arial Narrow" pitchFamily="34" charset="0"/>
            </a:endParaRPr>
          </a:p>
        </p:txBody>
      </p:sp>
      <p:sp>
        <p:nvSpPr>
          <p:cNvPr id="3" name="Rectángulo 2"/>
          <p:cNvSpPr/>
          <p:nvPr/>
        </p:nvSpPr>
        <p:spPr>
          <a:xfrm>
            <a:off x="1600200" y="228600"/>
            <a:ext cx="5715000" cy="1569660"/>
          </a:xfrm>
          <a:prstGeom prst="rect">
            <a:avLst/>
          </a:prstGeom>
        </p:spPr>
        <p:txBody>
          <a:bodyPr wrap="square">
            <a:spAutoFit/>
          </a:bodyPr>
          <a:lstStyle/>
          <a:p>
            <a:pPr algn="ctr"/>
            <a:r>
              <a:rPr lang="es-MX" sz="3200" b="1" dirty="0" smtClean="0">
                <a:solidFill>
                  <a:srgbClr val="FF0000"/>
                </a:solidFill>
                <a:effectLst>
                  <a:outerShdw blurRad="38100" dist="38100" dir="2700000" algn="tl">
                    <a:srgbClr val="000000">
                      <a:alpha val="43137"/>
                    </a:srgbClr>
                  </a:outerShdw>
                </a:effectLst>
              </a:rPr>
              <a:t>Simposio </a:t>
            </a:r>
            <a:r>
              <a:rPr lang="es-MX" sz="3200" b="1" dirty="0">
                <a:solidFill>
                  <a:srgbClr val="FF0000"/>
                </a:solidFill>
                <a:effectLst>
                  <a:outerShdw blurRad="38100" dist="38100" dir="2700000" algn="tl">
                    <a:srgbClr val="000000">
                      <a:alpha val="43137"/>
                    </a:srgbClr>
                  </a:outerShdw>
                </a:effectLst>
              </a:rPr>
              <a:t>Avanzado sobre Obstáculos Técnicos al Comercio para Reguladores Mexicanos</a:t>
            </a:r>
          </a:p>
        </p:txBody>
      </p:sp>
      <p:sp>
        <p:nvSpPr>
          <p:cNvPr id="6" name="Rectángulo 5"/>
          <p:cNvSpPr/>
          <p:nvPr/>
        </p:nvSpPr>
        <p:spPr>
          <a:xfrm>
            <a:off x="1066800" y="2286000"/>
            <a:ext cx="6553200" cy="1938992"/>
          </a:xfrm>
          <a:prstGeom prst="rect">
            <a:avLst/>
          </a:prstGeom>
        </p:spPr>
        <p:txBody>
          <a:bodyPr wrap="square">
            <a:spAutoFit/>
          </a:bodyPr>
          <a:lstStyle/>
          <a:p>
            <a:pPr algn="ctr"/>
            <a:r>
              <a:rPr lang="es-MX" sz="2400" b="1" i="1" u="sng"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a:t>
            </a:r>
            <a:r>
              <a:rPr lang="es-MX" sz="2400" b="1" i="1" u="sng"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Cómo desarrollar, adoptar e implementar regulaciones cualitativas, necesarias y efectivas</a:t>
            </a:r>
            <a:r>
              <a:rPr lang="es-MX" sz="2400" b="1" i="1" u="sng"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a:t>
            </a:r>
          </a:p>
          <a:p>
            <a:pPr algn="ctr"/>
            <a:endParaRPr lang="es-MX" sz="2400" b="1" i="1" u="sng" dirty="0">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endParaRPr>
          </a:p>
          <a:p>
            <a:pPr algn="ctr"/>
            <a:r>
              <a:rPr lang="es-MX" sz="2400" b="1" i="1" u="sng" dirty="0" smtClean="0">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Los principios del Acuerdo OTC y su adopción en la legislación nacional de México</a:t>
            </a:r>
            <a:endParaRPr lang="es-MX" sz="2400" b="1" i="1" dirty="0">
              <a:effectLst>
                <a:outerShdw blurRad="38100" dist="38100" dir="2700000" algn="tl">
                  <a:srgbClr val="000000">
                    <a:alpha val="43137"/>
                  </a:srgbClr>
                </a:outerShdw>
              </a:effectLst>
            </a:endParaRPr>
          </a:p>
        </p:txBody>
      </p:sp>
      <p:pic>
        <p:nvPicPr>
          <p:cNvPr id="7" name="Imagen 6"/>
          <p:cNvPicPr>
            <a:picLocks noChangeAspect="1"/>
          </p:cNvPicPr>
          <p:nvPr/>
        </p:nvPicPr>
        <p:blipFill>
          <a:blip r:embed="rId4"/>
          <a:stretch>
            <a:fillRect/>
          </a:stretch>
        </p:blipFill>
        <p:spPr>
          <a:xfrm>
            <a:off x="76200" y="108454"/>
            <a:ext cx="1600200" cy="1644146"/>
          </a:xfrm>
          <a:prstGeom prst="rect">
            <a:avLst/>
          </a:prstGeom>
        </p:spPr>
      </p:pic>
    </p:spTree>
    <p:extLst>
      <p:ext uri="{BB962C8B-B14F-4D97-AF65-F5344CB8AC3E}">
        <p14:creationId xmlns:p14="http://schemas.microsoft.com/office/powerpoint/2010/main" val="3419540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p:cNvGraphicFramePr>
          <p:nvPr/>
        </p:nvGraphicFramePr>
        <p:xfrm>
          <a:off x="1403648" y="1556792"/>
          <a:ext cx="6347048" cy="4680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2468" name="Imagen 5"/>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407150" y="333375"/>
            <a:ext cx="2730500"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152400" y="76199"/>
            <a:ext cx="5867400" cy="1143001"/>
          </a:xfrm>
          <a:prstGeom prst="rect">
            <a:avLst/>
          </a:prstGeom>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es-ES" sz="4000" b="1" dirty="0" smtClean="0">
                <a:solidFill>
                  <a:schemeClr val="accent3">
                    <a:lumMod val="50000"/>
                  </a:schemeClr>
                </a:solidFill>
              </a:rPr>
              <a:t>No-discriminación</a:t>
            </a:r>
            <a:endParaRPr lang="es-ES" b="1" dirty="0" smtClean="0">
              <a:solidFill>
                <a:schemeClr val="accent3">
                  <a:lumMod val="50000"/>
                </a:schemeClr>
              </a:solidFill>
            </a:endParaRPr>
          </a:p>
        </p:txBody>
      </p:sp>
    </p:spTree>
    <p:extLst>
      <p:ext uri="{BB962C8B-B14F-4D97-AF65-F5344CB8AC3E}">
        <p14:creationId xmlns:p14="http://schemas.microsoft.com/office/powerpoint/2010/main" val="277558535"/>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2"/>
          <p:cNvSpPr txBox="1">
            <a:spLocks noChangeArrowheads="1"/>
          </p:cNvSpPr>
          <p:nvPr/>
        </p:nvSpPr>
        <p:spPr bwMode="auto">
          <a:xfrm>
            <a:off x="107950" y="1450975"/>
            <a:ext cx="892810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27063" indent="-627063">
              <a:defRPr>
                <a:solidFill>
                  <a:schemeClr val="tx1"/>
                </a:solidFill>
                <a:latin typeface="Calibri" pitchFamily="34" charset="0"/>
              </a:defRPr>
            </a:lvl1pPr>
            <a:lvl2pPr marL="1084263" indent="-627063">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just" eaLnBrk="1" hangingPunct="1">
              <a:spcAft>
                <a:spcPts val="1800"/>
              </a:spcAft>
              <a:buFontTx/>
              <a:buBlip>
                <a:blip r:embed="rId3"/>
              </a:buBlip>
              <a:defRPr/>
            </a:pPr>
            <a:r>
              <a:rPr lang="es-ES" sz="1600" b="1" dirty="0">
                <a:solidFill>
                  <a:schemeClr val="accent3">
                    <a:lumMod val="50000"/>
                  </a:schemeClr>
                </a:solidFill>
                <a:cs typeface="Arial" charset="0"/>
              </a:rPr>
              <a:t>Restrictividad </a:t>
            </a:r>
            <a:r>
              <a:rPr lang="es-ES" sz="1600" b="1" dirty="0" smtClean="0">
                <a:solidFill>
                  <a:schemeClr val="accent3">
                    <a:lumMod val="50000"/>
                  </a:schemeClr>
                </a:solidFill>
                <a:cs typeface="Arial" charset="0"/>
              </a:rPr>
              <a:t>Comercial</a:t>
            </a:r>
            <a:r>
              <a:rPr lang="en-GB" sz="1600" b="1" dirty="0" smtClean="0">
                <a:solidFill>
                  <a:schemeClr val="accent3">
                    <a:lumMod val="50000"/>
                  </a:schemeClr>
                </a:solidFill>
                <a:cs typeface="Arial" charset="0"/>
              </a:rPr>
              <a:t>:</a:t>
            </a:r>
            <a:endParaRPr lang="en-GB" sz="1600" b="1" dirty="0">
              <a:solidFill>
                <a:schemeClr val="accent3">
                  <a:lumMod val="50000"/>
                </a:schemeClr>
              </a:solidFill>
              <a:cs typeface="Arial" charset="0"/>
            </a:endParaRPr>
          </a:p>
          <a:p>
            <a:pPr lvl="1" algn="just" eaLnBrk="1" hangingPunct="1">
              <a:spcAft>
                <a:spcPts val="1800"/>
              </a:spcAft>
              <a:buFontTx/>
              <a:buBlip>
                <a:blip r:embed="rId3"/>
              </a:buBlip>
              <a:defRPr/>
            </a:pPr>
            <a:r>
              <a:rPr lang="es-ES" sz="1600" dirty="0" smtClean="0">
                <a:cs typeface="Arial" charset="0"/>
              </a:rPr>
              <a:t>“los Miembros se asegurarán de que no se elaboren, adopten o apliquen </a:t>
            </a:r>
            <a:r>
              <a:rPr lang="es-ES" sz="1600" b="1" dirty="0" smtClean="0">
                <a:cs typeface="Arial" charset="0"/>
              </a:rPr>
              <a:t>reglamentos técnicos</a:t>
            </a:r>
            <a:r>
              <a:rPr lang="es-ES" sz="1600" dirty="0" smtClean="0">
                <a:cs typeface="Arial" charset="0"/>
              </a:rPr>
              <a:t> que tengan por objeto o efecto crear </a:t>
            </a:r>
            <a:r>
              <a:rPr lang="es-ES" sz="1600" b="1" dirty="0" smtClean="0">
                <a:cs typeface="Arial" charset="0"/>
              </a:rPr>
              <a:t>obstáculos innecesarios al comercio internacional</a:t>
            </a:r>
            <a:r>
              <a:rPr lang="es-ES" sz="1600" dirty="0" smtClean="0">
                <a:cs typeface="Arial" charset="0"/>
              </a:rPr>
              <a:t>. A tal fin, los </a:t>
            </a:r>
            <a:r>
              <a:rPr lang="es-ES" sz="1600" b="1" dirty="0" smtClean="0">
                <a:cs typeface="Arial" charset="0"/>
              </a:rPr>
              <a:t>reglamentos técnicos no restringirán el comercio más de lo </a:t>
            </a:r>
            <a:r>
              <a:rPr lang="es-ES" sz="1600" b="1" dirty="0" smtClean="0">
                <a:solidFill>
                  <a:srgbClr val="C00000"/>
                </a:solidFill>
                <a:cs typeface="Arial" charset="0"/>
              </a:rPr>
              <a:t>necesario</a:t>
            </a:r>
            <a:r>
              <a:rPr lang="es-ES" sz="1600" b="1" dirty="0" smtClean="0">
                <a:cs typeface="Arial" charset="0"/>
              </a:rPr>
              <a:t> para alcanzar un objetivo legítimo, teniendo en cuenta los riesgos que crearía no alcanzarlo </a:t>
            </a:r>
            <a:r>
              <a:rPr lang="es-ES" sz="1600" dirty="0" smtClean="0">
                <a:cs typeface="Arial" charset="0"/>
              </a:rPr>
              <a:t>(*)</a:t>
            </a:r>
          </a:p>
          <a:p>
            <a:pPr lvl="1" algn="just" eaLnBrk="1" hangingPunct="1">
              <a:spcAft>
                <a:spcPts val="1800"/>
              </a:spcAft>
              <a:buFontTx/>
              <a:buBlip>
                <a:blip r:embed="rId3"/>
              </a:buBlip>
              <a:defRPr/>
            </a:pPr>
            <a:endParaRPr lang="en-GB" sz="1600" dirty="0">
              <a:cs typeface="Arial" charset="0"/>
            </a:endParaRPr>
          </a:p>
          <a:p>
            <a:pPr lvl="1" algn="just" eaLnBrk="1" hangingPunct="1">
              <a:spcAft>
                <a:spcPts val="1800"/>
              </a:spcAft>
              <a:buFontTx/>
              <a:buBlip>
                <a:blip r:embed="rId3"/>
              </a:buBlip>
              <a:defRPr/>
            </a:pPr>
            <a:endParaRPr lang="en-GB" sz="1600" dirty="0" smtClean="0">
              <a:cs typeface="Arial" charset="0"/>
            </a:endParaRPr>
          </a:p>
          <a:p>
            <a:pPr lvl="1" algn="just" eaLnBrk="1" hangingPunct="1">
              <a:spcAft>
                <a:spcPts val="1800"/>
              </a:spcAft>
              <a:buFontTx/>
              <a:buBlip>
                <a:blip r:embed="rId3"/>
              </a:buBlip>
              <a:defRPr/>
            </a:pPr>
            <a:endParaRPr lang="en-GB" sz="1600" dirty="0" smtClean="0">
              <a:cs typeface="Arial" charset="0"/>
            </a:endParaRPr>
          </a:p>
          <a:p>
            <a:pPr lvl="1" algn="just" eaLnBrk="1" hangingPunct="1">
              <a:spcAft>
                <a:spcPts val="1800"/>
              </a:spcAft>
              <a:buFontTx/>
              <a:buBlip>
                <a:blip r:embed="rId3"/>
              </a:buBlip>
              <a:defRPr/>
            </a:pPr>
            <a:endParaRPr lang="en-GB" sz="1600" dirty="0">
              <a:cs typeface="Arial" charset="0"/>
            </a:endParaRPr>
          </a:p>
          <a:p>
            <a:pPr lvl="1" algn="just" eaLnBrk="1" hangingPunct="1">
              <a:spcAft>
                <a:spcPts val="1800"/>
              </a:spcAft>
              <a:buFontTx/>
              <a:buBlip>
                <a:blip r:embed="rId3"/>
              </a:buBlip>
              <a:defRPr/>
            </a:pPr>
            <a:r>
              <a:rPr lang="es-ES" sz="1600" dirty="0" smtClean="0">
                <a:cs typeface="Arial" charset="0"/>
              </a:rPr>
              <a:t>(*) tales objetivos legítimos son, </a:t>
            </a:r>
            <a:r>
              <a:rPr lang="es-ES" sz="1600" i="1" dirty="0" smtClean="0">
                <a:cs typeface="Arial" charset="0"/>
              </a:rPr>
              <a:t>inter </a:t>
            </a:r>
            <a:r>
              <a:rPr lang="es-ES" sz="1600" i="1" dirty="0" err="1" smtClean="0">
                <a:cs typeface="Arial" charset="0"/>
              </a:rPr>
              <a:t>alia</a:t>
            </a:r>
            <a:r>
              <a:rPr lang="es-ES" sz="1600" dirty="0" smtClean="0">
                <a:cs typeface="Arial" charset="0"/>
              </a:rPr>
              <a:t>: (…) </a:t>
            </a:r>
            <a:r>
              <a:rPr lang="es-ES" sz="1600" b="1" dirty="0" smtClean="0">
                <a:cs typeface="Arial" charset="0"/>
              </a:rPr>
              <a:t>la protección de la salud o seguridad humanas, de la vida o la salud animal o vegetal, o del medio ambiente</a:t>
            </a:r>
            <a:r>
              <a:rPr lang="es-ES" sz="1600" dirty="0" smtClean="0">
                <a:cs typeface="Arial" charset="0"/>
              </a:rPr>
              <a:t>. Al evaluar esos riesgos, los elementos que es pertinente tomar en cuenta son, </a:t>
            </a:r>
            <a:r>
              <a:rPr lang="es-ES" sz="1600" i="1" dirty="0" smtClean="0">
                <a:cs typeface="Arial" charset="0"/>
              </a:rPr>
              <a:t>inter </a:t>
            </a:r>
            <a:r>
              <a:rPr lang="es-ES" sz="1600" i="1" dirty="0" err="1" smtClean="0">
                <a:cs typeface="Arial" charset="0"/>
              </a:rPr>
              <a:t>alia</a:t>
            </a:r>
            <a:r>
              <a:rPr lang="es-ES" sz="1600" dirty="0" smtClean="0">
                <a:cs typeface="Arial" charset="0"/>
              </a:rPr>
              <a:t>: la información disponible científica y técnica, la tecnología de elaboración conexa o los usos finales a que se destinan los productos" </a:t>
            </a:r>
            <a:r>
              <a:rPr lang="es-ES" sz="1600" dirty="0" smtClean="0">
                <a:solidFill>
                  <a:schemeClr val="bg1">
                    <a:lumMod val="50000"/>
                  </a:schemeClr>
                </a:solidFill>
                <a:cs typeface="Arial" charset="0"/>
              </a:rPr>
              <a:t>[Articulo 2.2 del Acuerdo OTC]</a:t>
            </a:r>
          </a:p>
        </p:txBody>
      </p:sp>
      <p:graphicFrame>
        <p:nvGraphicFramePr>
          <p:cNvPr id="9" name="Diagram 8"/>
          <p:cNvGraphicFramePr/>
          <p:nvPr/>
        </p:nvGraphicFramePr>
        <p:xfrm>
          <a:off x="1595438" y="2633242"/>
          <a:ext cx="6096000" cy="264202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64518" name="Imagen 5"/>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6407150" y="333375"/>
            <a:ext cx="2730500"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txBox="1">
            <a:spLocks/>
          </p:cNvSpPr>
          <p:nvPr/>
        </p:nvSpPr>
        <p:spPr>
          <a:xfrm>
            <a:off x="0" y="130509"/>
            <a:ext cx="6858000" cy="1143001"/>
          </a:xfrm>
          <a:prstGeom prst="rect">
            <a:avLst/>
          </a:prstGeom>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es-ES" sz="4000" b="1" dirty="0" smtClean="0">
                <a:solidFill>
                  <a:schemeClr val="accent3">
                    <a:lumMod val="50000"/>
                  </a:schemeClr>
                </a:solidFill>
              </a:rPr>
              <a:t>Necesidad  y Proporcionalidad (</a:t>
            </a:r>
            <a:r>
              <a:rPr lang="es-ES" sz="4000" b="1" dirty="0" err="1" smtClean="0">
                <a:solidFill>
                  <a:schemeClr val="accent3">
                    <a:lumMod val="50000"/>
                  </a:schemeClr>
                </a:solidFill>
              </a:rPr>
              <a:t>Restrictividad</a:t>
            </a:r>
            <a:r>
              <a:rPr lang="es-ES" sz="4000" b="1" dirty="0" smtClean="0">
                <a:solidFill>
                  <a:schemeClr val="accent3">
                    <a:lumMod val="50000"/>
                  </a:schemeClr>
                </a:solidFill>
              </a:rPr>
              <a:t> Comercial)</a:t>
            </a:r>
            <a:endParaRPr lang="es-ES" sz="4000" b="1" dirty="0">
              <a:solidFill>
                <a:schemeClr val="accent3">
                  <a:lumMod val="50000"/>
                </a:schemeClr>
              </a:solidFill>
            </a:endParaRPr>
          </a:p>
        </p:txBody>
      </p:sp>
    </p:spTree>
    <p:extLst>
      <p:ext uri="{BB962C8B-B14F-4D97-AF65-F5344CB8AC3E}">
        <p14:creationId xmlns:p14="http://schemas.microsoft.com/office/powerpoint/2010/main" val="3416253309"/>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Content Placeholder 2"/>
          <p:cNvSpPr txBox="1">
            <a:spLocks/>
          </p:cNvSpPr>
          <p:nvPr/>
        </p:nvSpPr>
        <p:spPr bwMode="auto">
          <a:xfrm>
            <a:off x="457200" y="1628775"/>
            <a:ext cx="82296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accent1"/>
              </a:buClr>
              <a:buSzPct val="85000"/>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accent1"/>
              </a:buClr>
              <a:buSzPct val="85000"/>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accent1"/>
              </a:buClr>
              <a:buSzPct val="90000"/>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Clr>
                <a:schemeClr val="accent1"/>
              </a:buClr>
              <a:buSzPct val="100000"/>
              <a:buFont typeface="Arial" panose="020B0604020202020204" pitchFamily="34" charset="0"/>
              <a:buChar char="•"/>
              <a:defRPr sz="1400">
                <a:solidFill>
                  <a:schemeClr val="tx1"/>
                </a:solidFill>
                <a:latin typeface="Arial" panose="020B0604020202020204" pitchFamily="34" charset="0"/>
              </a:defRPr>
            </a:lvl5pPr>
            <a:lvl6pPr marL="2514600" indent="-228600" fontAlgn="base">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6pPr>
            <a:lvl7pPr marL="2971800" indent="-228600" fontAlgn="base">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7pPr>
            <a:lvl8pPr marL="3429000" indent="-228600" fontAlgn="base">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8pPr>
            <a:lvl9pPr marL="3886200" indent="-228600" fontAlgn="base">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9pPr>
          </a:lstStyle>
          <a:p>
            <a:pPr algn="just">
              <a:buClrTx/>
              <a:buSzTx/>
              <a:buFont typeface="Arial" panose="020B0604020202020204" pitchFamily="34" charset="0"/>
              <a:buBlip>
                <a:blip r:embed="rId3"/>
              </a:buBlip>
            </a:pPr>
            <a:r>
              <a:rPr lang="es-ES" altLang="en-US" sz="1800">
                <a:latin typeface="Calibri" panose="020F0502020204030204" pitchFamily="34" charset="0"/>
              </a:rPr>
              <a:t>Una evaluación con arreglo al Articulo 2.2 del Acuerdo OTC implica un análisis relacional de una serie de factores:</a:t>
            </a:r>
          </a:p>
        </p:txBody>
      </p:sp>
      <p:graphicFrame>
        <p:nvGraphicFramePr>
          <p:cNvPr id="6" name="Diagram 5"/>
          <p:cNvGraphicFramePr/>
          <p:nvPr>
            <p:extLst>
              <p:ext uri="{D42A27DB-BD31-4B8C-83A1-F6EECF244321}">
                <p14:modId xmlns:p14="http://schemas.microsoft.com/office/powerpoint/2010/main" val="1899627132"/>
              </p:ext>
            </p:extLst>
          </p:nvPr>
        </p:nvGraphicFramePr>
        <p:xfrm>
          <a:off x="914400" y="2286000"/>
          <a:ext cx="7690048" cy="41988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66565" name="Imagen 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6407150" y="333375"/>
            <a:ext cx="2730500"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p:nvSpPr>
        <p:spPr>
          <a:xfrm>
            <a:off x="152400" y="277812"/>
            <a:ext cx="6407150" cy="1143001"/>
          </a:xfrm>
          <a:prstGeom prst="rect">
            <a:avLst/>
          </a:prstGeom>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es-ES" sz="4000" b="1" dirty="0" smtClean="0">
                <a:solidFill>
                  <a:schemeClr val="accent3">
                    <a:lumMod val="50000"/>
                  </a:schemeClr>
                </a:solidFill>
              </a:rPr>
              <a:t>Necesidad  y Proporcionalidad</a:t>
            </a:r>
            <a:endParaRPr lang="es-ES" sz="4000" b="1" dirty="0">
              <a:solidFill>
                <a:schemeClr val="accent3">
                  <a:lumMod val="50000"/>
                </a:schemeClr>
              </a:solidFill>
            </a:endParaRPr>
          </a:p>
        </p:txBody>
      </p:sp>
    </p:spTree>
    <p:extLst>
      <p:ext uri="{BB962C8B-B14F-4D97-AF65-F5344CB8AC3E}">
        <p14:creationId xmlns:p14="http://schemas.microsoft.com/office/powerpoint/2010/main" val="108897063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graphicEl>
                                              <a:dgm id="{29389D11-E478-4075-BF60-234A4627C04D}"/>
                                            </p:graphicEl>
                                          </p:spTgt>
                                        </p:tgtEl>
                                        <p:attrNameLst>
                                          <p:attrName>style.visibility</p:attrName>
                                        </p:attrNameLst>
                                      </p:cBhvr>
                                      <p:to>
                                        <p:strVal val="visible"/>
                                      </p:to>
                                    </p:set>
                                    <p:animEffect transition="in" filter="fade">
                                      <p:cBhvr>
                                        <p:cTn id="7" dur="1000"/>
                                        <p:tgtEl>
                                          <p:spTgt spid="6">
                                            <p:graphicEl>
                                              <a:dgm id="{29389D11-E478-4075-BF60-234A4627C04D}"/>
                                            </p:graphicEl>
                                          </p:spTgt>
                                        </p:tgtEl>
                                      </p:cBhvr>
                                    </p:animEffect>
                                    <p:anim calcmode="lin" valueType="num">
                                      <p:cBhvr>
                                        <p:cTn id="8" dur="1000" fill="hold"/>
                                        <p:tgtEl>
                                          <p:spTgt spid="6">
                                            <p:graphicEl>
                                              <a:dgm id="{29389D11-E478-4075-BF60-234A4627C04D}"/>
                                            </p:graphicEl>
                                          </p:spTgt>
                                        </p:tgtEl>
                                        <p:attrNameLst>
                                          <p:attrName>ppt_x</p:attrName>
                                        </p:attrNameLst>
                                      </p:cBhvr>
                                      <p:tavLst>
                                        <p:tav tm="0">
                                          <p:val>
                                            <p:strVal val="#ppt_x"/>
                                          </p:val>
                                        </p:tav>
                                        <p:tav tm="100000">
                                          <p:val>
                                            <p:strVal val="#ppt_x"/>
                                          </p:val>
                                        </p:tav>
                                      </p:tavLst>
                                    </p:anim>
                                    <p:anim calcmode="lin" valueType="num">
                                      <p:cBhvr>
                                        <p:cTn id="9" dur="1000" fill="hold"/>
                                        <p:tgtEl>
                                          <p:spTgt spid="6">
                                            <p:graphicEl>
                                              <a:dgm id="{29389D11-E478-4075-BF60-234A4627C04D}"/>
                                            </p:graphic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6">
                                            <p:graphicEl>
                                              <a:dgm id="{1DD8B7E6-7FBA-472C-BFC7-94948AA7AB0D}"/>
                                            </p:graphicEl>
                                          </p:spTgt>
                                        </p:tgtEl>
                                        <p:attrNameLst>
                                          <p:attrName>style.visibility</p:attrName>
                                        </p:attrNameLst>
                                      </p:cBhvr>
                                      <p:to>
                                        <p:strVal val="visible"/>
                                      </p:to>
                                    </p:set>
                                    <p:animEffect transition="in" filter="fade">
                                      <p:cBhvr>
                                        <p:cTn id="13" dur="1000"/>
                                        <p:tgtEl>
                                          <p:spTgt spid="6">
                                            <p:graphicEl>
                                              <a:dgm id="{1DD8B7E6-7FBA-472C-BFC7-94948AA7AB0D}"/>
                                            </p:graphicEl>
                                          </p:spTgt>
                                        </p:tgtEl>
                                      </p:cBhvr>
                                    </p:animEffect>
                                    <p:anim calcmode="lin" valueType="num">
                                      <p:cBhvr>
                                        <p:cTn id="14" dur="1000" fill="hold"/>
                                        <p:tgtEl>
                                          <p:spTgt spid="6">
                                            <p:graphicEl>
                                              <a:dgm id="{1DD8B7E6-7FBA-472C-BFC7-94948AA7AB0D}"/>
                                            </p:graphicEl>
                                          </p:spTgt>
                                        </p:tgtEl>
                                        <p:attrNameLst>
                                          <p:attrName>ppt_x</p:attrName>
                                        </p:attrNameLst>
                                      </p:cBhvr>
                                      <p:tavLst>
                                        <p:tav tm="0">
                                          <p:val>
                                            <p:strVal val="#ppt_x"/>
                                          </p:val>
                                        </p:tav>
                                        <p:tav tm="100000">
                                          <p:val>
                                            <p:strVal val="#ppt_x"/>
                                          </p:val>
                                        </p:tav>
                                      </p:tavLst>
                                    </p:anim>
                                    <p:anim calcmode="lin" valueType="num">
                                      <p:cBhvr>
                                        <p:cTn id="15" dur="1000" fill="hold"/>
                                        <p:tgtEl>
                                          <p:spTgt spid="6">
                                            <p:graphicEl>
                                              <a:dgm id="{1DD8B7E6-7FBA-472C-BFC7-94948AA7AB0D}"/>
                                            </p:graphic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6">
                                            <p:graphicEl>
                                              <a:dgm id="{CF98BDEB-BCBF-48AE-92C1-746EB56AEF4C}"/>
                                            </p:graphicEl>
                                          </p:spTgt>
                                        </p:tgtEl>
                                        <p:attrNameLst>
                                          <p:attrName>style.visibility</p:attrName>
                                        </p:attrNameLst>
                                      </p:cBhvr>
                                      <p:to>
                                        <p:strVal val="visible"/>
                                      </p:to>
                                    </p:set>
                                    <p:animEffect transition="in" filter="fade">
                                      <p:cBhvr>
                                        <p:cTn id="19" dur="1000"/>
                                        <p:tgtEl>
                                          <p:spTgt spid="6">
                                            <p:graphicEl>
                                              <a:dgm id="{CF98BDEB-BCBF-48AE-92C1-746EB56AEF4C}"/>
                                            </p:graphicEl>
                                          </p:spTgt>
                                        </p:tgtEl>
                                      </p:cBhvr>
                                    </p:animEffect>
                                    <p:anim calcmode="lin" valueType="num">
                                      <p:cBhvr>
                                        <p:cTn id="20" dur="1000" fill="hold"/>
                                        <p:tgtEl>
                                          <p:spTgt spid="6">
                                            <p:graphicEl>
                                              <a:dgm id="{CF98BDEB-BCBF-48AE-92C1-746EB56AEF4C}"/>
                                            </p:graphicEl>
                                          </p:spTgt>
                                        </p:tgtEl>
                                        <p:attrNameLst>
                                          <p:attrName>ppt_x</p:attrName>
                                        </p:attrNameLst>
                                      </p:cBhvr>
                                      <p:tavLst>
                                        <p:tav tm="0">
                                          <p:val>
                                            <p:strVal val="#ppt_x"/>
                                          </p:val>
                                        </p:tav>
                                        <p:tav tm="100000">
                                          <p:val>
                                            <p:strVal val="#ppt_x"/>
                                          </p:val>
                                        </p:tav>
                                      </p:tavLst>
                                    </p:anim>
                                    <p:anim calcmode="lin" valueType="num">
                                      <p:cBhvr>
                                        <p:cTn id="21" dur="1000" fill="hold"/>
                                        <p:tgtEl>
                                          <p:spTgt spid="6">
                                            <p:graphicEl>
                                              <a:dgm id="{CF98BDEB-BCBF-48AE-92C1-746EB56AEF4C}"/>
                                            </p:graphic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6">
                                            <p:graphicEl>
                                              <a:dgm id="{8FC9D5F3-BFD3-4252-B996-512423F59325}"/>
                                            </p:graphicEl>
                                          </p:spTgt>
                                        </p:tgtEl>
                                        <p:attrNameLst>
                                          <p:attrName>style.visibility</p:attrName>
                                        </p:attrNameLst>
                                      </p:cBhvr>
                                      <p:to>
                                        <p:strVal val="visible"/>
                                      </p:to>
                                    </p:set>
                                    <p:animEffect transition="in" filter="fade">
                                      <p:cBhvr>
                                        <p:cTn id="25" dur="1000"/>
                                        <p:tgtEl>
                                          <p:spTgt spid="6">
                                            <p:graphicEl>
                                              <a:dgm id="{8FC9D5F3-BFD3-4252-B996-512423F59325}"/>
                                            </p:graphicEl>
                                          </p:spTgt>
                                        </p:tgtEl>
                                      </p:cBhvr>
                                    </p:animEffect>
                                    <p:anim calcmode="lin" valueType="num">
                                      <p:cBhvr>
                                        <p:cTn id="26" dur="1000" fill="hold"/>
                                        <p:tgtEl>
                                          <p:spTgt spid="6">
                                            <p:graphicEl>
                                              <a:dgm id="{8FC9D5F3-BFD3-4252-B996-512423F59325}"/>
                                            </p:graphicEl>
                                          </p:spTgt>
                                        </p:tgtEl>
                                        <p:attrNameLst>
                                          <p:attrName>ppt_x</p:attrName>
                                        </p:attrNameLst>
                                      </p:cBhvr>
                                      <p:tavLst>
                                        <p:tav tm="0">
                                          <p:val>
                                            <p:strVal val="#ppt_x"/>
                                          </p:val>
                                        </p:tav>
                                        <p:tav tm="100000">
                                          <p:val>
                                            <p:strVal val="#ppt_x"/>
                                          </p:val>
                                        </p:tav>
                                      </p:tavLst>
                                    </p:anim>
                                    <p:anim calcmode="lin" valueType="num">
                                      <p:cBhvr>
                                        <p:cTn id="27" dur="1000" fill="hold"/>
                                        <p:tgtEl>
                                          <p:spTgt spid="6">
                                            <p:graphicEl>
                                              <a:dgm id="{8FC9D5F3-BFD3-4252-B996-512423F59325}"/>
                                            </p:graphic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6">
                                            <p:graphicEl>
                                              <a:dgm id="{922A0B84-D50E-4FC5-B1DB-D4DFB77D84FF}"/>
                                            </p:graphicEl>
                                          </p:spTgt>
                                        </p:tgtEl>
                                        <p:attrNameLst>
                                          <p:attrName>style.visibility</p:attrName>
                                        </p:attrNameLst>
                                      </p:cBhvr>
                                      <p:to>
                                        <p:strVal val="visible"/>
                                      </p:to>
                                    </p:set>
                                    <p:animEffect transition="in" filter="fade">
                                      <p:cBhvr>
                                        <p:cTn id="31" dur="1000"/>
                                        <p:tgtEl>
                                          <p:spTgt spid="6">
                                            <p:graphicEl>
                                              <a:dgm id="{922A0B84-D50E-4FC5-B1DB-D4DFB77D84FF}"/>
                                            </p:graphicEl>
                                          </p:spTgt>
                                        </p:tgtEl>
                                      </p:cBhvr>
                                    </p:animEffect>
                                    <p:anim calcmode="lin" valueType="num">
                                      <p:cBhvr>
                                        <p:cTn id="32" dur="1000" fill="hold"/>
                                        <p:tgtEl>
                                          <p:spTgt spid="6">
                                            <p:graphicEl>
                                              <a:dgm id="{922A0B84-D50E-4FC5-B1DB-D4DFB77D84FF}"/>
                                            </p:graphicEl>
                                          </p:spTgt>
                                        </p:tgtEl>
                                        <p:attrNameLst>
                                          <p:attrName>ppt_x</p:attrName>
                                        </p:attrNameLst>
                                      </p:cBhvr>
                                      <p:tavLst>
                                        <p:tav tm="0">
                                          <p:val>
                                            <p:strVal val="#ppt_x"/>
                                          </p:val>
                                        </p:tav>
                                        <p:tav tm="100000">
                                          <p:val>
                                            <p:strVal val="#ppt_x"/>
                                          </p:val>
                                        </p:tav>
                                      </p:tavLst>
                                    </p:anim>
                                    <p:anim calcmode="lin" valueType="num">
                                      <p:cBhvr>
                                        <p:cTn id="33" dur="1000" fill="hold"/>
                                        <p:tgtEl>
                                          <p:spTgt spid="6">
                                            <p:graphicEl>
                                              <a:dgm id="{922A0B84-D50E-4FC5-B1DB-D4DFB77D84FF}"/>
                                            </p:graphic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6">
                                            <p:graphicEl>
                                              <a:dgm id="{F27477F3-7FE5-4EBD-8A9F-C33C04263DF4}"/>
                                            </p:graphicEl>
                                          </p:spTgt>
                                        </p:tgtEl>
                                        <p:attrNameLst>
                                          <p:attrName>style.visibility</p:attrName>
                                        </p:attrNameLst>
                                      </p:cBhvr>
                                      <p:to>
                                        <p:strVal val="visible"/>
                                      </p:to>
                                    </p:set>
                                    <p:animEffect transition="in" filter="fade">
                                      <p:cBhvr>
                                        <p:cTn id="37" dur="1000"/>
                                        <p:tgtEl>
                                          <p:spTgt spid="6">
                                            <p:graphicEl>
                                              <a:dgm id="{F27477F3-7FE5-4EBD-8A9F-C33C04263DF4}"/>
                                            </p:graphicEl>
                                          </p:spTgt>
                                        </p:tgtEl>
                                      </p:cBhvr>
                                    </p:animEffect>
                                    <p:anim calcmode="lin" valueType="num">
                                      <p:cBhvr>
                                        <p:cTn id="38" dur="1000" fill="hold"/>
                                        <p:tgtEl>
                                          <p:spTgt spid="6">
                                            <p:graphicEl>
                                              <a:dgm id="{F27477F3-7FE5-4EBD-8A9F-C33C04263DF4}"/>
                                            </p:graphicEl>
                                          </p:spTgt>
                                        </p:tgtEl>
                                        <p:attrNameLst>
                                          <p:attrName>ppt_x</p:attrName>
                                        </p:attrNameLst>
                                      </p:cBhvr>
                                      <p:tavLst>
                                        <p:tav tm="0">
                                          <p:val>
                                            <p:strVal val="#ppt_x"/>
                                          </p:val>
                                        </p:tav>
                                        <p:tav tm="100000">
                                          <p:val>
                                            <p:strVal val="#ppt_x"/>
                                          </p:val>
                                        </p:tav>
                                      </p:tavLst>
                                    </p:anim>
                                    <p:anim calcmode="lin" valueType="num">
                                      <p:cBhvr>
                                        <p:cTn id="39" dur="1000" fill="hold"/>
                                        <p:tgtEl>
                                          <p:spTgt spid="6">
                                            <p:graphicEl>
                                              <a:dgm id="{F27477F3-7FE5-4EBD-8A9F-C33C04263DF4}"/>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457200" y="1916113"/>
            <a:ext cx="8229600" cy="3889375"/>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Font typeface="Arial" charset="0"/>
              <a:buBlip>
                <a:blip r:embed="rId3"/>
              </a:buBlip>
              <a:defRPr/>
            </a:pPr>
            <a:r>
              <a:rPr lang="es-ES" sz="2000" dirty="0" smtClean="0"/>
              <a:t>El “</a:t>
            </a:r>
            <a:r>
              <a:rPr lang="es-ES" sz="2000" b="1" dirty="0" smtClean="0">
                <a:solidFill>
                  <a:schemeClr val="accent3">
                    <a:lumMod val="50000"/>
                  </a:schemeClr>
                </a:solidFill>
              </a:rPr>
              <a:t>grado de contribución</a:t>
            </a:r>
            <a:r>
              <a:rPr lang="es-ES" sz="2000" dirty="0" smtClean="0"/>
              <a:t>" de la medida al objetivo legitimo en cuestión deberá ser comprobado a través del diseño, la estructura y el funcionamiento de la reglamentación técnica, así como a partir de la evidencia relativa a su aplicación.</a:t>
            </a:r>
          </a:p>
          <a:p>
            <a:pPr algn="just">
              <a:buFont typeface="Arial" charset="0"/>
              <a:buBlip>
                <a:blip r:embed="rId3"/>
              </a:buBlip>
              <a:defRPr/>
            </a:pPr>
            <a:r>
              <a:rPr lang="en-GB" sz="2000" dirty="0" smtClean="0"/>
              <a:t>“</a:t>
            </a:r>
            <a:r>
              <a:rPr lang="en-GB" sz="2000" b="1" dirty="0" smtClean="0">
                <a:solidFill>
                  <a:srgbClr val="C00000"/>
                </a:solidFill>
              </a:rPr>
              <a:t>Restrictividad </a:t>
            </a:r>
            <a:r>
              <a:rPr lang="es-ES" sz="2000" b="1" dirty="0" smtClean="0">
                <a:solidFill>
                  <a:srgbClr val="C00000"/>
                </a:solidFill>
              </a:rPr>
              <a:t>comercial</a:t>
            </a:r>
            <a:r>
              <a:rPr lang="en-GB" sz="2000" dirty="0" smtClean="0"/>
              <a:t>" </a:t>
            </a:r>
            <a:r>
              <a:rPr lang="es-ES" sz="2000" dirty="0" smtClean="0"/>
              <a:t>se entiende como la restricción del comercio internacional que excede lo necesario para alcanzar el grado de contribución que un reglamento técnico hace a la consecución de un objetivo legitimo.</a:t>
            </a:r>
          </a:p>
          <a:p>
            <a:pPr algn="just">
              <a:buFont typeface="Arial" charset="0"/>
              <a:buBlip>
                <a:blip r:embed="rId3"/>
              </a:buBlip>
              <a:defRPr/>
            </a:pPr>
            <a:r>
              <a:rPr lang="es-ES" sz="2000" b="1" dirty="0" smtClean="0">
                <a:solidFill>
                  <a:srgbClr val="C00000"/>
                </a:solidFill>
              </a:rPr>
              <a:t>Carga de la prueba</a:t>
            </a:r>
            <a:r>
              <a:rPr lang="es-ES" sz="2000" dirty="0" smtClean="0"/>
              <a:t> </a:t>
            </a:r>
            <a:r>
              <a:rPr lang="es-ES" sz="2000" dirty="0" smtClean="0">
                <a:sym typeface="Wingdings" panose="05000000000000000000" pitchFamily="2" charset="2"/>
              </a:rPr>
              <a:t> </a:t>
            </a:r>
            <a:r>
              <a:rPr lang="es-ES" sz="2000" dirty="0" smtClean="0"/>
              <a:t>al Miembro reclamante se le requerirá establecer una violación a </a:t>
            </a:r>
            <a:r>
              <a:rPr lang="es-ES" sz="2000" i="1" dirty="0" smtClean="0"/>
              <a:t>prima facie</a:t>
            </a:r>
            <a:r>
              <a:rPr lang="es-ES" sz="2000" dirty="0" smtClean="0"/>
              <a:t> del Articulo 2.2 a través de, </a:t>
            </a:r>
            <a:r>
              <a:rPr lang="es-ES" sz="2000" i="1" dirty="0" smtClean="0"/>
              <a:t>inter </a:t>
            </a:r>
            <a:r>
              <a:rPr lang="es-ES" sz="2000" i="1" dirty="0" err="1" smtClean="0"/>
              <a:t>alia</a:t>
            </a:r>
            <a:r>
              <a:rPr lang="es-ES" sz="2000" dirty="0" smtClean="0"/>
              <a:t>, la proposición de una </a:t>
            </a:r>
            <a:r>
              <a:rPr lang="es-ES" sz="2000" b="1" dirty="0" smtClean="0">
                <a:solidFill>
                  <a:schemeClr val="accent3">
                    <a:lumMod val="50000"/>
                  </a:schemeClr>
                </a:solidFill>
              </a:rPr>
              <a:t>alternativa</a:t>
            </a:r>
            <a:r>
              <a:rPr lang="es-ES" sz="2000" dirty="0" smtClean="0"/>
              <a:t> que el Miembro demandado deberá entonces refutar.</a:t>
            </a:r>
          </a:p>
        </p:txBody>
      </p:sp>
      <p:pic>
        <p:nvPicPr>
          <p:cNvPr id="68612" name="Imagen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407150" y="333375"/>
            <a:ext cx="2730500"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0" y="125412"/>
            <a:ext cx="6407150" cy="1143001"/>
          </a:xfrm>
          <a:prstGeom prst="rect">
            <a:avLst/>
          </a:prstGeom>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es-ES" sz="4000" b="1" dirty="0" smtClean="0">
                <a:solidFill>
                  <a:schemeClr val="accent3">
                    <a:lumMod val="50000"/>
                  </a:schemeClr>
                </a:solidFill>
              </a:rPr>
              <a:t>Necesidad  y Proporcionalidad</a:t>
            </a:r>
            <a:endParaRPr lang="es-ES" sz="4000" b="1" dirty="0">
              <a:solidFill>
                <a:schemeClr val="accent3">
                  <a:lumMod val="50000"/>
                </a:schemeClr>
              </a:solidFill>
            </a:endParaRPr>
          </a:p>
        </p:txBody>
      </p:sp>
    </p:spTree>
    <p:extLst>
      <p:ext uri="{BB962C8B-B14F-4D97-AF65-F5344CB8AC3E}">
        <p14:creationId xmlns:p14="http://schemas.microsoft.com/office/powerpoint/2010/main" val="3607963424"/>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76199"/>
            <a:ext cx="4800600" cy="1143001"/>
          </a:xfrm>
          <a:prstGeom prst="rect">
            <a:avLst/>
          </a:prstGeom>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es-ES" sz="4000" b="1" dirty="0" smtClean="0">
                <a:solidFill>
                  <a:schemeClr val="accent3">
                    <a:lumMod val="50000"/>
                  </a:schemeClr>
                </a:solidFill>
              </a:rPr>
              <a:t>Armonización</a:t>
            </a:r>
            <a:endParaRPr lang="es-ES" b="1" dirty="0" smtClean="0">
              <a:solidFill>
                <a:schemeClr val="accent3">
                  <a:lumMod val="50000"/>
                </a:schemeClr>
              </a:solidFill>
            </a:endParaRPr>
          </a:p>
        </p:txBody>
      </p:sp>
      <p:sp>
        <p:nvSpPr>
          <p:cNvPr id="5" name="TextBox 2"/>
          <p:cNvSpPr txBox="1">
            <a:spLocks noChangeArrowheads="1"/>
          </p:cNvSpPr>
          <p:nvPr/>
        </p:nvSpPr>
        <p:spPr bwMode="auto">
          <a:xfrm>
            <a:off x="107950" y="1295400"/>
            <a:ext cx="8928100" cy="547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27063" indent="-627063">
              <a:defRPr>
                <a:solidFill>
                  <a:schemeClr val="tx1"/>
                </a:solidFill>
                <a:latin typeface="Calibri" pitchFamily="34" charset="0"/>
              </a:defRPr>
            </a:lvl1pPr>
            <a:lvl2pPr marL="1084263" indent="-627063">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just" eaLnBrk="1" hangingPunct="1">
              <a:spcAft>
                <a:spcPts val="1800"/>
              </a:spcAft>
              <a:buFontTx/>
              <a:buBlip>
                <a:blip r:embed="rId3"/>
              </a:buBlip>
              <a:defRPr/>
            </a:pPr>
            <a:r>
              <a:rPr lang="es-ES" sz="2000" b="1" i="1" dirty="0" smtClean="0">
                <a:solidFill>
                  <a:schemeClr val="accent3">
                    <a:lumMod val="50000"/>
                  </a:schemeClr>
                </a:solidFill>
                <a:effectLst>
                  <a:outerShdw blurRad="38100" dist="38100" dir="2700000" algn="tl">
                    <a:srgbClr val="000000">
                      <a:alpha val="43137"/>
                    </a:srgbClr>
                  </a:outerShdw>
                </a:effectLst>
                <a:cs typeface="Arial" charset="0"/>
              </a:rPr>
              <a:t>NORMAS INTERNACIONALES</a:t>
            </a:r>
            <a:r>
              <a:rPr lang="es-ES" sz="2000" b="1" dirty="0" smtClean="0">
                <a:solidFill>
                  <a:schemeClr val="accent3">
                    <a:lumMod val="50000"/>
                  </a:schemeClr>
                </a:solidFill>
                <a:cs typeface="Arial" charset="0"/>
              </a:rPr>
              <a:t>:</a:t>
            </a:r>
          </a:p>
          <a:p>
            <a:pPr lvl="1" algn="just" eaLnBrk="1" hangingPunct="1">
              <a:spcAft>
                <a:spcPts val="1800"/>
              </a:spcAft>
              <a:buFontTx/>
              <a:buBlip>
                <a:blip r:embed="rId3"/>
              </a:buBlip>
              <a:defRPr/>
            </a:pPr>
            <a:r>
              <a:rPr lang="es-ES" sz="2000" dirty="0" smtClean="0">
                <a:cs typeface="Arial" charset="0"/>
              </a:rPr>
              <a:t>"Cuando sean necesarios reglamentos técnicos y existan </a:t>
            </a:r>
            <a:r>
              <a:rPr lang="es-ES" sz="2000" b="1" dirty="0" smtClean="0">
                <a:cs typeface="Arial" charset="0"/>
              </a:rPr>
              <a:t>normas internacionales </a:t>
            </a:r>
            <a:r>
              <a:rPr lang="es-ES" sz="2000" dirty="0" smtClean="0">
                <a:cs typeface="Arial" charset="0"/>
              </a:rPr>
              <a:t>pertinentes o sea inminente su formulación definitiva, </a:t>
            </a:r>
            <a:r>
              <a:rPr lang="es-ES" sz="2000" b="1" dirty="0" smtClean="0">
                <a:solidFill>
                  <a:srgbClr val="FF0000"/>
                </a:solidFill>
                <a:cs typeface="Arial" charset="0"/>
              </a:rPr>
              <a:t>los Miembros utilizarán esas normas internacionales</a:t>
            </a:r>
            <a:r>
              <a:rPr lang="es-ES" sz="2000" dirty="0" smtClean="0">
                <a:cs typeface="Arial" charset="0"/>
              </a:rPr>
              <a:t>, </a:t>
            </a:r>
            <a:r>
              <a:rPr lang="es-ES" sz="2000" b="1" dirty="0" smtClean="0">
                <a:cs typeface="Arial" charset="0"/>
              </a:rPr>
              <a:t>o sus elementos pertinentes</a:t>
            </a:r>
            <a:r>
              <a:rPr lang="es-ES" sz="2000" dirty="0" smtClean="0">
                <a:cs typeface="Arial" charset="0"/>
              </a:rPr>
              <a:t>, como base de sus reglamentos técnicos, </a:t>
            </a:r>
            <a:r>
              <a:rPr lang="es-ES" sz="2000" b="1" dirty="0" smtClean="0">
                <a:cs typeface="Arial" charset="0"/>
              </a:rPr>
              <a:t>salvo en el caso de que esas normas internacionales o esos elementos pertinentes sean un medio ineficaz o inapropiado para el logro de los objetivos legítimos perseguidos</a:t>
            </a:r>
            <a:r>
              <a:rPr lang="es-ES" sz="2000" dirty="0" smtClean="0">
                <a:cs typeface="Arial" charset="0"/>
              </a:rPr>
              <a:t>, por ejemplo a causa de factores climáticos o geográficos fundamentales o problemas tecnológicos fundamentales" </a:t>
            </a:r>
            <a:r>
              <a:rPr lang="es-ES" sz="2000" dirty="0" smtClean="0">
                <a:solidFill>
                  <a:schemeClr val="bg1">
                    <a:lumMod val="50000"/>
                  </a:schemeClr>
                </a:solidFill>
                <a:cs typeface="Arial" charset="0"/>
              </a:rPr>
              <a:t>[Articulo 2.4 del Acuerdo </a:t>
            </a:r>
            <a:r>
              <a:rPr lang="es-ES" sz="2000" dirty="0" err="1" smtClean="0">
                <a:solidFill>
                  <a:schemeClr val="bg1">
                    <a:lumMod val="50000"/>
                  </a:schemeClr>
                </a:solidFill>
                <a:cs typeface="Arial" charset="0"/>
              </a:rPr>
              <a:t>OTC</a:t>
            </a:r>
            <a:r>
              <a:rPr lang="es-ES" sz="2000" dirty="0" smtClean="0">
                <a:solidFill>
                  <a:schemeClr val="bg1">
                    <a:lumMod val="50000"/>
                  </a:schemeClr>
                </a:solidFill>
                <a:cs typeface="Arial" charset="0"/>
              </a:rPr>
              <a:t>]</a:t>
            </a:r>
          </a:p>
          <a:p>
            <a:pPr lvl="1" algn="just" eaLnBrk="1" hangingPunct="1">
              <a:spcAft>
                <a:spcPts val="1800"/>
              </a:spcAft>
              <a:buFontTx/>
              <a:buBlip>
                <a:blip r:embed="rId3"/>
              </a:buBlip>
              <a:defRPr/>
            </a:pPr>
            <a:r>
              <a:rPr lang="es-ES" sz="2000" dirty="0" smtClean="0">
                <a:cs typeface="Arial" charset="0"/>
              </a:rPr>
              <a:t>"(…) Siempre que un reglamento técnico se elabore, adopte o aplique </a:t>
            </a:r>
            <a:r>
              <a:rPr lang="es-ES" sz="2000" b="1" dirty="0" smtClean="0">
                <a:cs typeface="Arial" charset="0"/>
              </a:rPr>
              <a:t>para alcanzar uno de los objetivos legítimos mencionados expresamente en el párrafo 2</a:t>
            </a:r>
            <a:r>
              <a:rPr lang="es-ES" sz="2000" dirty="0" smtClean="0">
                <a:cs typeface="Arial" charset="0"/>
              </a:rPr>
              <a:t>, y esté </a:t>
            </a:r>
            <a:r>
              <a:rPr lang="es-ES" sz="2000" b="1" dirty="0" smtClean="0">
                <a:cs typeface="Arial" charset="0"/>
              </a:rPr>
              <a:t>en conformidad con las normas internacionales pertinentes</a:t>
            </a:r>
            <a:r>
              <a:rPr lang="es-ES" sz="2000" dirty="0" smtClean="0">
                <a:cs typeface="Arial" charset="0"/>
              </a:rPr>
              <a:t>, </a:t>
            </a:r>
            <a:r>
              <a:rPr lang="es-ES" sz="2000" b="1" dirty="0" smtClean="0">
                <a:solidFill>
                  <a:srgbClr val="FF0000"/>
                </a:solidFill>
                <a:cs typeface="Arial" charset="0"/>
              </a:rPr>
              <a:t>se presumirá</a:t>
            </a:r>
            <a:r>
              <a:rPr lang="es-ES" sz="2000" dirty="0" smtClean="0">
                <a:cs typeface="Arial" charset="0"/>
              </a:rPr>
              <a:t>, a reserva de impugnación, </a:t>
            </a:r>
            <a:r>
              <a:rPr lang="es-ES" sz="2000" b="1" dirty="0" smtClean="0">
                <a:cs typeface="Arial" charset="0"/>
              </a:rPr>
              <a:t>que no crea un obstáculo innecesario al comercio internacional</a:t>
            </a:r>
            <a:r>
              <a:rPr lang="es-ES" sz="2000" dirty="0" smtClean="0">
                <a:cs typeface="Arial" charset="0"/>
              </a:rPr>
              <a:t>"</a:t>
            </a:r>
            <a:r>
              <a:rPr lang="es-ES" sz="2000" dirty="0" smtClean="0">
                <a:solidFill>
                  <a:schemeClr val="bg1">
                    <a:lumMod val="50000"/>
                  </a:schemeClr>
                </a:solidFill>
                <a:cs typeface="Arial" charset="0"/>
              </a:rPr>
              <a:t> [Articulo 2.5 del Acuerdo </a:t>
            </a:r>
            <a:r>
              <a:rPr lang="es-ES" sz="2000" dirty="0" err="1" smtClean="0">
                <a:solidFill>
                  <a:schemeClr val="bg1">
                    <a:lumMod val="50000"/>
                  </a:schemeClr>
                </a:solidFill>
                <a:cs typeface="Arial" charset="0"/>
              </a:rPr>
              <a:t>OTC</a:t>
            </a:r>
            <a:r>
              <a:rPr lang="es-ES" sz="2000" dirty="0" smtClean="0">
                <a:solidFill>
                  <a:schemeClr val="bg1">
                    <a:lumMod val="50000"/>
                  </a:schemeClr>
                </a:solidFill>
                <a:cs typeface="Arial" charset="0"/>
              </a:rPr>
              <a:t>]</a:t>
            </a:r>
          </a:p>
        </p:txBody>
      </p:sp>
      <p:pic>
        <p:nvPicPr>
          <p:cNvPr id="70660" name="Imagen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407150" y="333375"/>
            <a:ext cx="2730500"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1046330"/>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107950" y="1412875"/>
            <a:ext cx="8928100"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27063" indent="-627063">
              <a:defRPr>
                <a:solidFill>
                  <a:schemeClr val="tx1"/>
                </a:solidFill>
                <a:latin typeface="Calibri" pitchFamily="34" charset="0"/>
              </a:defRPr>
            </a:lvl1pPr>
            <a:lvl2pPr marL="1084263" indent="-627063">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lvl="1" algn="just" eaLnBrk="1" hangingPunct="1">
              <a:spcAft>
                <a:spcPts val="1800"/>
              </a:spcAft>
              <a:buFontTx/>
              <a:buBlip>
                <a:blip r:embed="rId3"/>
              </a:buBlip>
              <a:defRPr/>
            </a:pPr>
            <a:r>
              <a:rPr lang="en-GB" dirty="0" smtClean="0">
                <a:cs typeface="Arial" charset="0"/>
              </a:rPr>
              <a:t>"(…) </a:t>
            </a:r>
            <a:r>
              <a:rPr lang="es-ES" dirty="0" smtClean="0">
                <a:cs typeface="Arial" charset="0"/>
              </a:rPr>
              <a:t>Las normas elaboradas por la comunidad internacional de normalización se basan en el </a:t>
            </a:r>
            <a:r>
              <a:rPr lang="es-ES" b="1" dirty="0" smtClean="0">
                <a:cs typeface="Arial" charset="0"/>
              </a:rPr>
              <a:t>consenso</a:t>
            </a:r>
            <a:r>
              <a:rPr lang="es-ES" dirty="0" smtClean="0">
                <a:cs typeface="Arial" charset="0"/>
              </a:rPr>
              <a:t>. Este Acuerdo abarca </a:t>
            </a:r>
            <a:r>
              <a:rPr lang="es-ES" b="1" dirty="0" smtClean="0">
                <a:solidFill>
                  <a:srgbClr val="C00000"/>
                </a:solidFill>
                <a:cs typeface="Arial" charset="0"/>
              </a:rPr>
              <a:t>asimismo</a:t>
            </a:r>
            <a:r>
              <a:rPr lang="es-ES" dirty="0" smtClean="0">
                <a:cs typeface="Arial" charset="0"/>
              </a:rPr>
              <a:t> documentos que </a:t>
            </a:r>
            <a:r>
              <a:rPr lang="es-ES" b="1" dirty="0" smtClean="0">
                <a:cs typeface="Arial" charset="0"/>
              </a:rPr>
              <a:t>no están basados en un consenso</a:t>
            </a:r>
            <a:r>
              <a:rPr lang="es-ES" dirty="0" smtClean="0">
                <a:cs typeface="Arial" charset="0"/>
              </a:rPr>
              <a:t>" </a:t>
            </a:r>
            <a:r>
              <a:rPr lang="es-ES" dirty="0" smtClean="0">
                <a:solidFill>
                  <a:schemeClr val="bg1">
                    <a:lumMod val="50000"/>
                  </a:schemeClr>
                </a:solidFill>
                <a:cs typeface="Arial" charset="0"/>
              </a:rPr>
              <a:t>[nota explicativa del  Anexo 1:2 del Acuerdo OTC]</a:t>
            </a:r>
          </a:p>
          <a:p>
            <a:pPr lvl="1" algn="just" eaLnBrk="1" hangingPunct="1">
              <a:spcAft>
                <a:spcPts val="1800"/>
              </a:spcAft>
              <a:buFontTx/>
              <a:buBlip>
                <a:blip r:embed="rId3"/>
              </a:buBlip>
              <a:defRPr/>
            </a:pPr>
            <a:r>
              <a:rPr lang="es-ES" b="1" dirty="0" smtClean="0">
                <a:cs typeface="Arial" charset="0"/>
              </a:rPr>
              <a:t>Una organización internacional de normalización</a:t>
            </a:r>
            <a:r>
              <a:rPr lang="es-ES" dirty="0" smtClean="0">
                <a:cs typeface="Arial" charset="0"/>
              </a:rPr>
              <a:t>; </a:t>
            </a:r>
            <a:r>
              <a:rPr lang="es-ES" i="1" dirty="0" smtClean="0">
                <a:cs typeface="Arial" charset="0"/>
              </a:rPr>
              <a:t>es decir,</a:t>
            </a:r>
            <a:r>
              <a:rPr lang="es-ES" dirty="0" smtClean="0">
                <a:cs typeface="Arial" charset="0"/>
              </a:rPr>
              <a:t> un organismo que puede emitir normas internacionales a los efectos del Acuerdo OTC; </a:t>
            </a:r>
            <a:r>
              <a:rPr lang="es-ES" b="1" dirty="0" smtClean="0">
                <a:cs typeface="Arial" charset="0"/>
              </a:rPr>
              <a:t>deberá estar </a:t>
            </a:r>
            <a:r>
              <a:rPr lang="es-ES" b="1" dirty="0" smtClean="0">
                <a:solidFill>
                  <a:schemeClr val="accent3">
                    <a:lumMod val="50000"/>
                  </a:schemeClr>
                </a:solidFill>
                <a:cs typeface="Arial" charset="0"/>
              </a:rPr>
              <a:t>abierto,</a:t>
            </a:r>
            <a:r>
              <a:rPr lang="es-ES" b="1" dirty="0" smtClean="0">
                <a:cs typeface="Arial" charset="0"/>
              </a:rPr>
              <a:t> al menos, a todos los Miembros de la OMC</a:t>
            </a:r>
            <a:r>
              <a:rPr lang="es-ES" dirty="0" smtClean="0">
                <a:cs typeface="Arial" charset="0"/>
              </a:rPr>
              <a:t>.</a:t>
            </a:r>
            <a:endParaRPr lang="es-ES" dirty="0">
              <a:cs typeface="Arial" charset="0"/>
            </a:endParaRPr>
          </a:p>
        </p:txBody>
      </p:sp>
      <p:graphicFrame>
        <p:nvGraphicFramePr>
          <p:cNvPr id="6" name="Diagram 5"/>
          <p:cNvGraphicFramePr/>
          <p:nvPr>
            <p:extLst>
              <p:ext uri="{D42A27DB-BD31-4B8C-83A1-F6EECF244321}">
                <p14:modId xmlns:p14="http://schemas.microsoft.com/office/powerpoint/2010/main" val="640784591"/>
              </p:ext>
            </p:extLst>
          </p:nvPr>
        </p:nvGraphicFramePr>
        <p:xfrm>
          <a:off x="1524000" y="4133304"/>
          <a:ext cx="6096000" cy="116790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2" name="Picture 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952664" y="3626286"/>
            <a:ext cx="2681690" cy="841663"/>
          </a:xfrm>
          <a:prstGeom prst="rect">
            <a:avLst/>
          </a:prstGeom>
          <a:ln>
            <a:noFill/>
          </a:ln>
          <a:effectLst>
            <a:softEdge rad="112500"/>
          </a:effectLst>
        </p:spPr>
      </p:pic>
      <p:pic>
        <p:nvPicPr>
          <p:cNvPr id="3" name="Picture 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513512" y="3545667"/>
            <a:ext cx="1781270" cy="1002900"/>
          </a:xfrm>
          <a:prstGeom prst="rect">
            <a:avLst/>
          </a:prstGeom>
          <a:ln>
            <a:noFill/>
          </a:ln>
          <a:effectLst>
            <a:softEdge rad="112500"/>
          </a:effectLst>
        </p:spPr>
      </p:pic>
      <p:pic>
        <p:nvPicPr>
          <p:cNvPr id="11" name="Picture 10"/>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143540" y="4817443"/>
            <a:ext cx="2521214" cy="634033"/>
          </a:xfrm>
          <a:prstGeom prst="rect">
            <a:avLst/>
          </a:prstGeom>
          <a:ln>
            <a:noFill/>
          </a:ln>
          <a:effectLst>
            <a:softEdge rad="112500"/>
          </a:effectLst>
        </p:spPr>
      </p:pic>
      <p:pic>
        <p:nvPicPr>
          <p:cNvPr id="12" name="Picture 1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449564" y="5514278"/>
            <a:ext cx="1909165" cy="778089"/>
          </a:xfrm>
          <a:prstGeom prst="rect">
            <a:avLst/>
          </a:prstGeom>
          <a:ln>
            <a:noFill/>
          </a:ln>
          <a:effectLst>
            <a:softEdge rad="112500"/>
          </a:effectLst>
        </p:spPr>
      </p:pic>
      <p:pic>
        <p:nvPicPr>
          <p:cNvPr id="13" name="Picture 12"/>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900218" y="4751688"/>
            <a:ext cx="2786582" cy="765544"/>
          </a:xfrm>
          <a:prstGeom prst="rect">
            <a:avLst/>
          </a:prstGeom>
          <a:ln>
            <a:noFill/>
          </a:ln>
          <a:effectLst>
            <a:softEdge rad="112500"/>
          </a:effectLst>
        </p:spPr>
      </p:pic>
      <p:pic>
        <p:nvPicPr>
          <p:cNvPr id="14" name="Picture 13"/>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5710763" y="5691491"/>
            <a:ext cx="3165491" cy="423664"/>
          </a:xfrm>
          <a:prstGeom prst="rect">
            <a:avLst/>
          </a:prstGeom>
          <a:ln>
            <a:noFill/>
          </a:ln>
          <a:effectLst>
            <a:softEdge rad="112500"/>
          </a:effectLst>
        </p:spPr>
      </p:pic>
      <p:pic>
        <p:nvPicPr>
          <p:cNvPr id="7" name="Picture 6"/>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542630" y="5589420"/>
            <a:ext cx="2058740" cy="627803"/>
          </a:xfrm>
          <a:prstGeom prst="rect">
            <a:avLst/>
          </a:prstGeom>
          <a:ln>
            <a:noFill/>
          </a:ln>
          <a:effectLst>
            <a:softEdge rad="112500"/>
          </a:effectLst>
        </p:spPr>
      </p:pic>
      <p:pic>
        <p:nvPicPr>
          <p:cNvPr id="72716" name="Imagen 14"/>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6407150" y="333375"/>
            <a:ext cx="2730500"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p:cNvSpPr txBox="1">
            <a:spLocks/>
          </p:cNvSpPr>
          <p:nvPr/>
        </p:nvSpPr>
        <p:spPr>
          <a:xfrm>
            <a:off x="457200" y="76199"/>
            <a:ext cx="4800600" cy="1143001"/>
          </a:xfrm>
          <a:prstGeom prst="rect">
            <a:avLst/>
          </a:prstGeom>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es-ES" sz="4000" b="1" dirty="0" smtClean="0">
                <a:solidFill>
                  <a:schemeClr val="accent3">
                    <a:lumMod val="50000"/>
                  </a:schemeClr>
                </a:solidFill>
              </a:rPr>
              <a:t>Armonización</a:t>
            </a:r>
            <a:endParaRPr lang="es-ES" b="1" dirty="0" smtClean="0">
              <a:solidFill>
                <a:schemeClr val="accent3">
                  <a:lumMod val="50000"/>
                </a:schemeClr>
              </a:solidFill>
            </a:endParaRPr>
          </a:p>
        </p:txBody>
      </p:sp>
    </p:spTree>
    <p:extLst>
      <p:ext uri="{BB962C8B-B14F-4D97-AF65-F5344CB8AC3E}">
        <p14:creationId xmlns:p14="http://schemas.microsoft.com/office/powerpoint/2010/main" val="149045606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childTnLst>
                          </p:cTn>
                        </p:par>
                        <p:par>
                          <p:cTn id="10" fill="hold" nodeType="afterGroup">
                            <p:stCondLst>
                              <p:cond delay="2000"/>
                            </p:stCondLst>
                            <p:childTnLst>
                              <p:par>
                                <p:cTn id="11" presetID="14" presetClass="entr" presetSubtype="1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randombar(horizontal)">
                                      <p:cBhvr>
                                        <p:cTn id="13" dur="500"/>
                                        <p:tgtEl>
                                          <p:spTgt spid="3"/>
                                        </p:tgtEl>
                                      </p:cBhvr>
                                    </p:animEffect>
                                  </p:childTnLst>
                                </p:cTn>
                              </p:par>
                              <p:par>
                                <p:cTn id="14" presetID="14" presetClass="entr" presetSubtype="10"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randombar(horizontal)">
                                      <p:cBhvr>
                                        <p:cTn id="16" dur="500"/>
                                        <p:tgtEl>
                                          <p:spTgt spid="11"/>
                                        </p:tgtEl>
                                      </p:cBhvr>
                                    </p:animEffect>
                                  </p:childTnLst>
                                </p:cTn>
                              </p:par>
                              <p:par>
                                <p:cTn id="17" presetID="14" presetClass="entr" presetSubtype="1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randombar(horizontal)">
                                      <p:cBhvr>
                                        <p:cTn id="19" dur="500"/>
                                        <p:tgtEl>
                                          <p:spTgt spid="12"/>
                                        </p:tgtEl>
                                      </p:cBhvr>
                                    </p:animEffect>
                                  </p:childTnLst>
                                </p:cTn>
                              </p:par>
                              <p:par>
                                <p:cTn id="20" presetID="14" presetClass="entr" presetSubtype="10" fill="hold" nodeType="with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randombar(horizontal)">
                                      <p:cBhvr>
                                        <p:cTn id="22" dur="500"/>
                                        <p:tgtEl>
                                          <p:spTgt spid="2"/>
                                        </p:tgtEl>
                                      </p:cBhvr>
                                    </p:animEffect>
                                  </p:childTnLst>
                                </p:cTn>
                              </p:par>
                              <p:par>
                                <p:cTn id="23" presetID="14" presetClass="entr" presetSubtype="1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randombar(horizontal)">
                                      <p:cBhvr>
                                        <p:cTn id="25" dur="500"/>
                                        <p:tgtEl>
                                          <p:spTgt spid="14"/>
                                        </p:tgtEl>
                                      </p:cBhvr>
                                    </p:animEffect>
                                  </p:childTnLst>
                                </p:cTn>
                              </p:par>
                              <p:par>
                                <p:cTn id="26" presetID="14" presetClass="entr" presetSubtype="10" fill="hold"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randombar(horizontal)">
                                      <p:cBhvr>
                                        <p:cTn id="28" dur="500"/>
                                        <p:tgtEl>
                                          <p:spTgt spid="13"/>
                                        </p:tgtEl>
                                      </p:cBhvr>
                                    </p:animEffect>
                                  </p:childTnLst>
                                </p:cTn>
                              </p:par>
                              <p:par>
                                <p:cTn id="29" presetID="14" presetClass="entr" presetSubtype="10" fill="hold"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randombar(horizontal)">
                                      <p:cBhvr>
                                        <p:cTn id="3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2"/>
          <p:cNvSpPr txBox="1">
            <a:spLocks noChangeArrowheads="1"/>
          </p:cNvSpPr>
          <p:nvPr/>
        </p:nvSpPr>
        <p:spPr bwMode="auto">
          <a:xfrm>
            <a:off x="73025" y="1268413"/>
            <a:ext cx="89281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27063" indent="-627063">
              <a:defRPr>
                <a:solidFill>
                  <a:schemeClr val="tx1"/>
                </a:solidFill>
                <a:latin typeface="Calibri" pitchFamily="34" charset="0"/>
              </a:defRPr>
            </a:lvl1pPr>
            <a:lvl2pPr marL="1084263" indent="-627063">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just" eaLnBrk="1" hangingPunct="1">
              <a:spcAft>
                <a:spcPts val="1800"/>
              </a:spcAft>
              <a:buFontTx/>
              <a:buBlip>
                <a:blip r:embed="rId3"/>
              </a:buBlip>
              <a:defRPr/>
            </a:pPr>
            <a:r>
              <a:rPr lang="es-ES" dirty="0" smtClean="0">
                <a:cs typeface="Arial" charset="0"/>
              </a:rPr>
              <a:t>Decisión del Comité de OTC relativo a los </a:t>
            </a:r>
            <a:r>
              <a:rPr lang="es-ES" b="1" dirty="0" smtClean="0">
                <a:solidFill>
                  <a:srgbClr val="C00000"/>
                </a:solidFill>
                <a:cs typeface="Arial" charset="0"/>
              </a:rPr>
              <a:t>Principios para la elaboración de normas, guías y recomendaciones internacionales </a:t>
            </a:r>
            <a:r>
              <a:rPr lang="es-ES" dirty="0" smtClean="0">
                <a:cs typeface="Arial" charset="0"/>
              </a:rPr>
              <a:t>(Noviembre 2000, G/TBT/9):</a:t>
            </a:r>
            <a:endParaRPr lang="es-ES" dirty="0" smtClean="0">
              <a:solidFill>
                <a:schemeClr val="bg1">
                  <a:lumMod val="50000"/>
                </a:schemeClr>
              </a:solidFill>
              <a:cs typeface="Arial" charset="0"/>
            </a:endParaRPr>
          </a:p>
          <a:p>
            <a:pPr lvl="1" algn="just" eaLnBrk="1" hangingPunct="1">
              <a:spcAft>
                <a:spcPts val="1800"/>
              </a:spcAft>
              <a:buFontTx/>
              <a:buBlip>
                <a:blip r:embed="rId3"/>
              </a:buBlip>
              <a:defRPr/>
            </a:pPr>
            <a:r>
              <a:rPr lang="es-ES" b="1" dirty="0" smtClean="0">
                <a:solidFill>
                  <a:schemeClr val="accent3">
                    <a:lumMod val="50000"/>
                  </a:schemeClr>
                </a:solidFill>
                <a:cs typeface="Arial" charset="0"/>
              </a:rPr>
              <a:t>Transparencia</a:t>
            </a:r>
            <a:r>
              <a:rPr lang="es-ES" dirty="0" smtClean="0">
                <a:cs typeface="Arial" charset="0"/>
              </a:rPr>
              <a:t>: accesibilidad al programa de trabajo, tiempo adecuado y oportunidad para realizar comentarios;</a:t>
            </a:r>
          </a:p>
          <a:p>
            <a:pPr lvl="1" algn="just" eaLnBrk="1" hangingPunct="1">
              <a:spcAft>
                <a:spcPts val="1800"/>
              </a:spcAft>
              <a:buFontTx/>
              <a:buBlip>
                <a:blip r:embed="rId3"/>
              </a:buBlip>
              <a:defRPr/>
            </a:pPr>
            <a:r>
              <a:rPr lang="es-ES" b="1" dirty="0" smtClean="0">
                <a:solidFill>
                  <a:schemeClr val="accent3">
                    <a:lumMod val="50000"/>
                  </a:schemeClr>
                </a:solidFill>
                <a:cs typeface="Arial" charset="0"/>
              </a:rPr>
              <a:t>Apertura</a:t>
            </a:r>
            <a:r>
              <a:rPr lang="es-ES" dirty="0" smtClean="0">
                <a:cs typeface="Arial" charset="0"/>
              </a:rPr>
              <a:t>: todos los Miembros tienen el derecho a participar en todos los niveles de la elaboración de normas;</a:t>
            </a:r>
          </a:p>
          <a:p>
            <a:pPr lvl="1" algn="just" eaLnBrk="1" hangingPunct="1">
              <a:spcAft>
                <a:spcPts val="1800"/>
              </a:spcAft>
              <a:buFontTx/>
              <a:buBlip>
                <a:blip r:embed="rId3"/>
              </a:buBlip>
              <a:defRPr/>
            </a:pPr>
            <a:r>
              <a:rPr lang="es-ES" b="1" dirty="0" smtClean="0">
                <a:solidFill>
                  <a:schemeClr val="accent3">
                    <a:lumMod val="50000"/>
                  </a:schemeClr>
                </a:solidFill>
                <a:cs typeface="Arial" charset="0"/>
              </a:rPr>
              <a:t>Imparcialidad y consenso</a:t>
            </a:r>
            <a:r>
              <a:rPr lang="es-ES" dirty="0" smtClean="0">
                <a:cs typeface="Arial" charset="0"/>
              </a:rPr>
              <a:t>: sin sesgo contra ningún Miembro o región; y procedimientos de consenso;</a:t>
            </a:r>
          </a:p>
          <a:p>
            <a:pPr lvl="1" algn="just" eaLnBrk="1" hangingPunct="1">
              <a:spcAft>
                <a:spcPts val="1800"/>
              </a:spcAft>
              <a:buFontTx/>
              <a:buBlip>
                <a:blip r:embed="rId3"/>
              </a:buBlip>
              <a:defRPr/>
            </a:pPr>
            <a:r>
              <a:rPr lang="es-ES" b="1" dirty="0" smtClean="0">
                <a:solidFill>
                  <a:schemeClr val="accent3">
                    <a:lumMod val="50000"/>
                  </a:schemeClr>
                </a:solidFill>
                <a:cs typeface="Arial" charset="0"/>
              </a:rPr>
              <a:t>Relevancia y efectividad</a:t>
            </a:r>
            <a:r>
              <a:rPr lang="es-ES" dirty="0" smtClean="0">
                <a:cs typeface="Arial" charset="0"/>
              </a:rPr>
              <a:t>: responder a las necesidades regulatorias y de mercado; y sin impacto negativo sobre la competencia o innovación;</a:t>
            </a:r>
          </a:p>
          <a:p>
            <a:pPr lvl="1" algn="just" eaLnBrk="1" hangingPunct="1">
              <a:spcAft>
                <a:spcPts val="1800"/>
              </a:spcAft>
              <a:buFontTx/>
              <a:buBlip>
                <a:blip r:embed="rId3"/>
              </a:buBlip>
              <a:defRPr/>
            </a:pPr>
            <a:r>
              <a:rPr lang="es-ES" b="1" dirty="0" smtClean="0">
                <a:solidFill>
                  <a:schemeClr val="accent3">
                    <a:lumMod val="50000"/>
                  </a:schemeClr>
                </a:solidFill>
                <a:cs typeface="Arial" charset="0"/>
              </a:rPr>
              <a:t>Coherencia</a:t>
            </a:r>
            <a:r>
              <a:rPr lang="es-ES" dirty="0" smtClean="0">
                <a:cs typeface="Arial" charset="0"/>
              </a:rPr>
              <a:t>: evitar la duplicación y la superposición con otros organismos internacionales de normalización;</a:t>
            </a:r>
          </a:p>
          <a:p>
            <a:pPr lvl="1" algn="just" eaLnBrk="1" hangingPunct="1">
              <a:spcAft>
                <a:spcPts val="1800"/>
              </a:spcAft>
              <a:buFontTx/>
              <a:buBlip>
                <a:blip r:embed="rId3"/>
              </a:buBlip>
              <a:defRPr/>
            </a:pPr>
            <a:r>
              <a:rPr lang="es-ES" b="1" dirty="0" smtClean="0">
                <a:solidFill>
                  <a:schemeClr val="accent3">
                    <a:lumMod val="50000"/>
                  </a:schemeClr>
                </a:solidFill>
                <a:cs typeface="Arial" charset="0"/>
              </a:rPr>
              <a:t>La dimensión del desarrollo</a:t>
            </a:r>
            <a:r>
              <a:rPr lang="es-ES" dirty="0" smtClean="0">
                <a:cs typeface="Arial" charset="0"/>
              </a:rPr>
              <a:t>: la promoción de la participación de los países en desarrollo en las normas internacionales.</a:t>
            </a:r>
            <a:endParaRPr lang="es-ES" dirty="0">
              <a:cs typeface="Arial" charset="0"/>
            </a:endParaRPr>
          </a:p>
        </p:txBody>
      </p:sp>
      <p:pic>
        <p:nvPicPr>
          <p:cNvPr id="74756" name="Imagen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407150" y="333375"/>
            <a:ext cx="2730500"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457200" y="76199"/>
            <a:ext cx="4800600" cy="1143001"/>
          </a:xfrm>
          <a:prstGeom prst="rect">
            <a:avLst/>
          </a:prstGeom>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es-ES" sz="4000" b="1" dirty="0" smtClean="0">
                <a:solidFill>
                  <a:schemeClr val="accent3">
                    <a:lumMod val="50000"/>
                  </a:schemeClr>
                </a:solidFill>
              </a:rPr>
              <a:t>Armonización</a:t>
            </a:r>
            <a:endParaRPr lang="es-ES" b="1" dirty="0" smtClean="0">
              <a:solidFill>
                <a:schemeClr val="accent3">
                  <a:lumMod val="50000"/>
                </a:schemeClr>
              </a:solidFill>
            </a:endParaRPr>
          </a:p>
        </p:txBody>
      </p:sp>
    </p:spTree>
    <p:extLst>
      <p:ext uri="{BB962C8B-B14F-4D97-AF65-F5344CB8AC3E}">
        <p14:creationId xmlns:p14="http://schemas.microsoft.com/office/powerpoint/2010/main" val="2097748674"/>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6914" name="Rectangle 2"/>
          <p:cNvSpPr>
            <a:spLocks noChangeArrowheads="1"/>
          </p:cNvSpPr>
          <p:nvPr/>
        </p:nvSpPr>
        <p:spPr bwMode="auto">
          <a:xfrm>
            <a:off x="1157288" y="4868863"/>
            <a:ext cx="6931025"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85000"/>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accent1"/>
              </a:buClr>
              <a:buSzPct val="85000"/>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accent1"/>
              </a:buClr>
              <a:buSzPct val="90000"/>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Clr>
                <a:schemeClr val="accent1"/>
              </a:buClr>
              <a:buSzPct val="100000"/>
              <a:buFont typeface="Arial" panose="020B0604020202020204" pitchFamily="34" charset="0"/>
              <a:buChar char="•"/>
              <a:defRPr sz="1400">
                <a:solidFill>
                  <a:schemeClr val="tx1"/>
                </a:solidFill>
                <a:latin typeface="Arial" panose="020B0604020202020204" pitchFamily="34" charset="0"/>
              </a:defRPr>
            </a:lvl5pPr>
            <a:lvl6pPr marL="2514600" indent="-228600" fontAlgn="base">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6pPr>
            <a:lvl7pPr marL="2971800" indent="-228600" fontAlgn="base">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7pPr>
            <a:lvl8pPr marL="3429000" indent="-228600" fontAlgn="base">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8pPr>
            <a:lvl9pPr marL="3886200" indent="-228600" fontAlgn="base">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9pPr>
          </a:lstStyle>
          <a:p>
            <a:pPr algn="ctr" eaLnBrk="1" hangingPunct="1">
              <a:spcBef>
                <a:spcPct val="0"/>
              </a:spcBef>
              <a:buClrTx/>
              <a:buSzTx/>
              <a:buFontTx/>
              <a:buNone/>
            </a:pPr>
            <a:r>
              <a:rPr lang="es-ES" altLang="en-US" b="1" dirty="0">
                <a:solidFill>
                  <a:srgbClr val="FF0000"/>
                </a:solidFill>
                <a:effectLst>
                  <a:outerShdw blurRad="38100" dist="38100" dir="2700000" algn="tl">
                    <a:srgbClr val="000000">
                      <a:alpha val="43137"/>
                    </a:srgbClr>
                  </a:outerShdw>
                </a:effectLst>
              </a:rPr>
              <a:t>Información prevista en el párrafo 2 del artículo 15</a:t>
            </a:r>
            <a:r>
              <a:rPr lang="es-ES" altLang="en-US" dirty="0">
                <a:solidFill>
                  <a:srgbClr val="FF0000"/>
                </a:solidFill>
              </a:rPr>
              <a:t/>
            </a:r>
            <a:br>
              <a:rPr lang="es-ES" altLang="en-US" dirty="0">
                <a:solidFill>
                  <a:srgbClr val="FF0000"/>
                </a:solidFill>
              </a:rPr>
            </a:br>
            <a:r>
              <a:rPr lang="es-ES" altLang="en-US" sz="1800" dirty="0">
                <a:solidFill>
                  <a:srgbClr val="FF0000"/>
                </a:solidFill>
              </a:rPr>
              <a:t>(inicial + modificaciones)</a:t>
            </a:r>
            <a:endParaRPr lang="en-GB" altLang="en-US" sz="1800" dirty="0">
              <a:solidFill>
                <a:srgbClr val="FF0000"/>
              </a:solidFill>
            </a:endParaRPr>
          </a:p>
        </p:txBody>
      </p:sp>
      <p:sp>
        <p:nvSpPr>
          <p:cNvPr id="77827" name="Rectangle 3"/>
          <p:cNvSpPr>
            <a:spLocks noChangeArrowheads="1"/>
          </p:cNvSpPr>
          <p:nvPr/>
        </p:nvSpPr>
        <p:spPr bwMode="auto">
          <a:xfrm>
            <a:off x="1157288" y="1125538"/>
            <a:ext cx="6931025"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85000"/>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accent1"/>
              </a:buClr>
              <a:buSzPct val="85000"/>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accent1"/>
              </a:buClr>
              <a:buSzPct val="90000"/>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Clr>
                <a:schemeClr val="accent1"/>
              </a:buClr>
              <a:buSzPct val="100000"/>
              <a:buFont typeface="Arial" panose="020B0604020202020204" pitchFamily="34" charset="0"/>
              <a:buChar char="•"/>
              <a:defRPr sz="1400">
                <a:solidFill>
                  <a:schemeClr val="tx1"/>
                </a:solidFill>
                <a:latin typeface="Arial" panose="020B0604020202020204" pitchFamily="34" charset="0"/>
              </a:defRPr>
            </a:lvl5pPr>
            <a:lvl6pPr marL="2514600" indent="-228600" fontAlgn="base">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6pPr>
            <a:lvl7pPr marL="2971800" indent="-228600" fontAlgn="base">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7pPr>
            <a:lvl8pPr marL="3429000" indent="-228600" fontAlgn="base">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8pPr>
            <a:lvl9pPr marL="3886200" indent="-228600" fontAlgn="base">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9pPr>
          </a:lstStyle>
          <a:p>
            <a:pPr algn="ctr" eaLnBrk="1" hangingPunct="1">
              <a:spcBef>
                <a:spcPct val="0"/>
              </a:spcBef>
              <a:buClrTx/>
              <a:buSzTx/>
              <a:buFontTx/>
              <a:buNone/>
            </a:pPr>
            <a:r>
              <a:rPr lang="es-ES" altLang="en-US" b="1" dirty="0">
                <a:solidFill>
                  <a:srgbClr val="FF0000"/>
                </a:solidFill>
                <a:effectLst>
                  <a:outerShdw blurRad="38100" dist="38100" dir="2700000" algn="tl">
                    <a:srgbClr val="000000">
                      <a:alpha val="43137"/>
                    </a:srgbClr>
                  </a:outerShdw>
                </a:effectLst>
              </a:rPr>
              <a:t>Notificaciones</a:t>
            </a:r>
            <a:r>
              <a:rPr lang="es-ES" altLang="en-US" dirty="0">
                <a:solidFill>
                  <a:srgbClr val="FF0000"/>
                </a:solidFill>
              </a:rPr>
              <a:t/>
            </a:r>
            <a:br>
              <a:rPr lang="es-ES" altLang="en-US" dirty="0">
                <a:solidFill>
                  <a:srgbClr val="FF0000"/>
                </a:solidFill>
              </a:rPr>
            </a:br>
            <a:r>
              <a:rPr lang="es-ES" altLang="en-US" sz="1800" dirty="0">
                <a:solidFill>
                  <a:srgbClr val="FF0000"/>
                </a:solidFill>
              </a:rPr>
              <a:t>(distribución, observaciones, </a:t>
            </a:r>
            <a:r>
              <a:rPr lang="es-ES" altLang="en-US" sz="1800" dirty="0">
                <a:solidFill>
                  <a:schemeClr val="bg2"/>
                </a:solidFill>
              </a:rPr>
              <a:t>...)</a:t>
            </a:r>
            <a:endParaRPr lang="en-GB" altLang="en-US" sz="1800" dirty="0">
              <a:solidFill>
                <a:schemeClr val="bg2"/>
              </a:solidFill>
            </a:endParaRPr>
          </a:p>
        </p:txBody>
      </p:sp>
      <p:sp>
        <p:nvSpPr>
          <p:cNvPr id="806916" name="Rectangle 4"/>
          <p:cNvSpPr>
            <a:spLocks noChangeArrowheads="1"/>
          </p:cNvSpPr>
          <p:nvPr/>
        </p:nvSpPr>
        <p:spPr bwMode="auto">
          <a:xfrm>
            <a:off x="1157288" y="2281238"/>
            <a:ext cx="6931025"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accent1"/>
              </a:buClr>
              <a:buSzPct val="85000"/>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accent1"/>
              </a:buClr>
              <a:buSzPct val="85000"/>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accent1"/>
              </a:buClr>
              <a:buSzPct val="90000"/>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Clr>
                <a:schemeClr val="accent1"/>
              </a:buClr>
              <a:buSzPct val="100000"/>
              <a:buFont typeface="Arial" panose="020B0604020202020204" pitchFamily="34" charset="0"/>
              <a:buChar char="•"/>
              <a:defRPr sz="1400">
                <a:solidFill>
                  <a:schemeClr val="tx1"/>
                </a:solidFill>
                <a:latin typeface="Arial" panose="020B0604020202020204" pitchFamily="34" charset="0"/>
              </a:defRPr>
            </a:lvl5pPr>
            <a:lvl6pPr marL="2514600" indent="-228600" fontAlgn="base">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6pPr>
            <a:lvl7pPr marL="2971800" indent="-228600" fontAlgn="base">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7pPr>
            <a:lvl8pPr marL="3429000" indent="-228600" fontAlgn="base">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8pPr>
            <a:lvl9pPr marL="3886200" indent="-228600" fontAlgn="base">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9pPr>
          </a:lstStyle>
          <a:p>
            <a:pPr algn="ctr" eaLnBrk="1" hangingPunct="1">
              <a:spcBef>
                <a:spcPct val="0"/>
              </a:spcBef>
              <a:buClrTx/>
              <a:buSzTx/>
              <a:buFontTx/>
              <a:buNone/>
            </a:pPr>
            <a:r>
              <a:rPr lang="es-ES" altLang="en-US" b="1" dirty="0">
                <a:solidFill>
                  <a:srgbClr val="FF0000"/>
                </a:solidFill>
                <a:effectLst>
                  <a:outerShdw blurRad="38100" dist="38100" dir="2700000" algn="tl">
                    <a:srgbClr val="000000">
                      <a:alpha val="43137"/>
                    </a:srgbClr>
                  </a:outerShdw>
                </a:effectLst>
              </a:rPr>
              <a:t>Servicios de información</a:t>
            </a:r>
            <a:r>
              <a:rPr lang="es-ES" altLang="en-US" dirty="0">
                <a:solidFill>
                  <a:srgbClr val="FF0000"/>
                </a:solidFill>
              </a:rPr>
              <a:t/>
            </a:r>
            <a:br>
              <a:rPr lang="es-ES" altLang="en-US" dirty="0">
                <a:solidFill>
                  <a:srgbClr val="FF0000"/>
                </a:solidFill>
              </a:rPr>
            </a:br>
            <a:r>
              <a:rPr lang="es-ES" altLang="en-US" sz="1800" dirty="0">
                <a:solidFill>
                  <a:srgbClr val="FF0000"/>
                </a:solidFill>
              </a:rPr>
              <a:t>(establecimiento y funcionamiento</a:t>
            </a:r>
            <a:r>
              <a:rPr lang="es-ES" altLang="en-US" sz="1800" dirty="0">
                <a:solidFill>
                  <a:schemeClr val="bg2"/>
                </a:solidFill>
              </a:rPr>
              <a:t>)</a:t>
            </a:r>
            <a:endParaRPr lang="en-GB" altLang="en-US" sz="1800" dirty="0">
              <a:solidFill>
                <a:schemeClr val="bg2"/>
              </a:solidFill>
            </a:endParaRPr>
          </a:p>
        </p:txBody>
      </p:sp>
      <p:sp>
        <p:nvSpPr>
          <p:cNvPr id="806917" name="Rectangle 5"/>
          <p:cNvSpPr>
            <a:spLocks noChangeArrowheads="1"/>
          </p:cNvSpPr>
          <p:nvPr/>
        </p:nvSpPr>
        <p:spPr bwMode="auto">
          <a:xfrm>
            <a:off x="1157288" y="3436938"/>
            <a:ext cx="69310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accent1"/>
              </a:buClr>
              <a:buSzPct val="85000"/>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accent1"/>
              </a:buClr>
              <a:buSzPct val="85000"/>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accent1"/>
              </a:buClr>
              <a:buSzPct val="90000"/>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Clr>
                <a:schemeClr val="accent1"/>
              </a:buClr>
              <a:buSzPct val="100000"/>
              <a:buFont typeface="Arial" panose="020B0604020202020204" pitchFamily="34" charset="0"/>
              <a:buChar char="•"/>
              <a:defRPr sz="1400">
                <a:solidFill>
                  <a:schemeClr val="tx1"/>
                </a:solidFill>
                <a:latin typeface="Arial" panose="020B0604020202020204" pitchFamily="34" charset="0"/>
              </a:defRPr>
            </a:lvl5pPr>
            <a:lvl6pPr marL="2514600" indent="-228600" fontAlgn="base">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6pPr>
            <a:lvl7pPr marL="2971800" indent="-228600" fontAlgn="base">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7pPr>
            <a:lvl8pPr marL="3429000" indent="-228600" fontAlgn="base">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8pPr>
            <a:lvl9pPr marL="3886200" indent="-228600" fontAlgn="base">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9pPr>
          </a:lstStyle>
          <a:p>
            <a:pPr algn="ctr" eaLnBrk="1" hangingPunct="1">
              <a:spcBef>
                <a:spcPct val="0"/>
              </a:spcBef>
              <a:buClrTx/>
              <a:buSzTx/>
              <a:buFontTx/>
              <a:buNone/>
            </a:pPr>
            <a:r>
              <a:rPr lang="es-ES" altLang="en-US" b="1" dirty="0">
                <a:solidFill>
                  <a:srgbClr val="FF0000"/>
                </a:solidFill>
                <a:effectLst>
                  <a:outerShdw blurRad="38100" dist="38100" dir="2700000" algn="tl">
                    <a:srgbClr val="000000">
                      <a:alpha val="43137"/>
                    </a:srgbClr>
                  </a:outerShdw>
                </a:effectLst>
              </a:rPr>
              <a:t>Servicios de </a:t>
            </a:r>
            <a:r>
              <a:rPr lang="es-ES" altLang="en-US" b="1" dirty="0" smtClean="0">
                <a:solidFill>
                  <a:srgbClr val="FF0000"/>
                </a:solidFill>
                <a:effectLst>
                  <a:outerShdw blurRad="38100" dist="38100" dir="2700000" algn="tl">
                    <a:srgbClr val="000000">
                      <a:alpha val="43137"/>
                    </a:srgbClr>
                  </a:outerShdw>
                </a:effectLst>
              </a:rPr>
              <a:t>información +</a:t>
            </a:r>
            <a:r>
              <a:rPr lang="es-ES" altLang="en-US" dirty="0">
                <a:solidFill>
                  <a:srgbClr val="FF0000"/>
                </a:solidFill>
              </a:rPr>
              <a:t/>
            </a:r>
            <a:br>
              <a:rPr lang="es-ES" altLang="en-US" dirty="0">
                <a:solidFill>
                  <a:srgbClr val="FF0000"/>
                </a:solidFill>
              </a:rPr>
            </a:br>
            <a:r>
              <a:rPr lang="es-ES" altLang="en-US" sz="1800" dirty="0">
                <a:solidFill>
                  <a:srgbClr val="FF0000"/>
                </a:solidFill>
              </a:rPr>
              <a:t>(centros de coordinación OTC:  cooperación interna y externa</a:t>
            </a:r>
            <a:r>
              <a:rPr lang="es-ES" altLang="en-US" sz="1800" dirty="0">
                <a:solidFill>
                  <a:schemeClr val="bg2"/>
                </a:solidFill>
              </a:rPr>
              <a:t>)</a:t>
            </a:r>
            <a:endParaRPr lang="en-GB" altLang="en-US" sz="1800" dirty="0">
              <a:solidFill>
                <a:schemeClr val="bg2"/>
              </a:solidFill>
            </a:endParaRPr>
          </a:p>
        </p:txBody>
      </p:sp>
      <p:pic>
        <p:nvPicPr>
          <p:cNvPr id="77832" name="Imagen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29542" y="300204"/>
            <a:ext cx="2730500"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txBox="1">
            <a:spLocks/>
          </p:cNvSpPr>
          <p:nvPr/>
        </p:nvSpPr>
        <p:spPr>
          <a:xfrm>
            <a:off x="457200" y="76199"/>
            <a:ext cx="4800600" cy="1143001"/>
          </a:xfrm>
          <a:prstGeom prst="rect">
            <a:avLst/>
          </a:prstGeom>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es-ES" sz="4000" b="1" dirty="0" smtClean="0">
                <a:solidFill>
                  <a:schemeClr val="accent3">
                    <a:lumMod val="50000"/>
                  </a:schemeClr>
                </a:solidFill>
              </a:rPr>
              <a:t>Transparencia</a:t>
            </a:r>
            <a:endParaRPr lang="es-ES" b="1" dirty="0" smtClean="0">
              <a:solidFill>
                <a:schemeClr val="accent3">
                  <a:lumMod val="50000"/>
                </a:schemeClr>
              </a:solidFill>
            </a:endParaRPr>
          </a:p>
        </p:txBody>
      </p:sp>
    </p:spTree>
    <p:extLst>
      <p:ext uri="{BB962C8B-B14F-4D97-AF65-F5344CB8AC3E}">
        <p14:creationId xmlns:p14="http://schemas.microsoft.com/office/powerpoint/2010/main" val="41936529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0691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0691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069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6914" grpId="0"/>
      <p:bldP spid="806916" grpId="0"/>
      <p:bldP spid="80691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725488" y="2162175"/>
            <a:ext cx="7199312" cy="3095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accent1"/>
              </a:buClr>
              <a:buSzPct val="85000"/>
              <a:buFont typeface="Arial" panose="020B0604020202020204" pitchFamily="34" charset="0"/>
              <a:buChar char="•"/>
              <a:defRPr sz="2400">
                <a:solidFill>
                  <a:schemeClr val="tx1"/>
                </a:solidFill>
                <a:latin typeface="Arial" panose="020B0604020202020204" pitchFamily="34" charset="0"/>
              </a:defRPr>
            </a:lvl1pPr>
            <a:lvl2pPr marL="742950" indent="-285750">
              <a:spcBef>
                <a:spcPct val="20000"/>
              </a:spcBef>
              <a:buClr>
                <a:schemeClr val="accent1"/>
              </a:buClr>
              <a:buSzPct val="85000"/>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accent1"/>
              </a:buClr>
              <a:buSzPct val="90000"/>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Clr>
                <a:schemeClr val="accent1"/>
              </a:buClr>
              <a:buSzPct val="100000"/>
              <a:buFont typeface="Arial" panose="020B0604020202020204" pitchFamily="34" charset="0"/>
              <a:buChar char="•"/>
              <a:defRPr sz="1400">
                <a:solidFill>
                  <a:schemeClr val="tx1"/>
                </a:solidFill>
                <a:latin typeface="Arial" panose="020B0604020202020204" pitchFamily="34" charset="0"/>
              </a:defRPr>
            </a:lvl5pPr>
            <a:lvl6pPr marL="2514600" indent="-228600" fontAlgn="base">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6pPr>
            <a:lvl7pPr marL="2971800" indent="-228600" fontAlgn="base">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7pPr>
            <a:lvl8pPr marL="3429000" indent="-228600" fontAlgn="base">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8pPr>
            <a:lvl9pPr marL="3886200" indent="-228600" fontAlgn="base">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defRPr>
            </a:lvl9pPr>
          </a:lstStyle>
          <a:p>
            <a:pPr algn="ctr" eaLnBrk="1" hangingPunct="1">
              <a:spcBef>
                <a:spcPct val="0"/>
              </a:spcBef>
              <a:buClrTx/>
              <a:buSzTx/>
              <a:buFontTx/>
              <a:buNone/>
            </a:pPr>
            <a:r>
              <a:rPr lang="es-ES" altLang="en-US" sz="4400" b="1" dirty="0">
                <a:solidFill>
                  <a:schemeClr val="tx2"/>
                </a:solidFill>
                <a:effectLst>
                  <a:outerShdw blurRad="38100" dist="38100" dir="2700000" algn="tl">
                    <a:srgbClr val="000000">
                      <a:alpha val="43137"/>
                    </a:srgbClr>
                  </a:outerShdw>
                </a:effectLst>
              </a:rPr>
              <a:t>Asistencia técnica</a:t>
            </a:r>
            <a:br>
              <a:rPr lang="es-ES" altLang="en-US" sz="4400" b="1" dirty="0">
                <a:solidFill>
                  <a:schemeClr val="tx2"/>
                </a:solidFill>
                <a:effectLst>
                  <a:outerShdw blurRad="38100" dist="38100" dir="2700000" algn="tl">
                    <a:srgbClr val="000000">
                      <a:alpha val="43137"/>
                    </a:srgbClr>
                  </a:outerShdw>
                </a:effectLst>
              </a:rPr>
            </a:br>
            <a:r>
              <a:rPr lang="es-ES" altLang="en-US" sz="4400" b="1" dirty="0" smtClean="0">
                <a:solidFill>
                  <a:srgbClr val="FF0000"/>
                </a:solidFill>
                <a:effectLst>
                  <a:outerShdw blurRad="38100" dist="38100" dir="2700000" algn="tl">
                    <a:srgbClr val="000000">
                      <a:alpha val="43137"/>
                    </a:srgbClr>
                  </a:outerShdw>
                </a:effectLst>
              </a:rPr>
              <a:t>(</a:t>
            </a:r>
            <a:r>
              <a:rPr lang="es-ES" altLang="en-US" sz="4400" b="1" dirty="0">
                <a:solidFill>
                  <a:srgbClr val="FF0000"/>
                </a:solidFill>
                <a:effectLst>
                  <a:outerShdw blurRad="38100" dist="38100" dir="2700000" algn="tl">
                    <a:srgbClr val="000000">
                      <a:alpha val="43137"/>
                    </a:srgbClr>
                  </a:outerShdw>
                </a:effectLst>
              </a:rPr>
              <a:t>Artículo 11</a:t>
            </a:r>
            <a:r>
              <a:rPr lang="es-ES" altLang="en-US" sz="4400" b="1" dirty="0" smtClean="0">
                <a:solidFill>
                  <a:srgbClr val="FF0000"/>
                </a:solidFill>
                <a:effectLst>
                  <a:outerShdw blurRad="38100" dist="38100" dir="2700000" algn="tl">
                    <a:srgbClr val="000000">
                      <a:alpha val="43137"/>
                    </a:srgbClr>
                  </a:outerShdw>
                </a:effectLst>
              </a:rPr>
              <a:t>)</a:t>
            </a:r>
          </a:p>
          <a:p>
            <a:pPr algn="ctr" eaLnBrk="1" hangingPunct="1">
              <a:spcBef>
                <a:spcPct val="0"/>
              </a:spcBef>
              <a:buClrTx/>
              <a:buSzTx/>
              <a:buFontTx/>
              <a:buNone/>
            </a:pPr>
            <a:endParaRPr lang="es-ES" altLang="en-US" sz="4400" b="1" dirty="0">
              <a:solidFill>
                <a:srgbClr val="FF0000"/>
              </a:solidFill>
              <a:effectLst>
                <a:outerShdw blurRad="38100" dist="38100" dir="2700000" algn="tl">
                  <a:srgbClr val="000000">
                    <a:alpha val="43137"/>
                  </a:srgbClr>
                </a:outerShdw>
              </a:effectLst>
            </a:endParaRPr>
          </a:p>
          <a:p>
            <a:pPr lvl="0" algn="ctr">
              <a:spcBef>
                <a:spcPct val="0"/>
              </a:spcBef>
              <a:buClrTx/>
              <a:buSzTx/>
              <a:buNone/>
            </a:pPr>
            <a:r>
              <a:rPr lang="es-ES" altLang="en-US" sz="4400" b="1" dirty="0">
                <a:solidFill>
                  <a:srgbClr val="1F497D"/>
                </a:solidFill>
                <a:effectLst>
                  <a:outerShdw blurRad="38100" dist="38100" dir="2700000" algn="tl">
                    <a:srgbClr val="000000">
                      <a:alpha val="43137"/>
                    </a:srgbClr>
                  </a:outerShdw>
                </a:effectLst>
                <a:latin typeface="Calibri"/>
              </a:rPr>
              <a:t>Trato especial y diferenciado</a:t>
            </a:r>
            <a:r>
              <a:rPr lang="es-ES" altLang="en-US" sz="4400" dirty="0">
                <a:solidFill>
                  <a:srgbClr val="1F497D"/>
                </a:solidFill>
                <a:latin typeface="Calibri"/>
              </a:rPr>
              <a:t/>
            </a:r>
            <a:br>
              <a:rPr lang="es-ES" altLang="en-US" sz="4400" dirty="0">
                <a:solidFill>
                  <a:srgbClr val="1F497D"/>
                </a:solidFill>
                <a:latin typeface="Calibri"/>
              </a:rPr>
            </a:br>
            <a:r>
              <a:rPr lang="es-ES" altLang="en-US" sz="4400" b="1" dirty="0" smtClean="0">
                <a:solidFill>
                  <a:srgbClr val="FF0000"/>
                </a:solidFill>
                <a:effectLst>
                  <a:outerShdw blurRad="38100" dist="38100" dir="2700000" algn="tl">
                    <a:srgbClr val="000000">
                      <a:alpha val="43137"/>
                    </a:srgbClr>
                  </a:outerShdw>
                </a:effectLst>
                <a:latin typeface="Calibri"/>
              </a:rPr>
              <a:t>(</a:t>
            </a:r>
            <a:r>
              <a:rPr lang="es-ES" altLang="en-US" sz="4400" b="1" dirty="0">
                <a:solidFill>
                  <a:srgbClr val="FF0000"/>
                </a:solidFill>
                <a:effectLst>
                  <a:outerShdw blurRad="38100" dist="38100" dir="2700000" algn="tl">
                    <a:srgbClr val="000000">
                      <a:alpha val="43137"/>
                    </a:srgbClr>
                  </a:outerShdw>
                </a:effectLst>
                <a:latin typeface="Calibri"/>
              </a:rPr>
              <a:t>Artículo 12)</a:t>
            </a:r>
            <a:endParaRPr lang="en-GB" altLang="en-US" sz="4400" b="1" dirty="0">
              <a:solidFill>
                <a:srgbClr val="FF0000"/>
              </a:solidFill>
              <a:effectLst>
                <a:outerShdw blurRad="38100" dist="38100" dir="2700000" algn="tl">
                  <a:srgbClr val="000000">
                    <a:alpha val="43137"/>
                  </a:srgbClr>
                </a:outerShdw>
              </a:effectLst>
              <a:latin typeface="Calibri"/>
            </a:endParaRPr>
          </a:p>
          <a:p>
            <a:pPr algn="ctr" eaLnBrk="1" hangingPunct="1">
              <a:spcBef>
                <a:spcPct val="0"/>
              </a:spcBef>
              <a:buClrTx/>
              <a:buSzTx/>
              <a:buFontTx/>
              <a:buNone/>
            </a:pPr>
            <a:endParaRPr lang="en-GB" altLang="en-US" sz="4400" b="1" dirty="0">
              <a:solidFill>
                <a:srgbClr val="FF0000"/>
              </a:solidFill>
              <a:effectLst>
                <a:outerShdw blurRad="38100" dist="38100" dir="2700000" algn="tl">
                  <a:srgbClr val="000000">
                    <a:alpha val="43137"/>
                  </a:srgbClr>
                </a:outerShdw>
              </a:effectLst>
            </a:endParaRPr>
          </a:p>
        </p:txBody>
      </p:sp>
      <p:pic>
        <p:nvPicPr>
          <p:cNvPr id="79876" name="Imagen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13500" y="304800"/>
            <a:ext cx="2730500"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09614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 Marcador de número de diapositiva"/>
          <p:cNvSpPr txBox="1">
            <a:spLocks/>
          </p:cNvSpPr>
          <p:nvPr/>
        </p:nvSpPr>
        <p:spPr>
          <a:xfrm>
            <a:off x="8077200" y="19051"/>
            <a:ext cx="1066800" cy="328613"/>
          </a:xfrm>
          <a:prstGeom prst="rect">
            <a:avLst/>
          </a:prstGeom>
        </p:spPr>
        <p:txBody>
          <a:bodyPr vert="horz" lIns="91440" tIns="45720" rIns="91440" bIns="45720" rtlCol="0" anchor="ctr"/>
          <a:lstStyle>
            <a:defPPr>
              <a:defRPr lang="es-ES"/>
            </a:defPPr>
            <a:lvl1pPr marL="0" algn="l" defTabSz="536433" rtl="0" eaLnBrk="1" latinLnBrk="0" hangingPunct="1">
              <a:defRPr sz="1400" b="1" kern="1200">
                <a:solidFill>
                  <a:srgbClr val="FFFFFF"/>
                </a:solidFill>
                <a:latin typeface="+mn-lt"/>
                <a:ea typeface="+mn-ea"/>
                <a:cs typeface="+mn-cs"/>
              </a:defRPr>
            </a:lvl1pPr>
            <a:lvl2pPr marL="536433" algn="l" defTabSz="536433" rtl="0" eaLnBrk="1" latinLnBrk="0" hangingPunct="1">
              <a:defRPr sz="2100" kern="1200">
                <a:solidFill>
                  <a:schemeClr val="tx1"/>
                </a:solidFill>
                <a:latin typeface="+mn-lt"/>
                <a:ea typeface="+mn-ea"/>
                <a:cs typeface="+mn-cs"/>
              </a:defRPr>
            </a:lvl2pPr>
            <a:lvl3pPr marL="1072866" algn="l" defTabSz="536433" rtl="0" eaLnBrk="1" latinLnBrk="0" hangingPunct="1">
              <a:defRPr sz="2100" kern="1200">
                <a:solidFill>
                  <a:schemeClr val="tx1"/>
                </a:solidFill>
                <a:latin typeface="+mn-lt"/>
                <a:ea typeface="+mn-ea"/>
                <a:cs typeface="+mn-cs"/>
              </a:defRPr>
            </a:lvl3pPr>
            <a:lvl4pPr marL="1609298" algn="l" defTabSz="536433" rtl="0" eaLnBrk="1" latinLnBrk="0" hangingPunct="1">
              <a:defRPr sz="2100" kern="1200">
                <a:solidFill>
                  <a:schemeClr val="tx1"/>
                </a:solidFill>
                <a:latin typeface="+mn-lt"/>
                <a:ea typeface="+mn-ea"/>
                <a:cs typeface="+mn-cs"/>
              </a:defRPr>
            </a:lvl4pPr>
            <a:lvl5pPr marL="2145731" algn="l" defTabSz="536433" rtl="0" eaLnBrk="1" latinLnBrk="0" hangingPunct="1">
              <a:defRPr sz="2100" kern="1200">
                <a:solidFill>
                  <a:schemeClr val="tx1"/>
                </a:solidFill>
                <a:latin typeface="+mn-lt"/>
                <a:ea typeface="+mn-ea"/>
                <a:cs typeface="+mn-cs"/>
              </a:defRPr>
            </a:lvl5pPr>
            <a:lvl6pPr marL="2682164" algn="l" defTabSz="536433" rtl="0" eaLnBrk="1" latinLnBrk="0" hangingPunct="1">
              <a:defRPr sz="2100" kern="1200">
                <a:solidFill>
                  <a:schemeClr val="tx1"/>
                </a:solidFill>
                <a:latin typeface="+mn-lt"/>
                <a:ea typeface="+mn-ea"/>
                <a:cs typeface="+mn-cs"/>
              </a:defRPr>
            </a:lvl6pPr>
            <a:lvl7pPr marL="3218597" algn="l" defTabSz="536433" rtl="0" eaLnBrk="1" latinLnBrk="0" hangingPunct="1">
              <a:defRPr sz="2100" kern="1200">
                <a:solidFill>
                  <a:schemeClr val="tx1"/>
                </a:solidFill>
                <a:latin typeface="+mn-lt"/>
                <a:ea typeface="+mn-ea"/>
                <a:cs typeface="+mn-cs"/>
              </a:defRPr>
            </a:lvl7pPr>
            <a:lvl8pPr marL="3755029" algn="l" defTabSz="536433" rtl="0" eaLnBrk="1" latinLnBrk="0" hangingPunct="1">
              <a:defRPr sz="2100" kern="1200">
                <a:solidFill>
                  <a:schemeClr val="tx1"/>
                </a:solidFill>
                <a:latin typeface="+mn-lt"/>
                <a:ea typeface="+mn-ea"/>
                <a:cs typeface="+mn-cs"/>
              </a:defRPr>
            </a:lvl8pPr>
            <a:lvl9pPr marL="4291462" algn="l" defTabSz="536433" rtl="0" eaLnBrk="1" latinLnBrk="0" hangingPunct="1">
              <a:defRPr sz="2100" kern="1200">
                <a:solidFill>
                  <a:schemeClr val="tx1"/>
                </a:solidFill>
                <a:latin typeface="+mn-lt"/>
                <a:ea typeface="+mn-ea"/>
                <a:cs typeface="+mn-cs"/>
              </a:defRPr>
            </a:lvl9pPr>
          </a:lstStyle>
          <a:p>
            <a:pPr>
              <a:defRPr/>
            </a:pPr>
            <a:fld id="{120CA9F8-FB18-40CA-9360-BFB02F892774}" type="slidenum">
              <a:rPr lang="es-MX" smtClean="0"/>
              <a:pPr>
                <a:defRPr/>
              </a:pPr>
              <a:t>19</a:t>
            </a:fld>
            <a:endParaRPr lang="es-MX" dirty="0"/>
          </a:p>
        </p:txBody>
      </p:sp>
      <p:pic>
        <p:nvPicPr>
          <p:cNvPr id="57" name="56 Imagen" descr="C:\Users\olinka.vieyra\Pictures\Logo SE 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6125" y="188640"/>
            <a:ext cx="1895475" cy="656590"/>
          </a:xfrm>
          <a:prstGeom prst="rect">
            <a:avLst/>
          </a:prstGeom>
          <a:noFill/>
          <a:ln>
            <a:noFill/>
          </a:ln>
        </p:spPr>
      </p:pic>
      <p:cxnSp>
        <p:nvCxnSpPr>
          <p:cNvPr id="58" name="57 Conector recto"/>
          <p:cNvCxnSpPr/>
          <p:nvPr/>
        </p:nvCxnSpPr>
        <p:spPr>
          <a:xfrm>
            <a:off x="384106" y="882432"/>
            <a:ext cx="8424936" cy="0"/>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sp>
        <p:nvSpPr>
          <p:cNvPr id="59" name="2 Título"/>
          <p:cNvSpPr txBox="1">
            <a:spLocks/>
          </p:cNvSpPr>
          <p:nvPr/>
        </p:nvSpPr>
        <p:spPr>
          <a:xfrm>
            <a:off x="76200" y="193483"/>
            <a:ext cx="6858000" cy="673709"/>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400" kern="1200" spc="-100" baseline="0">
                <a:solidFill>
                  <a:schemeClr val="tx1"/>
                </a:solidFill>
                <a:latin typeface="+mj-lt"/>
                <a:ea typeface="+mj-ea"/>
                <a:cs typeface="+mj-cs"/>
              </a:defRPr>
            </a:lvl1pPr>
          </a:lstStyle>
          <a:p>
            <a:pPr lvl="0" algn="l"/>
            <a:r>
              <a:rPr lang="es-MX" sz="3000" b="1" dirty="0" smtClean="0">
                <a:solidFill>
                  <a:srgbClr val="FF0000"/>
                </a:solidFill>
                <a:effectLst>
                  <a:outerShdw blurRad="38100" dist="38100" dir="2700000" algn="tl">
                    <a:srgbClr val="000000">
                      <a:alpha val="43137"/>
                    </a:srgbClr>
                  </a:outerShdw>
                </a:effectLst>
                <a:latin typeface="Arial Narrow" pitchFamily="34" charset="0"/>
              </a:rPr>
              <a:t>La Ley Federal sobre Metrología y Normalización </a:t>
            </a:r>
            <a:endParaRPr lang="es-MX" sz="3000" b="1" dirty="0">
              <a:solidFill>
                <a:srgbClr val="FF0000"/>
              </a:solidFill>
              <a:effectLst>
                <a:outerShdw blurRad="38100" dist="38100" dir="2700000" algn="tl">
                  <a:srgbClr val="000000">
                    <a:alpha val="43137"/>
                  </a:srgbClr>
                </a:outerShdw>
              </a:effectLst>
              <a:latin typeface="Arial Narrow" pitchFamily="34" charset="0"/>
            </a:endParaRPr>
          </a:p>
        </p:txBody>
      </p:sp>
      <p:sp>
        <p:nvSpPr>
          <p:cNvPr id="12" name="2 CuadroTexto"/>
          <p:cNvSpPr txBox="1"/>
          <p:nvPr/>
        </p:nvSpPr>
        <p:spPr>
          <a:xfrm>
            <a:off x="258758" y="1430953"/>
            <a:ext cx="8428042" cy="4893647"/>
          </a:xfrm>
          <a:prstGeom prst="rect">
            <a:avLst/>
          </a:prstGeom>
          <a:noFill/>
        </p:spPr>
        <p:txBody>
          <a:bodyPr wrap="square" rtlCol="0">
            <a:spAutoFit/>
          </a:bodyPr>
          <a:lstStyle/>
          <a:p>
            <a:pPr marL="457200" indent="-457200" algn="just">
              <a:buFont typeface="Arial" panose="020B0604020202020204" pitchFamily="34" charset="0"/>
              <a:buChar char="•"/>
            </a:pPr>
            <a:r>
              <a:rPr lang="es-MX" sz="2400" dirty="0">
                <a:effectLst>
                  <a:outerShdw blurRad="38100" dist="38100" dir="2700000" algn="tl">
                    <a:srgbClr val="000000">
                      <a:alpha val="43137"/>
                    </a:srgbClr>
                  </a:outerShdw>
                </a:effectLst>
              </a:rPr>
              <a:t>La LFMN vigente se publicó en el </a:t>
            </a:r>
            <a:endParaRPr lang="es-MX" sz="2400" dirty="0" smtClean="0">
              <a:effectLst>
                <a:outerShdw blurRad="38100" dist="38100" dir="2700000" algn="tl">
                  <a:srgbClr val="000000">
                    <a:alpha val="43137"/>
                  </a:srgbClr>
                </a:outerShdw>
              </a:effectLst>
            </a:endParaRPr>
          </a:p>
          <a:p>
            <a:pPr algn="just">
              <a:tabLst>
                <a:tab pos="450850" algn="l"/>
              </a:tabLst>
            </a:pPr>
            <a:r>
              <a:rPr lang="es-MX" sz="2400" dirty="0">
                <a:effectLst>
                  <a:outerShdw blurRad="38100" dist="38100" dir="2700000" algn="tl">
                    <a:srgbClr val="000000">
                      <a:alpha val="43137"/>
                    </a:srgbClr>
                  </a:outerShdw>
                </a:effectLst>
              </a:rPr>
              <a:t>	</a:t>
            </a:r>
            <a:r>
              <a:rPr lang="es-MX" sz="2400" dirty="0" smtClean="0">
                <a:effectLst>
                  <a:outerShdw blurRad="38100" dist="38100" dir="2700000" algn="tl">
                    <a:srgbClr val="000000">
                      <a:alpha val="43137"/>
                    </a:srgbClr>
                  </a:outerShdw>
                </a:effectLst>
              </a:rPr>
              <a:t>Diario </a:t>
            </a:r>
            <a:r>
              <a:rPr lang="es-MX" sz="2400" dirty="0">
                <a:effectLst>
                  <a:outerShdw blurRad="38100" dist="38100" dir="2700000" algn="tl">
                    <a:srgbClr val="000000">
                      <a:alpha val="43137"/>
                    </a:srgbClr>
                  </a:outerShdw>
                </a:effectLst>
              </a:rPr>
              <a:t>Oficial de la Federación el </a:t>
            </a:r>
            <a:endParaRPr lang="es-MX" sz="2400" dirty="0" smtClean="0">
              <a:effectLst>
                <a:outerShdw blurRad="38100" dist="38100" dir="2700000" algn="tl">
                  <a:srgbClr val="000000">
                    <a:alpha val="43137"/>
                  </a:srgbClr>
                </a:outerShdw>
              </a:effectLst>
            </a:endParaRPr>
          </a:p>
          <a:p>
            <a:pPr algn="just">
              <a:tabLst>
                <a:tab pos="450850" algn="l"/>
              </a:tabLst>
            </a:pPr>
            <a:r>
              <a:rPr lang="es-MX" sz="2400" dirty="0">
                <a:effectLst>
                  <a:outerShdw blurRad="38100" dist="38100" dir="2700000" algn="tl">
                    <a:srgbClr val="000000">
                      <a:alpha val="43137"/>
                    </a:srgbClr>
                  </a:outerShdw>
                </a:effectLst>
              </a:rPr>
              <a:t>	</a:t>
            </a:r>
            <a:r>
              <a:rPr lang="es-MX" sz="2400" dirty="0" smtClean="0">
                <a:effectLst>
                  <a:outerShdw blurRad="38100" dist="38100" dir="2700000" algn="tl">
                    <a:srgbClr val="000000">
                      <a:alpha val="43137"/>
                    </a:srgbClr>
                  </a:outerShdw>
                </a:effectLst>
              </a:rPr>
              <a:t>1º </a:t>
            </a:r>
            <a:r>
              <a:rPr lang="es-MX" sz="2400" dirty="0">
                <a:effectLst>
                  <a:outerShdw blurRad="38100" dist="38100" dir="2700000" algn="tl">
                    <a:srgbClr val="000000">
                      <a:alpha val="43137"/>
                    </a:srgbClr>
                  </a:outerShdw>
                </a:effectLst>
              </a:rPr>
              <a:t>de julio de 1992.</a:t>
            </a:r>
          </a:p>
          <a:p>
            <a:endParaRPr lang="es-MX" sz="2400" dirty="0">
              <a:effectLst>
                <a:outerShdw blurRad="38100" dist="38100" dir="2700000" algn="tl">
                  <a:srgbClr val="000000">
                    <a:alpha val="43137"/>
                  </a:srgbClr>
                </a:outerShdw>
              </a:effectLst>
            </a:endParaRPr>
          </a:p>
          <a:p>
            <a:pPr marL="457200" indent="-457200">
              <a:buFont typeface="Arial" panose="020B0604020202020204" pitchFamily="34" charset="0"/>
              <a:buChar char="•"/>
            </a:pPr>
            <a:r>
              <a:rPr lang="es-MX" sz="2400" dirty="0">
                <a:effectLst>
                  <a:outerShdw blurRad="38100" dist="38100" dir="2700000" algn="tl">
                    <a:srgbClr val="000000">
                      <a:alpha val="43137"/>
                    </a:srgbClr>
                  </a:outerShdw>
                </a:effectLst>
              </a:rPr>
              <a:t>Desde su entrada en vigor, la LFMN ha sufrido diversas reformas. La última fue el </a:t>
            </a:r>
            <a:r>
              <a:rPr lang="es-MX" sz="2400" dirty="0" smtClean="0">
                <a:effectLst>
                  <a:outerShdw blurRad="38100" dist="38100" dir="2700000" algn="tl">
                    <a:srgbClr val="000000">
                      <a:alpha val="43137"/>
                    </a:srgbClr>
                  </a:outerShdw>
                </a:effectLst>
              </a:rPr>
              <a:t>14 de julio de 2014, aunque la más sustancial es del 20 de mayo de 1997.</a:t>
            </a:r>
          </a:p>
          <a:p>
            <a:pPr marL="457200" indent="-457200">
              <a:buFont typeface="Arial" panose="020B0604020202020204" pitchFamily="34" charset="0"/>
              <a:buChar char="•"/>
            </a:pPr>
            <a:endParaRPr lang="es-MX" sz="2400" dirty="0">
              <a:effectLst>
                <a:outerShdw blurRad="38100" dist="38100" dir="2700000" algn="tl">
                  <a:srgbClr val="000000">
                    <a:alpha val="43137"/>
                  </a:srgbClr>
                </a:outerShdw>
              </a:effectLst>
            </a:endParaRPr>
          </a:p>
          <a:p>
            <a:pPr marL="457200" indent="-457200">
              <a:buFont typeface="Arial" panose="020B0604020202020204" pitchFamily="34" charset="0"/>
              <a:buChar char="•"/>
            </a:pPr>
            <a:r>
              <a:rPr lang="es-MX" sz="2400" dirty="0" smtClean="0">
                <a:effectLst>
                  <a:outerShdw blurRad="38100" dist="38100" dir="2700000" algn="tl">
                    <a:srgbClr val="000000">
                      <a:alpha val="43137"/>
                    </a:srgbClr>
                  </a:outerShdw>
                </a:effectLst>
              </a:rPr>
              <a:t>El Reglamento de la LFMN se publicó el 14 de enero de 1999.</a:t>
            </a:r>
            <a:endParaRPr lang="es-MX" sz="2400" dirty="0">
              <a:effectLst>
                <a:outerShdw blurRad="38100" dist="38100" dir="2700000" algn="tl">
                  <a:srgbClr val="000000">
                    <a:alpha val="43137"/>
                  </a:srgbClr>
                </a:outerShdw>
              </a:effectLst>
            </a:endParaRPr>
          </a:p>
          <a:p>
            <a:pPr marL="457200" indent="-457200">
              <a:buFont typeface="Arial" panose="020B0604020202020204" pitchFamily="34" charset="0"/>
              <a:buChar char="•"/>
            </a:pPr>
            <a:endParaRPr lang="es-MX" sz="2400" dirty="0">
              <a:effectLst>
                <a:outerShdw blurRad="38100" dist="38100" dir="2700000" algn="tl">
                  <a:srgbClr val="000000">
                    <a:alpha val="43137"/>
                  </a:srgbClr>
                </a:outerShdw>
              </a:effectLst>
            </a:endParaRPr>
          </a:p>
          <a:p>
            <a:pPr marL="457200" indent="-457200">
              <a:buFont typeface="Arial" panose="020B0604020202020204" pitchFamily="34" charset="0"/>
              <a:buChar char="•"/>
            </a:pPr>
            <a:r>
              <a:rPr lang="es-MX" sz="2400" dirty="0" smtClean="0">
                <a:effectLst>
                  <a:outerShdw blurRad="38100" dist="38100" dir="2700000" algn="tl">
                    <a:srgbClr val="000000">
                      <a:alpha val="43137"/>
                    </a:srgbClr>
                  </a:outerShdw>
                </a:effectLst>
              </a:rPr>
              <a:t>La LFMN y su Reglamento constituyen el principal instrumento para la implementación en México de las obligaciones internacionales en materia OTC.</a:t>
            </a:r>
          </a:p>
        </p:txBody>
      </p:sp>
      <p:pic>
        <p:nvPicPr>
          <p:cNvPr id="5" name="Imagen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74081" y="1066801"/>
            <a:ext cx="2934961" cy="1600200"/>
          </a:xfrm>
          <a:prstGeom prst="rect">
            <a:avLst/>
          </a:prstGeom>
        </p:spPr>
      </p:pic>
    </p:spTree>
    <p:extLst>
      <p:ext uri="{BB962C8B-B14F-4D97-AF65-F5344CB8AC3E}">
        <p14:creationId xmlns:p14="http://schemas.microsoft.com/office/powerpoint/2010/main" val="1891913790"/>
      </p:ext>
    </p:extLst>
  </p:cSld>
  <p:clrMapOvr>
    <a:masterClrMapping/>
  </p:clrMapOvr>
  <p:transition spd="slow"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46088" y="845840"/>
            <a:ext cx="8229600" cy="1143000"/>
          </a:xfrm>
          <a:prstGeom prst="rect">
            <a:avLst/>
          </a:prstGeom>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es-ES" sz="4000" b="1" dirty="0" smtClean="0">
                <a:solidFill>
                  <a:schemeClr val="accent3">
                    <a:lumMod val="50000"/>
                  </a:schemeClr>
                </a:solidFill>
              </a:rPr>
              <a:t>Objetivo del Acuerdo </a:t>
            </a:r>
            <a:r>
              <a:rPr lang="es-ES" sz="4000" b="1" dirty="0" err="1" smtClean="0">
                <a:solidFill>
                  <a:schemeClr val="accent3">
                    <a:lumMod val="50000"/>
                  </a:schemeClr>
                </a:solidFill>
              </a:rPr>
              <a:t>OTC</a:t>
            </a:r>
            <a:endParaRPr lang="es-ES" b="1" dirty="0" smtClean="0">
              <a:solidFill>
                <a:schemeClr val="accent3">
                  <a:lumMod val="50000"/>
                </a:schemeClr>
              </a:solidFill>
            </a:endParaRPr>
          </a:p>
        </p:txBody>
      </p:sp>
      <p:sp>
        <p:nvSpPr>
          <p:cNvPr id="5" name="Rectangle 4"/>
          <p:cNvSpPr>
            <a:spLocks noChangeArrowheads="1"/>
          </p:cNvSpPr>
          <p:nvPr/>
        </p:nvSpPr>
        <p:spPr bwMode="auto">
          <a:xfrm>
            <a:off x="5148064" y="4745062"/>
            <a:ext cx="3867880" cy="1492226"/>
          </a:xfrm>
          <a:prstGeom prst="rect">
            <a:avLst/>
          </a:prstGeom>
          <a:noFill/>
          <a:ln w="19050">
            <a:solidFill>
              <a:schemeClr val="accent3">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4" tIns="45683" rIns="91364" bIns="45683"/>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eaLnBrk="1" hangingPunct="1">
              <a:defRPr/>
            </a:pPr>
            <a:r>
              <a:rPr lang="es-ES" altLang="en-US" sz="2200" i="1" dirty="0">
                <a:effectLst>
                  <a:outerShdw blurRad="38100" dist="38100" dir="2700000" algn="tl">
                    <a:srgbClr val="000000">
                      <a:alpha val="43137"/>
                    </a:srgbClr>
                  </a:outerShdw>
                </a:effectLst>
                <a:latin typeface="+mn-lt"/>
                <a:cs typeface="Arial" charset="0"/>
              </a:rPr>
              <a:t>Permitir</a:t>
            </a:r>
            <a:r>
              <a:rPr lang="es-ES" altLang="en-US" sz="2200" dirty="0" smtClean="0">
                <a:latin typeface="+mn-lt"/>
                <a:cs typeface="Arial" charset="0"/>
              </a:rPr>
              <a:t> la autonomía en materia de reglamentación para proteger intereses legítimos</a:t>
            </a:r>
          </a:p>
        </p:txBody>
      </p:sp>
      <p:sp>
        <p:nvSpPr>
          <p:cNvPr id="6" name="Rectangle 5"/>
          <p:cNvSpPr>
            <a:spLocks noChangeArrowheads="1"/>
          </p:cNvSpPr>
          <p:nvPr/>
        </p:nvSpPr>
        <p:spPr bwMode="auto">
          <a:xfrm>
            <a:off x="107504" y="4745062"/>
            <a:ext cx="3816424" cy="1492250"/>
          </a:xfrm>
          <a:prstGeom prst="rect">
            <a:avLst/>
          </a:prstGeom>
          <a:noFill/>
          <a:ln w="19050">
            <a:solidFill>
              <a:schemeClr val="accent3">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4" tIns="45683" rIns="91364" bIns="45683"/>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eaLnBrk="1" hangingPunct="1">
              <a:defRPr/>
            </a:pPr>
            <a:r>
              <a:rPr lang="es-ES" altLang="en-US" sz="2200" i="1" dirty="0" smtClean="0">
                <a:effectLst>
                  <a:outerShdw blurRad="38100" dist="38100" dir="2700000" algn="tl">
                    <a:srgbClr val="000000">
                      <a:alpha val="43137"/>
                    </a:srgbClr>
                  </a:outerShdw>
                </a:effectLst>
                <a:latin typeface="+mn-lt"/>
                <a:cs typeface="Arial" charset="0"/>
                <a:sym typeface="Symbol" pitchFamily="18" charset="2"/>
              </a:rPr>
              <a:t>Evitar</a:t>
            </a:r>
            <a:r>
              <a:rPr lang="es-ES" altLang="en-US" sz="2200" dirty="0" smtClean="0">
                <a:effectLst>
                  <a:outerShdw blurRad="38100" dist="38100" dir="2700000" algn="tl">
                    <a:srgbClr val="000000">
                      <a:alpha val="43137"/>
                    </a:srgbClr>
                  </a:outerShdw>
                </a:effectLst>
                <a:latin typeface="+mn-lt"/>
                <a:cs typeface="Arial" charset="0"/>
                <a:sym typeface="Symbol" pitchFamily="18" charset="2"/>
              </a:rPr>
              <a:t> </a:t>
            </a:r>
            <a:r>
              <a:rPr lang="es-ES" altLang="en-US" sz="2200" dirty="0" smtClean="0">
                <a:latin typeface="+mn-lt"/>
                <a:cs typeface="Arial" charset="0"/>
                <a:sym typeface="Symbol" pitchFamily="18" charset="2"/>
              </a:rPr>
              <a:t>obstáculos innecesarios/discriminatorios al comercio internacional</a:t>
            </a:r>
            <a:endParaRPr lang="es-ES" altLang="en-US" sz="2200" dirty="0" smtClean="0">
              <a:latin typeface="+mn-lt"/>
              <a:cs typeface="Arial" charset="0"/>
            </a:endParaRPr>
          </a:p>
        </p:txBody>
      </p:sp>
      <p:pic>
        <p:nvPicPr>
          <p:cNvPr id="7" name="Picture 8" descr="MCj0413654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48038" y="3225801"/>
            <a:ext cx="2736850" cy="15713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Rectangle 5"/>
          <p:cNvSpPr>
            <a:spLocks noChangeArrowheads="1"/>
          </p:cNvSpPr>
          <p:nvPr/>
        </p:nvSpPr>
        <p:spPr bwMode="auto">
          <a:xfrm>
            <a:off x="446088" y="1916435"/>
            <a:ext cx="8229600" cy="1152525"/>
          </a:xfrm>
          <a:prstGeom prst="rect">
            <a:avLst/>
          </a:prstGeom>
          <a:noFill/>
          <a:ln w="19050">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0" tIns="45716" rIns="91430" bIns="45716"/>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 typeface="Symbol" pitchFamily="18" charset="2"/>
              <a:buNone/>
              <a:defRPr/>
            </a:pPr>
            <a:r>
              <a:rPr lang="es-ES" altLang="en-US" sz="2200" i="1" dirty="0" smtClean="0">
                <a:solidFill>
                  <a:srgbClr val="FF0000"/>
                </a:solidFill>
                <a:effectLst>
                  <a:outerShdw blurRad="38100" dist="38100" dir="2700000" algn="tl">
                    <a:srgbClr val="000000">
                      <a:alpha val="43137"/>
                    </a:srgbClr>
                  </a:outerShdw>
                </a:effectLst>
                <a:cs typeface="Arial" charset="0"/>
                <a:sym typeface="Symbol" pitchFamily="18" charset="2"/>
              </a:rPr>
              <a:t>Lograr un equilibrio entre la liberalización del comercio </a:t>
            </a:r>
          </a:p>
          <a:p>
            <a:pPr algn="ctr" eaLnBrk="1" hangingPunct="1">
              <a:spcBef>
                <a:spcPct val="0"/>
              </a:spcBef>
              <a:buFont typeface="Symbol" pitchFamily="18" charset="2"/>
              <a:buNone/>
              <a:defRPr/>
            </a:pPr>
            <a:r>
              <a:rPr lang="es-ES" altLang="en-US" sz="2200" i="1" dirty="0" smtClean="0">
                <a:solidFill>
                  <a:srgbClr val="FF0000"/>
                </a:solidFill>
                <a:effectLst>
                  <a:outerShdw blurRad="38100" dist="38100" dir="2700000" algn="tl">
                    <a:srgbClr val="000000">
                      <a:alpha val="43137"/>
                    </a:srgbClr>
                  </a:outerShdw>
                </a:effectLst>
                <a:cs typeface="Arial" charset="0"/>
                <a:sym typeface="Symbol" pitchFamily="18" charset="2"/>
              </a:rPr>
              <a:t>y </a:t>
            </a:r>
          </a:p>
          <a:p>
            <a:pPr algn="ctr" eaLnBrk="1" hangingPunct="1">
              <a:spcBef>
                <a:spcPct val="0"/>
              </a:spcBef>
              <a:buFont typeface="Symbol" pitchFamily="18" charset="2"/>
              <a:buNone/>
              <a:defRPr/>
            </a:pPr>
            <a:r>
              <a:rPr lang="es-ES" altLang="en-US" sz="2200" i="1" dirty="0" smtClean="0">
                <a:solidFill>
                  <a:srgbClr val="FF0000"/>
                </a:solidFill>
                <a:effectLst>
                  <a:outerShdw blurRad="38100" dist="38100" dir="2700000" algn="tl">
                    <a:srgbClr val="000000">
                      <a:alpha val="43137"/>
                    </a:srgbClr>
                  </a:outerShdw>
                </a:effectLst>
                <a:cs typeface="Arial" charset="0"/>
                <a:sym typeface="Symbol" pitchFamily="18" charset="2"/>
              </a:rPr>
              <a:t>el derecho a regular</a:t>
            </a:r>
            <a:endParaRPr lang="es-ES" altLang="en-US" sz="2200" i="1" dirty="0" smtClean="0">
              <a:solidFill>
                <a:srgbClr val="FF0000"/>
              </a:solidFill>
              <a:effectLst>
                <a:outerShdw blurRad="38100" dist="38100" dir="2700000" algn="tl">
                  <a:srgbClr val="000000">
                    <a:alpha val="43137"/>
                  </a:srgbClr>
                </a:outerShdw>
              </a:effectLst>
              <a:cs typeface="Arial" charset="0"/>
            </a:endParaRPr>
          </a:p>
        </p:txBody>
      </p:sp>
      <p:sp>
        <p:nvSpPr>
          <p:cNvPr id="9" name="TextBox 8"/>
          <p:cNvSpPr txBox="1"/>
          <p:nvPr/>
        </p:nvSpPr>
        <p:spPr>
          <a:xfrm>
            <a:off x="5364163" y="6237288"/>
            <a:ext cx="3311525" cy="307975"/>
          </a:xfrm>
          <a:prstGeom prst="rect">
            <a:avLst/>
          </a:prstGeom>
          <a:noFill/>
        </p:spPr>
        <p:txBody>
          <a:bodyPr>
            <a:spAutoFit/>
          </a:bodyPr>
          <a:lstStyle/>
          <a:p>
            <a:pPr algn="r" eaLnBrk="1" hangingPunct="1">
              <a:defRPr/>
            </a:pPr>
            <a:r>
              <a:rPr lang="es-ES" sz="1400" dirty="0">
                <a:solidFill>
                  <a:schemeClr val="bg1">
                    <a:lumMod val="50000"/>
                  </a:schemeClr>
                </a:solidFill>
                <a:cs typeface="Arial" charset="0"/>
              </a:rPr>
              <a:t>Preámbulo del Acuerdo OTC</a:t>
            </a:r>
          </a:p>
        </p:txBody>
      </p:sp>
      <p:pic>
        <p:nvPicPr>
          <p:cNvPr id="14344" name="Imagen 9"/>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413500" y="388938"/>
            <a:ext cx="27305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274421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randombar(horizontal)">
                                      <p:cBhvr>
                                        <p:cTn id="10" dur="500"/>
                                        <p:tgtEl>
                                          <p:spTgt spid="8"/>
                                        </p:tgtEl>
                                      </p:cBhvr>
                                    </p:animEffect>
                                  </p:childTnLst>
                                </p:cTn>
                              </p:par>
                            </p:childTnLst>
                          </p:cTn>
                        </p:par>
                        <p:par>
                          <p:cTn id="11" fill="hold" nodeType="afterGroup">
                            <p:stCondLst>
                              <p:cond delay="500"/>
                            </p:stCondLst>
                            <p:childTnLst>
                              <p:par>
                                <p:cTn id="12" presetID="45" presetClass="entr" presetSubtype="0"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2000"/>
                                        <p:tgtEl>
                                          <p:spTgt spid="6"/>
                                        </p:tgtEl>
                                      </p:cBhvr>
                                    </p:animEffect>
                                    <p:anim calcmode="lin" valueType="num">
                                      <p:cBhvr>
                                        <p:cTn id="15" dur="2000" fill="hold"/>
                                        <p:tgtEl>
                                          <p:spTgt spid="6"/>
                                        </p:tgtEl>
                                        <p:attrNameLst>
                                          <p:attrName>ppt_w</p:attrName>
                                        </p:attrNameLst>
                                      </p:cBhvr>
                                      <p:tavLst>
                                        <p:tav tm="0" fmla="#ppt_w*sin(2.5*pi*$)">
                                          <p:val>
                                            <p:fltVal val="0"/>
                                          </p:val>
                                        </p:tav>
                                        <p:tav tm="100000">
                                          <p:val>
                                            <p:fltVal val="1"/>
                                          </p:val>
                                        </p:tav>
                                      </p:tavLst>
                                    </p:anim>
                                    <p:anim calcmode="lin" valueType="num">
                                      <p:cBhvr>
                                        <p:cTn id="16" dur="2000" fill="hold"/>
                                        <p:tgtEl>
                                          <p:spTgt spid="6"/>
                                        </p:tgtEl>
                                        <p:attrNameLst>
                                          <p:attrName>ppt_h</p:attrName>
                                        </p:attrNameLst>
                                      </p:cBhvr>
                                      <p:tavLst>
                                        <p:tav tm="0">
                                          <p:val>
                                            <p:strVal val="#ppt_h"/>
                                          </p:val>
                                        </p:tav>
                                        <p:tav tm="100000">
                                          <p:val>
                                            <p:strVal val="#ppt_h"/>
                                          </p:val>
                                        </p:tav>
                                      </p:tavLst>
                                    </p:anim>
                                  </p:childTnLst>
                                </p:cTn>
                              </p:par>
                              <p:par>
                                <p:cTn id="17" presetID="45"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2000"/>
                                        <p:tgtEl>
                                          <p:spTgt spid="5"/>
                                        </p:tgtEl>
                                      </p:cBhvr>
                                    </p:animEffect>
                                    <p:anim calcmode="lin" valueType="num">
                                      <p:cBhvr>
                                        <p:cTn id="20" dur="2000" fill="hold"/>
                                        <p:tgtEl>
                                          <p:spTgt spid="5"/>
                                        </p:tgtEl>
                                        <p:attrNameLst>
                                          <p:attrName>ppt_w</p:attrName>
                                        </p:attrNameLst>
                                      </p:cBhvr>
                                      <p:tavLst>
                                        <p:tav tm="0" fmla="#ppt_w*sin(2.5*pi*$)">
                                          <p:val>
                                            <p:fltVal val="0"/>
                                          </p:val>
                                        </p:tav>
                                        <p:tav tm="100000">
                                          <p:val>
                                            <p:fltVal val="1"/>
                                          </p:val>
                                        </p:tav>
                                      </p:tavLst>
                                    </p:anim>
                                    <p:anim calcmode="lin" valueType="num">
                                      <p:cBhvr>
                                        <p:cTn id="21"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 Marcador de número de diapositiva"/>
          <p:cNvSpPr txBox="1">
            <a:spLocks/>
          </p:cNvSpPr>
          <p:nvPr/>
        </p:nvSpPr>
        <p:spPr>
          <a:xfrm>
            <a:off x="8077200" y="19051"/>
            <a:ext cx="1066800" cy="328613"/>
          </a:xfrm>
          <a:prstGeom prst="rect">
            <a:avLst/>
          </a:prstGeom>
        </p:spPr>
        <p:txBody>
          <a:bodyPr vert="horz" lIns="91440" tIns="45720" rIns="91440" bIns="45720" rtlCol="0" anchor="ctr"/>
          <a:lstStyle>
            <a:defPPr>
              <a:defRPr lang="es-ES"/>
            </a:defPPr>
            <a:lvl1pPr marL="0" algn="l" defTabSz="536433" rtl="0" eaLnBrk="1" latinLnBrk="0" hangingPunct="1">
              <a:defRPr sz="1400" b="1" kern="1200">
                <a:solidFill>
                  <a:srgbClr val="FFFFFF"/>
                </a:solidFill>
                <a:latin typeface="+mn-lt"/>
                <a:ea typeface="+mn-ea"/>
                <a:cs typeface="+mn-cs"/>
              </a:defRPr>
            </a:lvl1pPr>
            <a:lvl2pPr marL="536433" algn="l" defTabSz="536433" rtl="0" eaLnBrk="1" latinLnBrk="0" hangingPunct="1">
              <a:defRPr sz="2100" kern="1200">
                <a:solidFill>
                  <a:schemeClr val="tx1"/>
                </a:solidFill>
                <a:latin typeface="+mn-lt"/>
                <a:ea typeface="+mn-ea"/>
                <a:cs typeface="+mn-cs"/>
              </a:defRPr>
            </a:lvl2pPr>
            <a:lvl3pPr marL="1072866" algn="l" defTabSz="536433" rtl="0" eaLnBrk="1" latinLnBrk="0" hangingPunct="1">
              <a:defRPr sz="2100" kern="1200">
                <a:solidFill>
                  <a:schemeClr val="tx1"/>
                </a:solidFill>
                <a:latin typeface="+mn-lt"/>
                <a:ea typeface="+mn-ea"/>
                <a:cs typeface="+mn-cs"/>
              </a:defRPr>
            </a:lvl3pPr>
            <a:lvl4pPr marL="1609298" algn="l" defTabSz="536433" rtl="0" eaLnBrk="1" latinLnBrk="0" hangingPunct="1">
              <a:defRPr sz="2100" kern="1200">
                <a:solidFill>
                  <a:schemeClr val="tx1"/>
                </a:solidFill>
                <a:latin typeface="+mn-lt"/>
                <a:ea typeface="+mn-ea"/>
                <a:cs typeface="+mn-cs"/>
              </a:defRPr>
            </a:lvl4pPr>
            <a:lvl5pPr marL="2145731" algn="l" defTabSz="536433" rtl="0" eaLnBrk="1" latinLnBrk="0" hangingPunct="1">
              <a:defRPr sz="2100" kern="1200">
                <a:solidFill>
                  <a:schemeClr val="tx1"/>
                </a:solidFill>
                <a:latin typeface="+mn-lt"/>
                <a:ea typeface="+mn-ea"/>
                <a:cs typeface="+mn-cs"/>
              </a:defRPr>
            </a:lvl5pPr>
            <a:lvl6pPr marL="2682164" algn="l" defTabSz="536433" rtl="0" eaLnBrk="1" latinLnBrk="0" hangingPunct="1">
              <a:defRPr sz="2100" kern="1200">
                <a:solidFill>
                  <a:schemeClr val="tx1"/>
                </a:solidFill>
                <a:latin typeface="+mn-lt"/>
                <a:ea typeface="+mn-ea"/>
                <a:cs typeface="+mn-cs"/>
              </a:defRPr>
            </a:lvl6pPr>
            <a:lvl7pPr marL="3218597" algn="l" defTabSz="536433" rtl="0" eaLnBrk="1" latinLnBrk="0" hangingPunct="1">
              <a:defRPr sz="2100" kern="1200">
                <a:solidFill>
                  <a:schemeClr val="tx1"/>
                </a:solidFill>
                <a:latin typeface="+mn-lt"/>
                <a:ea typeface="+mn-ea"/>
                <a:cs typeface="+mn-cs"/>
              </a:defRPr>
            </a:lvl7pPr>
            <a:lvl8pPr marL="3755029" algn="l" defTabSz="536433" rtl="0" eaLnBrk="1" latinLnBrk="0" hangingPunct="1">
              <a:defRPr sz="2100" kern="1200">
                <a:solidFill>
                  <a:schemeClr val="tx1"/>
                </a:solidFill>
                <a:latin typeface="+mn-lt"/>
                <a:ea typeface="+mn-ea"/>
                <a:cs typeface="+mn-cs"/>
              </a:defRPr>
            </a:lvl8pPr>
            <a:lvl9pPr marL="4291462" algn="l" defTabSz="536433" rtl="0" eaLnBrk="1" latinLnBrk="0" hangingPunct="1">
              <a:defRPr sz="2100" kern="1200">
                <a:solidFill>
                  <a:schemeClr val="tx1"/>
                </a:solidFill>
                <a:latin typeface="+mn-lt"/>
                <a:ea typeface="+mn-ea"/>
                <a:cs typeface="+mn-cs"/>
              </a:defRPr>
            </a:lvl9pPr>
          </a:lstStyle>
          <a:p>
            <a:pPr>
              <a:defRPr/>
            </a:pPr>
            <a:fld id="{120CA9F8-FB18-40CA-9360-BFB02F892774}" type="slidenum">
              <a:rPr lang="es-MX" smtClean="0"/>
              <a:pPr>
                <a:defRPr/>
              </a:pPr>
              <a:t>20</a:t>
            </a:fld>
            <a:endParaRPr lang="es-MX" dirty="0"/>
          </a:p>
        </p:txBody>
      </p:sp>
      <p:pic>
        <p:nvPicPr>
          <p:cNvPr id="57" name="56 Imagen" descr="C:\Users\olinka.vieyra\Pictures\Logo SE 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24997" y="188640"/>
            <a:ext cx="1895475" cy="656590"/>
          </a:xfrm>
          <a:prstGeom prst="rect">
            <a:avLst/>
          </a:prstGeom>
          <a:noFill/>
          <a:ln>
            <a:noFill/>
          </a:ln>
        </p:spPr>
      </p:pic>
      <p:cxnSp>
        <p:nvCxnSpPr>
          <p:cNvPr id="58" name="57 Conector recto"/>
          <p:cNvCxnSpPr/>
          <p:nvPr/>
        </p:nvCxnSpPr>
        <p:spPr>
          <a:xfrm>
            <a:off x="384106" y="882432"/>
            <a:ext cx="8424936" cy="0"/>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sp>
        <p:nvSpPr>
          <p:cNvPr id="59" name="2 Título"/>
          <p:cNvSpPr txBox="1">
            <a:spLocks/>
          </p:cNvSpPr>
          <p:nvPr/>
        </p:nvSpPr>
        <p:spPr>
          <a:xfrm>
            <a:off x="381000" y="273257"/>
            <a:ext cx="6705600" cy="673709"/>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400" kern="1200" spc="-100" baseline="0">
                <a:solidFill>
                  <a:schemeClr val="tx1"/>
                </a:solidFill>
                <a:latin typeface="+mj-lt"/>
                <a:ea typeface="+mj-ea"/>
                <a:cs typeface="+mj-cs"/>
              </a:defRPr>
            </a:lvl1pPr>
          </a:lstStyle>
          <a:p>
            <a:pPr lvl="0" algn="l"/>
            <a:r>
              <a:rPr lang="es-MX" sz="3000" b="1" dirty="0" smtClean="0">
                <a:solidFill>
                  <a:srgbClr val="FF0000"/>
                </a:solidFill>
                <a:effectLst>
                  <a:outerShdw blurRad="38100" dist="38100" dir="2700000" algn="tl">
                    <a:srgbClr val="000000">
                      <a:alpha val="43137"/>
                    </a:srgbClr>
                  </a:outerShdw>
                </a:effectLst>
                <a:latin typeface="Arial Narrow" pitchFamily="34" charset="0"/>
              </a:rPr>
              <a:t>Sobre la LFMN, debe considerarse que….</a:t>
            </a:r>
            <a:endParaRPr lang="es-MX" sz="3000" b="1" dirty="0">
              <a:solidFill>
                <a:srgbClr val="FF0000"/>
              </a:solidFill>
              <a:effectLst>
                <a:outerShdw blurRad="38100" dist="38100" dir="2700000" algn="tl">
                  <a:srgbClr val="000000">
                    <a:alpha val="43137"/>
                  </a:srgbClr>
                </a:outerShdw>
              </a:effectLst>
              <a:latin typeface="Arial Narrow" pitchFamily="34" charset="0"/>
            </a:endParaRPr>
          </a:p>
        </p:txBody>
      </p:sp>
      <p:sp>
        <p:nvSpPr>
          <p:cNvPr id="12" name="2 CuadroTexto"/>
          <p:cNvSpPr txBox="1"/>
          <p:nvPr/>
        </p:nvSpPr>
        <p:spPr>
          <a:xfrm>
            <a:off x="76200" y="997089"/>
            <a:ext cx="8991600" cy="5693866"/>
          </a:xfrm>
          <a:prstGeom prst="rect">
            <a:avLst/>
          </a:prstGeom>
          <a:noFill/>
        </p:spPr>
        <p:txBody>
          <a:bodyPr wrap="square" rtlCol="0">
            <a:spAutoFit/>
          </a:bodyPr>
          <a:lstStyle/>
          <a:p>
            <a:pPr marL="457200" indent="-457200" algn="just">
              <a:buFont typeface="Arial" panose="020B0604020202020204" pitchFamily="34" charset="0"/>
              <a:buChar char="•"/>
            </a:pPr>
            <a:endParaRPr lang="es-MX" sz="2400" dirty="0">
              <a:effectLst>
                <a:outerShdw blurRad="38100" dist="38100" dir="2700000" algn="tl">
                  <a:srgbClr val="000000">
                    <a:alpha val="43137"/>
                  </a:srgbClr>
                </a:outerShdw>
              </a:effectLst>
            </a:endParaRPr>
          </a:p>
          <a:p>
            <a:pPr marL="457200" indent="-457200" algn="just">
              <a:buFont typeface="Arial" panose="020B0604020202020204" pitchFamily="34" charset="0"/>
              <a:buChar char="•"/>
            </a:pPr>
            <a:r>
              <a:rPr lang="es-MX" sz="2000" dirty="0" smtClean="0">
                <a:effectLst>
                  <a:outerShdw blurRad="38100" dist="38100" dir="2700000" algn="tl">
                    <a:srgbClr val="000000">
                      <a:alpha val="43137"/>
                    </a:srgbClr>
                  </a:outerShdw>
                </a:effectLst>
              </a:rPr>
              <a:t>Aunque México ha implementado obligaciones en LFMN, no existe obligación internacional de hacerlo así.</a:t>
            </a:r>
          </a:p>
          <a:p>
            <a:pPr algn="just"/>
            <a:endParaRPr lang="es-MX" sz="2000" dirty="0" smtClean="0">
              <a:effectLst>
                <a:outerShdw blurRad="38100" dist="38100" dir="2700000" algn="tl">
                  <a:srgbClr val="000000">
                    <a:alpha val="43137"/>
                  </a:srgbClr>
                </a:outerShdw>
              </a:effectLst>
            </a:endParaRPr>
          </a:p>
          <a:p>
            <a:pPr marL="457200" indent="-457200" algn="just">
              <a:buFont typeface="Arial" panose="020B0604020202020204" pitchFamily="34" charset="0"/>
              <a:buChar char="•"/>
            </a:pPr>
            <a:r>
              <a:rPr lang="es-MX" sz="2000" dirty="0" smtClean="0">
                <a:effectLst>
                  <a:outerShdw blurRad="38100" dist="38100" dir="2700000" algn="tl">
                    <a:srgbClr val="000000">
                      <a:alpha val="43137"/>
                    </a:srgbClr>
                  </a:outerShdw>
                </a:effectLst>
              </a:rPr>
              <a:t>Otras Leyes también pueden ser relevantes para aplicación del AOTC: LFT, LCE, LFPA, Ley Aduanera, Ley General de Salud.</a:t>
            </a:r>
            <a:endParaRPr lang="es-MX" sz="2000" dirty="0">
              <a:effectLst>
                <a:outerShdw blurRad="38100" dist="38100" dir="2700000" algn="tl">
                  <a:srgbClr val="000000">
                    <a:alpha val="43137"/>
                  </a:srgbClr>
                </a:outerShdw>
              </a:effectLst>
            </a:endParaRPr>
          </a:p>
          <a:p>
            <a:endParaRPr lang="es-MX" sz="2000" dirty="0">
              <a:effectLst>
                <a:outerShdw blurRad="38100" dist="38100" dir="2700000" algn="tl">
                  <a:srgbClr val="000000">
                    <a:alpha val="43137"/>
                  </a:srgbClr>
                </a:outerShdw>
              </a:effectLst>
            </a:endParaRPr>
          </a:p>
          <a:p>
            <a:pPr marL="457200" indent="-457200">
              <a:buFont typeface="Arial" panose="020B0604020202020204" pitchFamily="34" charset="0"/>
              <a:buChar char="•"/>
            </a:pPr>
            <a:r>
              <a:rPr lang="es-MX" sz="2000" dirty="0" smtClean="0">
                <a:effectLst>
                  <a:outerShdw blurRad="38100" dist="38100" dir="2700000" algn="tl">
                    <a:srgbClr val="000000">
                      <a:alpha val="43137"/>
                    </a:srgbClr>
                  </a:outerShdw>
                </a:effectLst>
              </a:rPr>
              <a:t>El ámbito material de validez de la LFMN también abarca implementación del AMSF.</a:t>
            </a:r>
          </a:p>
          <a:p>
            <a:pPr marL="457200" indent="-457200">
              <a:buFont typeface="Arial" panose="020B0604020202020204" pitchFamily="34" charset="0"/>
              <a:buChar char="•"/>
            </a:pPr>
            <a:endParaRPr lang="es-MX" sz="2000" dirty="0" smtClean="0">
              <a:effectLst>
                <a:outerShdw blurRad="38100" dist="38100" dir="2700000" algn="tl">
                  <a:srgbClr val="000000">
                    <a:alpha val="43137"/>
                  </a:srgbClr>
                </a:outerShdw>
              </a:effectLst>
            </a:endParaRPr>
          </a:p>
          <a:p>
            <a:pPr marL="457200" indent="-457200">
              <a:buFont typeface="Arial" panose="020B0604020202020204" pitchFamily="34" charset="0"/>
              <a:buChar char="•"/>
            </a:pPr>
            <a:r>
              <a:rPr lang="es-MX" sz="2000" dirty="0" smtClean="0">
                <a:effectLst>
                  <a:outerShdw blurRad="38100" dist="38100" dir="2700000" algn="tl">
                    <a:srgbClr val="000000">
                      <a:alpha val="43137"/>
                    </a:srgbClr>
                  </a:outerShdw>
                </a:effectLst>
              </a:rPr>
              <a:t>El AOTC excluye especificaciones sobre compras de gobierno: la LFMN sí las regula.</a:t>
            </a:r>
          </a:p>
          <a:p>
            <a:pPr marL="457200" indent="-457200">
              <a:buFont typeface="Arial" panose="020B0604020202020204" pitchFamily="34" charset="0"/>
              <a:buChar char="•"/>
            </a:pPr>
            <a:endParaRPr lang="es-MX" sz="2000" dirty="0">
              <a:effectLst>
                <a:outerShdw blurRad="38100" dist="38100" dir="2700000" algn="tl">
                  <a:srgbClr val="000000">
                    <a:alpha val="43137"/>
                  </a:srgbClr>
                </a:outerShdw>
              </a:effectLst>
            </a:endParaRPr>
          </a:p>
          <a:p>
            <a:pPr marL="457200" indent="-457200">
              <a:buFont typeface="Arial" panose="020B0604020202020204" pitchFamily="34" charset="0"/>
              <a:buChar char="•"/>
            </a:pPr>
            <a:r>
              <a:rPr lang="es-MX" sz="2000" dirty="0" smtClean="0">
                <a:effectLst>
                  <a:outerShdw blurRad="38100" dist="38100" dir="2700000" algn="tl">
                    <a:srgbClr val="000000">
                      <a:alpha val="43137"/>
                    </a:srgbClr>
                  </a:outerShdw>
                </a:effectLst>
              </a:rPr>
              <a:t>Aunque es obvio, es importante aclarar que la LFMN solamente aplica a nivel federal.</a:t>
            </a:r>
          </a:p>
          <a:p>
            <a:pPr marL="457200" indent="-457200">
              <a:buFont typeface="Arial" panose="020B0604020202020204" pitchFamily="34" charset="0"/>
              <a:buChar char="•"/>
            </a:pPr>
            <a:endParaRPr lang="es-MX" sz="2000" dirty="0">
              <a:effectLst>
                <a:outerShdw blurRad="38100" dist="38100" dir="2700000" algn="tl">
                  <a:srgbClr val="000000">
                    <a:alpha val="43137"/>
                  </a:srgbClr>
                </a:outerShdw>
              </a:effectLst>
            </a:endParaRPr>
          </a:p>
          <a:p>
            <a:pPr marL="457200" indent="-457200">
              <a:buFont typeface="Arial" panose="020B0604020202020204" pitchFamily="34" charset="0"/>
              <a:buChar char="•"/>
            </a:pPr>
            <a:r>
              <a:rPr lang="es-MX" sz="2000" dirty="0" smtClean="0">
                <a:effectLst>
                  <a:outerShdw blurRad="38100" dist="38100" dir="2700000" algn="tl">
                    <a:srgbClr val="000000">
                      <a:alpha val="43137"/>
                    </a:srgbClr>
                  </a:outerShdw>
                </a:effectLst>
              </a:rPr>
              <a:t>La LFMN no/no aplica a los organismos constitucionales autónomos; los Tratados (incluyendo el AOTC), sí.</a:t>
            </a:r>
            <a:endParaRPr lang="es-MX"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66500910"/>
      </p:ext>
    </p:extLst>
  </p:cSld>
  <p:clrMapOvr>
    <a:masterClrMapping/>
  </p:clrMapOvr>
  <p:transition spd="slow" advClick="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 Marcador de número de diapositiva"/>
          <p:cNvSpPr txBox="1">
            <a:spLocks/>
          </p:cNvSpPr>
          <p:nvPr/>
        </p:nvSpPr>
        <p:spPr>
          <a:xfrm>
            <a:off x="8077200" y="19051"/>
            <a:ext cx="1066800" cy="328613"/>
          </a:xfrm>
          <a:prstGeom prst="rect">
            <a:avLst/>
          </a:prstGeom>
        </p:spPr>
        <p:txBody>
          <a:bodyPr vert="horz" lIns="91440" tIns="45720" rIns="91440" bIns="45720" rtlCol="0" anchor="ctr"/>
          <a:lstStyle>
            <a:defPPr>
              <a:defRPr lang="es-ES"/>
            </a:defPPr>
            <a:lvl1pPr marL="0" algn="l" defTabSz="536433" rtl="0" eaLnBrk="1" latinLnBrk="0" hangingPunct="1">
              <a:defRPr sz="1400" b="1" kern="1200">
                <a:solidFill>
                  <a:srgbClr val="FFFFFF"/>
                </a:solidFill>
                <a:latin typeface="+mn-lt"/>
                <a:ea typeface="+mn-ea"/>
                <a:cs typeface="+mn-cs"/>
              </a:defRPr>
            </a:lvl1pPr>
            <a:lvl2pPr marL="536433" algn="l" defTabSz="536433" rtl="0" eaLnBrk="1" latinLnBrk="0" hangingPunct="1">
              <a:defRPr sz="2100" kern="1200">
                <a:solidFill>
                  <a:schemeClr val="tx1"/>
                </a:solidFill>
                <a:latin typeface="+mn-lt"/>
                <a:ea typeface="+mn-ea"/>
                <a:cs typeface="+mn-cs"/>
              </a:defRPr>
            </a:lvl2pPr>
            <a:lvl3pPr marL="1072866" algn="l" defTabSz="536433" rtl="0" eaLnBrk="1" latinLnBrk="0" hangingPunct="1">
              <a:defRPr sz="2100" kern="1200">
                <a:solidFill>
                  <a:schemeClr val="tx1"/>
                </a:solidFill>
                <a:latin typeface="+mn-lt"/>
                <a:ea typeface="+mn-ea"/>
                <a:cs typeface="+mn-cs"/>
              </a:defRPr>
            </a:lvl3pPr>
            <a:lvl4pPr marL="1609298" algn="l" defTabSz="536433" rtl="0" eaLnBrk="1" latinLnBrk="0" hangingPunct="1">
              <a:defRPr sz="2100" kern="1200">
                <a:solidFill>
                  <a:schemeClr val="tx1"/>
                </a:solidFill>
                <a:latin typeface="+mn-lt"/>
                <a:ea typeface="+mn-ea"/>
                <a:cs typeface="+mn-cs"/>
              </a:defRPr>
            </a:lvl4pPr>
            <a:lvl5pPr marL="2145731" algn="l" defTabSz="536433" rtl="0" eaLnBrk="1" latinLnBrk="0" hangingPunct="1">
              <a:defRPr sz="2100" kern="1200">
                <a:solidFill>
                  <a:schemeClr val="tx1"/>
                </a:solidFill>
                <a:latin typeface="+mn-lt"/>
                <a:ea typeface="+mn-ea"/>
                <a:cs typeface="+mn-cs"/>
              </a:defRPr>
            </a:lvl5pPr>
            <a:lvl6pPr marL="2682164" algn="l" defTabSz="536433" rtl="0" eaLnBrk="1" latinLnBrk="0" hangingPunct="1">
              <a:defRPr sz="2100" kern="1200">
                <a:solidFill>
                  <a:schemeClr val="tx1"/>
                </a:solidFill>
                <a:latin typeface="+mn-lt"/>
                <a:ea typeface="+mn-ea"/>
                <a:cs typeface="+mn-cs"/>
              </a:defRPr>
            </a:lvl6pPr>
            <a:lvl7pPr marL="3218597" algn="l" defTabSz="536433" rtl="0" eaLnBrk="1" latinLnBrk="0" hangingPunct="1">
              <a:defRPr sz="2100" kern="1200">
                <a:solidFill>
                  <a:schemeClr val="tx1"/>
                </a:solidFill>
                <a:latin typeface="+mn-lt"/>
                <a:ea typeface="+mn-ea"/>
                <a:cs typeface="+mn-cs"/>
              </a:defRPr>
            </a:lvl7pPr>
            <a:lvl8pPr marL="3755029" algn="l" defTabSz="536433" rtl="0" eaLnBrk="1" latinLnBrk="0" hangingPunct="1">
              <a:defRPr sz="2100" kern="1200">
                <a:solidFill>
                  <a:schemeClr val="tx1"/>
                </a:solidFill>
                <a:latin typeface="+mn-lt"/>
                <a:ea typeface="+mn-ea"/>
                <a:cs typeface="+mn-cs"/>
              </a:defRPr>
            </a:lvl8pPr>
            <a:lvl9pPr marL="4291462" algn="l" defTabSz="536433" rtl="0" eaLnBrk="1" latinLnBrk="0" hangingPunct="1">
              <a:defRPr sz="2100" kern="1200">
                <a:solidFill>
                  <a:schemeClr val="tx1"/>
                </a:solidFill>
                <a:latin typeface="+mn-lt"/>
                <a:ea typeface="+mn-ea"/>
                <a:cs typeface="+mn-cs"/>
              </a:defRPr>
            </a:lvl9pPr>
          </a:lstStyle>
          <a:p>
            <a:pPr>
              <a:defRPr/>
            </a:pPr>
            <a:fld id="{120CA9F8-FB18-40CA-9360-BFB02F892774}" type="slidenum">
              <a:rPr lang="es-MX" smtClean="0"/>
              <a:pPr>
                <a:defRPr/>
              </a:pPr>
              <a:t>21</a:t>
            </a:fld>
            <a:endParaRPr lang="es-MX" dirty="0"/>
          </a:p>
        </p:txBody>
      </p:sp>
      <p:pic>
        <p:nvPicPr>
          <p:cNvPr id="57" name="56 Imagen" descr="C:\Users\olinka.vieyra\Pictures\Logo SE 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24997" y="188640"/>
            <a:ext cx="1895475" cy="656590"/>
          </a:xfrm>
          <a:prstGeom prst="rect">
            <a:avLst/>
          </a:prstGeom>
          <a:noFill/>
          <a:ln>
            <a:noFill/>
          </a:ln>
        </p:spPr>
      </p:pic>
      <p:cxnSp>
        <p:nvCxnSpPr>
          <p:cNvPr id="58" name="57 Conector recto"/>
          <p:cNvCxnSpPr/>
          <p:nvPr/>
        </p:nvCxnSpPr>
        <p:spPr>
          <a:xfrm>
            <a:off x="384106" y="882432"/>
            <a:ext cx="8424936" cy="0"/>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sp>
        <p:nvSpPr>
          <p:cNvPr id="8" name="2 Título"/>
          <p:cNvSpPr txBox="1">
            <a:spLocks/>
          </p:cNvSpPr>
          <p:nvPr/>
        </p:nvSpPr>
        <p:spPr>
          <a:xfrm>
            <a:off x="1066800" y="1295400"/>
            <a:ext cx="6705600" cy="673709"/>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400" kern="1200" spc="-100" baseline="0">
                <a:solidFill>
                  <a:schemeClr val="tx1"/>
                </a:solidFill>
                <a:latin typeface="+mj-lt"/>
                <a:ea typeface="+mj-ea"/>
                <a:cs typeface="+mj-cs"/>
              </a:defRPr>
            </a:lvl1pPr>
          </a:lstStyle>
          <a:p>
            <a:pPr lvl="0"/>
            <a:endParaRPr lang="es-MX" sz="2400" b="1" dirty="0" smtClean="0">
              <a:latin typeface="Arial Narrow" pitchFamily="34" charset="0"/>
            </a:endParaRPr>
          </a:p>
        </p:txBody>
      </p:sp>
      <p:sp>
        <p:nvSpPr>
          <p:cNvPr id="9" name="2 Título"/>
          <p:cNvSpPr txBox="1">
            <a:spLocks/>
          </p:cNvSpPr>
          <p:nvPr/>
        </p:nvSpPr>
        <p:spPr>
          <a:xfrm>
            <a:off x="381000" y="273257"/>
            <a:ext cx="6705600" cy="673709"/>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400" kern="1200" spc="-100" baseline="0">
                <a:solidFill>
                  <a:schemeClr val="tx1"/>
                </a:solidFill>
                <a:latin typeface="+mj-lt"/>
                <a:ea typeface="+mj-ea"/>
                <a:cs typeface="+mj-cs"/>
              </a:defRPr>
            </a:lvl1pPr>
          </a:lstStyle>
          <a:p>
            <a:pPr lvl="0" algn="l"/>
            <a:r>
              <a:rPr lang="es-MX" sz="3000" b="1" dirty="0" smtClean="0">
                <a:solidFill>
                  <a:srgbClr val="FF0000"/>
                </a:solidFill>
                <a:effectLst>
                  <a:outerShdw blurRad="38100" dist="38100" dir="2700000" algn="tl">
                    <a:srgbClr val="000000">
                      <a:alpha val="43137"/>
                    </a:srgbClr>
                  </a:outerShdw>
                </a:effectLst>
                <a:latin typeface="Arial Narrow" pitchFamily="34" charset="0"/>
              </a:rPr>
              <a:t>AOTC vs LFMN: definiciones</a:t>
            </a:r>
            <a:endParaRPr lang="es-MX" sz="3000" b="1" dirty="0">
              <a:solidFill>
                <a:srgbClr val="FF0000"/>
              </a:solidFill>
              <a:effectLst>
                <a:outerShdw blurRad="38100" dist="38100" dir="2700000" algn="tl">
                  <a:srgbClr val="000000">
                    <a:alpha val="43137"/>
                  </a:srgbClr>
                </a:outerShdw>
              </a:effectLst>
              <a:latin typeface="Arial Narrow" pitchFamily="34" charset="0"/>
            </a:endParaRPr>
          </a:p>
        </p:txBody>
      </p:sp>
      <p:graphicFrame>
        <p:nvGraphicFramePr>
          <p:cNvPr id="4" name="Tabla 3"/>
          <p:cNvGraphicFramePr>
            <a:graphicFrameLocks noGrp="1"/>
          </p:cNvGraphicFramePr>
          <p:nvPr>
            <p:extLst>
              <p:ext uri="{D42A27DB-BD31-4B8C-83A1-F6EECF244321}">
                <p14:modId xmlns:p14="http://schemas.microsoft.com/office/powerpoint/2010/main" val="642925727"/>
              </p:ext>
            </p:extLst>
          </p:nvPr>
        </p:nvGraphicFramePr>
        <p:xfrm>
          <a:off x="533400" y="1295400"/>
          <a:ext cx="8275641" cy="4765040"/>
        </p:xfrm>
        <a:graphic>
          <a:graphicData uri="http://schemas.openxmlformats.org/drawingml/2006/table">
            <a:tbl>
              <a:tblPr firstRow="1" bandRow="1">
                <a:tableStyleId>{5C22544A-7EE6-4342-B048-85BDC9FD1C3A}</a:tableStyleId>
              </a:tblPr>
              <a:tblGrid>
                <a:gridCol w="2758547"/>
                <a:gridCol w="2758547"/>
                <a:gridCol w="2758547"/>
              </a:tblGrid>
              <a:tr h="375735">
                <a:tc>
                  <a:txBody>
                    <a:bodyPr/>
                    <a:lstStyle/>
                    <a:p>
                      <a:pPr algn="ct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AOTC</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LFMN</a:t>
                      </a:r>
                      <a:endParaRPr lang="es-MX" b="1" dirty="0">
                        <a:effectLst>
                          <a:outerShdw blurRad="38100" dist="38100" dir="2700000" algn="tl">
                            <a:srgbClr val="000000">
                              <a:alpha val="43137"/>
                            </a:srgbClr>
                          </a:outerShdw>
                        </a:effectLst>
                        <a:latin typeface="Arial Narrow" panose="020B0606020202030204" pitchFamily="34" charset="0"/>
                      </a:endParaRPr>
                    </a:p>
                  </a:txBody>
                  <a:tcPr/>
                </a:tc>
              </a:tr>
              <a:tr h="375735">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General</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Art. 1.1 y Anexo 1</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Artículo 3</a:t>
                      </a:r>
                      <a:endParaRPr lang="es-MX" b="1" dirty="0">
                        <a:effectLst>
                          <a:outerShdw blurRad="38100" dist="38100" dir="2700000" algn="tl">
                            <a:srgbClr val="000000">
                              <a:alpha val="43137"/>
                            </a:srgbClr>
                          </a:outerShdw>
                        </a:effectLst>
                        <a:latin typeface="Arial Narrow" panose="020B0606020202030204" pitchFamily="34" charset="0"/>
                      </a:endParaRPr>
                    </a:p>
                  </a:txBody>
                  <a:tcPr/>
                </a:tc>
              </a:tr>
              <a:tr h="375735">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Reglamento técnico</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Anexo 1.1</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 Fracción XI</a:t>
                      </a:r>
                      <a:endParaRPr lang="es-MX" b="1" dirty="0">
                        <a:effectLst>
                          <a:outerShdw blurRad="38100" dist="38100" dir="2700000" algn="tl">
                            <a:srgbClr val="000000">
                              <a:alpha val="43137"/>
                            </a:srgbClr>
                          </a:outerShdw>
                        </a:effectLst>
                        <a:latin typeface="Arial Narrow" panose="020B0606020202030204" pitchFamily="34" charset="0"/>
                      </a:endParaRPr>
                    </a:p>
                  </a:txBody>
                  <a:tcPr/>
                </a:tc>
              </a:tr>
              <a:tr h="375735">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Norma</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Anexo 1.2</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Fracción X</a:t>
                      </a:r>
                      <a:endParaRPr lang="es-MX" b="1" dirty="0">
                        <a:effectLst>
                          <a:outerShdw blurRad="38100" dist="38100" dir="2700000" algn="tl">
                            <a:srgbClr val="000000">
                              <a:alpha val="43137"/>
                            </a:srgbClr>
                          </a:outerShdw>
                        </a:effectLst>
                        <a:latin typeface="Arial Narrow" panose="020B0606020202030204" pitchFamily="34" charset="0"/>
                      </a:endParaRPr>
                    </a:p>
                  </a:txBody>
                  <a:tcPr/>
                </a:tc>
              </a:tr>
              <a:tr h="939337">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Procedimientos</a:t>
                      </a:r>
                      <a:r>
                        <a:rPr lang="es-MX" b="1" baseline="0" dirty="0" smtClean="0">
                          <a:effectLst>
                            <a:outerShdw blurRad="38100" dist="38100" dir="2700000" algn="tl">
                              <a:srgbClr val="000000">
                                <a:alpha val="43137"/>
                              </a:srgbClr>
                            </a:outerShdw>
                          </a:effectLst>
                          <a:latin typeface="Arial Narrow" panose="020B0606020202030204" pitchFamily="34" charset="0"/>
                        </a:rPr>
                        <a:t> de evaluación de la conformidad</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Anexo 1.3</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Fracciones IV-A, I</a:t>
                      </a:r>
                      <a:r>
                        <a:rPr lang="es-MX" b="1" baseline="0" dirty="0" smtClean="0">
                          <a:effectLst>
                            <a:outerShdw blurRad="38100" dist="38100" dir="2700000" algn="tl">
                              <a:srgbClr val="000000">
                                <a:alpha val="43137"/>
                              </a:srgbClr>
                            </a:outerShdw>
                          </a:effectLst>
                          <a:latin typeface="Arial Narrow" panose="020B0606020202030204" pitchFamily="34" charset="0"/>
                        </a:rPr>
                        <a:t> a III y XVIII </a:t>
                      </a:r>
                      <a:endParaRPr lang="es-MX" b="1" dirty="0" smtClean="0">
                        <a:effectLst>
                          <a:outerShdw blurRad="38100" dist="38100" dir="2700000" algn="tl">
                            <a:srgbClr val="000000">
                              <a:alpha val="43137"/>
                            </a:srgbClr>
                          </a:outerShdw>
                        </a:effectLst>
                        <a:latin typeface="Arial Narrow" panose="020B0606020202030204" pitchFamily="34" charset="0"/>
                      </a:endParaRPr>
                    </a:p>
                  </a:txBody>
                  <a:tcPr/>
                </a:tc>
              </a:tr>
              <a:tr h="2322763">
                <a:tc>
                  <a:txBody>
                    <a:bodyPr/>
                    <a:lstStyle/>
                    <a:p>
                      <a:pPr algn="ctr"/>
                      <a:r>
                        <a:rPr lang="es-MX" b="1" dirty="0" smtClean="0">
                          <a:effectLst>
                            <a:outerShdw blurRad="38100" dist="38100" dir="2700000" algn="tl">
                              <a:srgbClr val="000000">
                                <a:alpha val="43137"/>
                              </a:srgbClr>
                            </a:outerShdw>
                          </a:effectLst>
                        </a:rPr>
                        <a:t> Norma internacional</a:t>
                      </a:r>
                      <a:endParaRPr lang="es-MX" b="1" dirty="0">
                        <a:effectLst>
                          <a:outerShdw blurRad="38100" dist="38100" dir="2700000" algn="tl">
                            <a:srgbClr val="000000">
                              <a:alpha val="43137"/>
                            </a:srgbClr>
                          </a:outerShdw>
                        </a:effectLst>
                      </a:endParaRPr>
                    </a:p>
                  </a:txBody>
                  <a:tcPr/>
                </a:tc>
                <a:tc>
                  <a:txBody>
                    <a:bodyPr/>
                    <a:lstStyle/>
                    <a:p>
                      <a:pPr algn="ctr"/>
                      <a:r>
                        <a:rPr lang="es-MX" b="1" dirty="0" smtClean="0">
                          <a:effectLst>
                            <a:outerShdw blurRad="38100" dist="38100" dir="2700000" algn="tl">
                              <a:srgbClr val="000000">
                                <a:alpha val="43137"/>
                              </a:srgbClr>
                            </a:outerShdw>
                          </a:effectLst>
                        </a:rPr>
                        <a:t>Anexo 1.4 ???</a:t>
                      </a:r>
                    </a:p>
                    <a:p>
                      <a:pPr algn="ctr"/>
                      <a:r>
                        <a:rPr lang="es-MX" b="1" dirty="0" smtClean="0">
                          <a:effectLst>
                            <a:outerShdw blurRad="38100" dist="38100" dir="2700000" algn="tl">
                              <a:srgbClr val="000000">
                                <a:alpha val="43137"/>
                              </a:srgbClr>
                            </a:outerShdw>
                          </a:effectLst>
                        </a:rPr>
                        <a:t>Decisión del Comité relativa a los principios para la elaboración de normas, guías y recomendaciones</a:t>
                      </a:r>
                      <a:r>
                        <a:rPr lang="es-MX" b="1" baseline="0" dirty="0" smtClean="0">
                          <a:effectLst>
                            <a:outerShdw blurRad="38100" dist="38100" dir="2700000" algn="tl">
                              <a:srgbClr val="000000">
                                <a:alpha val="43137"/>
                              </a:srgbClr>
                            </a:outerShdw>
                          </a:effectLst>
                        </a:rPr>
                        <a:t> internacionales</a:t>
                      </a:r>
                      <a:endParaRPr lang="es-MX" b="1" dirty="0">
                        <a:effectLst>
                          <a:outerShdw blurRad="38100" dist="38100" dir="2700000" algn="tl">
                            <a:srgbClr val="000000">
                              <a:alpha val="43137"/>
                            </a:srgbClr>
                          </a:outerShdw>
                        </a:effectLst>
                      </a:endParaRPr>
                    </a:p>
                  </a:txBody>
                  <a:tcPr/>
                </a:tc>
                <a:tc>
                  <a:txBody>
                    <a:bodyPr/>
                    <a:lstStyle/>
                    <a:p>
                      <a:pPr algn="ctr"/>
                      <a:r>
                        <a:rPr lang="es-MX" b="1" dirty="0" smtClean="0">
                          <a:effectLst>
                            <a:outerShdw blurRad="38100" dist="38100" dir="2700000" algn="tl">
                              <a:srgbClr val="000000">
                                <a:alpha val="43137"/>
                              </a:srgbClr>
                            </a:outerShdw>
                          </a:effectLst>
                        </a:rPr>
                        <a:t>Fracción X-A</a:t>
                      </a:r>
                      <a:endParaRPr lang="es-MX" b="1" dirty="0">
                        <a:effectLst>
                          <a:outerShdw blurRad="38100" dist="38100" dir="2700000" algn="tl">
                            <a:srgbClr val="000000">
                              <a:alpha val="43137"/>
                            </a:srgbClr>
                          </a:outerShdw>
                        </a:effectLst>
                      </a:endParaRPr>
                    </a:p>
                  </a:txBody>
                  <a:tcPr/>
                </a:tc>
              </a:tr>
            </a:tbl>
          </a:graphicData>
        </a:graphic>
      </p:graphicFrame>
    </p:spTree>
    <p:extLst>
      <p:ext uri="{BB962C8B-B14F-4D97-AF65-F5344CB8AC3E}">
        <p14:creationId xmlns:p14="http://schemas.microsoft.com/office/powerpoint/2010/main" val="3153248047"/>
      </p:ext>
    </p:extLst>
  </p:cSld>
  <p:clrMapOvr>
    <a:masterClrMapping/>
  </p:clrMapOvr>
  <p:transition spd="slow" advClick="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 Marcador de número de diapositiva"/>
          <p:cNvSpPr txBox="1">
            <a:spLocks/>
          </p:cNvSpPr>
          <p:nvPr/>
        </p:nvSpPr>
        <p:spPr>
          <a:xfrm>
            <a:off x="8077200" y="19051"/>
            <a:ext cx="1066800" cy="328613"/>
          </a:xfrm>
          <a:prstGeom prst="rect">
            <a:avLst/>
          </a:prstGeom>
        </p:spPr>
        <p:txBody>
          <a:bodyPr vert="horz" lIns="91440" tIns="45720" rIns="91440" bIns="45720" rtlCol="0" anchor="ctr"/>
          <a:lstStyle>
            <a:defPPr>
              <a:defRPr lang="es-ES"/>
            </a:defPPr>
            <a:lvl1pPr marL="0" algn="l" defTabSz="536433" rtl="0" eaLnBrk="1" latinLnBrk="0" hangingPunct="1">
              <a:defRPr sz="1400" b="1" kern="1200">
                <a:solidFill>
                  <a:srgbClr val="FFFFFF"/>
                </a:solidFill>
                <a:latin typeface="+mn-lt"/>
                <a:ea typeface="+mn-ea"/>
                <a:cs typeface="+mn-cs"/>
              </a:defRPr>
            </a:lvl1pPr>
            <a:lvl2pPr marL="536433" algn="l" defTabSz="536433" rtl="0" eaLnBrk="1" latinLnBrk="0" hangingPunct="1">
              <a:defRPr sz="2100" kern="1200">
                <a:solidFill>
                  <a:schemeClr val="tx1"/>
                </a:solidFill>
                <a:latin typeface="+mn-lt"/>
                <a:ea typeface="+mn-ea"/>
                <a:cs typeface="+mn-cs"/>
              </a:defRPr>
            </a:lvl2pPr>
            <a:lvl3pPr marL="1072866" algn="l" defTabSz="536433" rtl="0" eaLnBrk="1" latinLnBrk="0" hangingPunct="1">
              <a:defRPr sz="2100" kern="1200">
                <a:solidFill>
                  <a:schemeClr val="tx1"/>
                </a:solidFill>
                <a:latin typeface="+mn-lt"/>
                <a:ea typeface="+mn-ea"/>
                <a:cs typeface="+mn-cs"/>
              </a:defRPr>
            </a:lvl3pPr>
            <a:lvl4pPr marL="1609298" algn="l" defTabSz="536433" rtl="0" eaLnBrk="1" latinLnBrk="0" hangingPunct="1">
              <a:defRPr sz="2100" kern="1200">
                <a:solidFill>
                  <a:schemeClr val="tx1"/>
                </a:solidFill>
                <a:latin typeface="+mn-lt"/>
                <a:ea typeface="+mn-ea"/>
                <a:cs typeface="+mn-cs"/>
              </a:defRPr>
            </a:lvl4pPr>
            <a:lvl5pPr marL="2145731" algn="l" defTabSz="536433" rtl="0" eaLnBrk="1" latinLnBrk="0" hangingPunct="1">
              <a:defRPr sz="2100" kern="1200">
                <a:solidFill>
                  <a:schemeClr val="tx1"/>
                </a:solidFill>
                <a:latin typeface="+mn-lt"/>
                <a:ea typeface="+mn-ea"/>
                <a:cs typeface="+mn-cs"/>
              </a:defRPr>
            </a:lvl5pPr>
            <a:lvl6pPr marL="2682164" algn="l" defTabSz="536433" rtl="0" eaLnBrk="1" latinLnBrk="0" hangingPunct="1">
              <a:defRPr sz="2100" kern="1200">
                <a:solidFill>
                  <a:schemeClr val="tx1"/>
                </a:solidFill>
                <a:latin typeface="+mn-lt"/>
                <a:ea typeface="+mn-ea"/>
                <a:cs typeface="+mn-cs"/>
              </a:defRPr>
            </a:lvl6pPr>
            <a:lvl7pPr marL="3218597" algn="l" defTabSz="536433" rtl="0" eaLnBrk="1" latinLnBrk="0" hangingPunct="1">
              <a:defRPr sz="2100" kern="1200">
                <a:solidFill>
                  <a:schemeClr val="tx1"/>
                </a:solidFill>
                <a:latin typeface="+mn-lt"/>
                <a:ea typeface="+mn-ea"/>
                <a:cs typeface="+mn-cs"/>
              </a:defRPr>
            </a:lvl7pPr>
            <a:lvl8pPr marL="3755029" algn="l" defTabSz="536433" rtl="0" eaLnBrk="1" latinLnBrk="0" hangingPunct="1">
              <a:defRPr sz="2100" kern="1200">
                <a:solidFill>
                  <a:schemeClr val="tx1"/>
                </a:solidFill>
                <a:latin typeface="+mn-lt"/>
                <a:ea typeface="+mn-ea"/>
                <a:cs typeface="+mn-cs"/>
              </a:defRPr>
            </a:lvl8pPr>
            <a:lvl9pPr marL="4291462" algn="l" defTabSz="536433" rtl="0" eaLnBrk="1" latinLnBrk="0" hangingPunct="1">
              <a:defRPr sz="2100" kern="1200">
                <a:solidFill>
                  <a:schemeClr val="tx1"/>
                </a:solidFill>
                <a:latin typeface="+mn-lt"/>
                <a:ea typeface="+mn-ea"/>
                <a:cs typeface="+mn-cs"/>
              </a:defRPr>
            </a:lvl9pPr>
          </a:lstStyle>
          <a:p>
            <a:pPr>
              <a:defRPr/>
            </a:pPr>
            <a:fld id="{120CA9F8-FB18-40CA-9360-BFB02F892774}" type="slidenum">
              <a:rPr lang="es-MX" smtClean="0"/>
              <a:pPr>
                <a:defRPr/>
              </a:pPr>
              <a:t>22</a:t>
            </a:fld>
            <a:endParaRPr lang="es-MX" dirty="0"/>
          </a:p>
        </p:txBody>
      </p:sp>
      <p:pic>
        <p:nvPicPr>
          <p:cNvPr id="57" name="56 Imagen" descr="C:\Users\olinka.vieyra\Pictures\Logo SE 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24997" y="188640"/>
            <a:ext cx="1895475" cy="656590"/>
          </a:xfrm>
          <a:prstGeom prst="rect">
            <a:avLst/>
          </a:prstGeom>
          <a:noFill/>
          <a:ln>
            <a:noFill/>
          </a:ln>
        </p:spPr>
      </p:pic>
      <p:cxnSp>
        <p:nvCxnSpPr>
          <p:cNvPr id="58" name="57 Conector recto"/>
          <p:cNvCxnSpPr/>
          <p:nvPr/>
        </p:nvCxnSpPr>
        <p:spPr>
          <a:xfrm>
            <a:off x="384106" y="882432"/>
            <a:ext cx="8424936" cy="0"/>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sp>
        <p:nvSpPr>
          <p:cNvPr id="9" name="2 Título"/>
          <p:cNvSpPr txBox="1">
            <a:spLocks/>
          </p:cNvSpPr>
          <p:nvPr/>
        </p:nvSpPr>
        <p:spPr>
          <a:xfrm>
            <a:off x="381000" y="76200"/>
            <a:ext cx="6705600" cy="673709"/>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400" kern="1200" spc="-100" baseline="0">
                <a:solidFill>
                  <a:schemeClr val="tx1"/>
                </a:solidFill>
                <a:latin typeface="+mj-lt"/>
                <a:ea typeface="+mj-ea"/>
                <a:cs typeface="+mj-cs"/>
              </a:defRPr>
            </a:lvl1pPr>
          </a:lstStyle>
          <a:p>
            <a:pPr lvl="0" algn="l"/>
            <a:r>
              <a:rPr lang="es-MX" sz="3000" b="1" dirty="0" smtClean="0">
                <a:solidFill>
                  <a:srgbClr val="FF0000"/>
                </a:solidFill>
                <a:effectLst>
                  <a:outerShdw blurRad="38100" dist="38100" dir="2700000" algn="tl">
                    <a:srgbClr val="000000">
                      <a:alpha val="43137"/>
                    </a:srgbClr>
                  </a:outerShdw>
                </a:effectLst>
                <a:latin typeface="Arial Narrow" pitchFamily="34" charset="0"/>
              </a:rPr>
              <a:t>AOTC vs LFMN: principios y obligaciones básicas</a:t>
            </a:r>
            <a:endParaRPr lang="es-MX" sz="3000" b="1" dirty="0">
              <a:solidFill>
                <a:srgbClr val="FF0000"/>
              </a:solidFill>
              <a:effectLst>
                <a:outerShdw blurRad="38100" dist="38100" dir="2700000" algn="tl">
                  <a:srgbClr val="000000">
                    <a:alpha val="43137"/>
                  </a:srgbClr>
                </a:outerShdw>
              </a:effectLst>
              <a:latin typeface="Arial Narrow" pitchFamily="34" charset="0"/>
            </a:endParaRPr>
          </a:p>
        </p:txBody>
      </p:sp>
      <p:graphicFrame>
        <p:nvGraphicFramePr>
          <p:cNvPr id="12" name="Tabla 11"/>
          <p:cNvGraphicFramePr>
            <a:graphicFrameLocks noGrp="1"/>
          </p:cNvGraphicFramePr>
          <p:nvPr>
            <p:extLst>
              <p:ext uri="{D42A27DB-BD31-4B8C-83A1-F6EECF244321}">
                <p14:modId xmlns:p14="http://schemas.microsoft.com/office/powerpoint/2010/main" val="1636171205"/>
              </p:ext>
            </p:extLst>
          </p:nvPr>
        </p:nvGraphicFramePr>
        <p:xfrm>
          <a:off x="457200" y="1143000"/>
          <a:ext cx="8275641" cy="5487773"/>
        </p:xfrm>
        <a:graphic>
          <a:graphicData uri="http://schemas.openxmlformats.org/drawingml/2006/table">
            <a:tbl>
              <a:tblPr firstRow="1" bandRow="1">
                <a:tableStyleId>{5C22544A-7EE6-4342-B048-85BDC9FD1C3A}</a:tableStyleId>
              </a:tblPr>
              <a:tblGrid>
                <a:gridCol w="2286000"/>
                <a:gridCol w="3231094"/>
                <a:gridCol w="2758547"/>
              </a:tblGrid>
              <a:tr h="458573">
                <a:tc>
                  <a:txBody>
                    <a:bodyPr/>
                    <a:lstStyle/>
                    <a:p>
                      <a:pPr algn="ct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AOTC</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LFMN</a:t>
                      </a:r>
                      <a:endParaRPr lang="es-MX" b="1" dirty="0">
                        <a:effectLst>
                          <a:outerShdw blurRad="38100" dist="38100" dir="2700000" algn="tl">
                            <a:srgbClr val="000000">
                              <a:alpha val="43137"/>
                            </a:srgbClr>
                          </a:outerShdw>
                        </a:effectLst>
                        <a:latin typeface="Arial Narrow" panose="020B0606020202030204" pitchFamily="34" charset="0"/>
                      </a:endParaRPr>
                    </a:p>
                  </a:txBody>
                  <a:tcPr/>
                </a:tc>
              </a:tr>
              <a:tr h="781199">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No discriminación</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Artículo 2.1 (RT)</a:t>
                      </a:r>
                    </a:p>
                    <a:p>
                      <a:pPr algn="ctr"/>
                      <a:r>
                        <a:rPr lang="es-MX" b="1" dirty="0" smtClean="0">
                          <a:effectLst>
                            <a:outerShdw blurRad="38100" dist="38100" dir="2700000" algn="tl">
                              <a:srgbClr val="000000">
                                <a:alpha val="43137"/>
                              </a:srgbClr>
                            </a:outerShdw>
                          </a:effectLst>
                          <a:latin typeface="Arial Narrow" panose="020B0606020202030204" pitchFamily="34" charset="0"/>
                        </a:rPr>
                        <a:t>Artículo 5.1.1,</a:t>
                      </a:r>
                      <a:r>
                        <a:rPr lang="es-MX" b="1" baseline="0" dirty="0" smtClean="0">
                          <a:effectLst>
                            <a:outerShdw blurRad="38100" dist="38100" dir="2700000" algn="tl">
                              <a:srgbClr val="000000">
                                <a:alpha val="43137"/>
                              </a:srgbClr>
                            </a:outerShdw>
                          </a:effectLst>
                          <a:latin typeface="Arial Narrow" panose="020B0606020202030204" pitchFamily="34" charset="0"/>
                        </a:rPr>
                        <a:t> 5.2.1, 5.2.5 (PEC)</a:t>
                      </a:r>
                    </a:p>
                    <a:p>
                      <a:pPr algn="ctr"/>
                      <a:r>
                        <a:rPr lang="es-MX" b="1" baseline="0" dirty="0" smtClean="0">
                          <a:effectLst>
                            <a:outerShdw blurRad="38100" dist="38100" dir="2700000" algn="tl">
                              <a:srgbClr val="000000">
                                <a:alpha val="43137"/>
                              </a:srgbClr>
                            </a:outerShdw>
                          </a:effectLst>
                          <a:latin typeface="Arial Narrow" panose="020B0606020202030204" pitchFamily="34" charset="0"/>
                        </a:rPr>
                        <a:t>Anexo 3.D (N)</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Artículos 52 y 53</a:t>
                      </a:r>
                      <a:endParaRPr lang="es-MX" b="1" dirty="0">
                        <a:effectLst>
                          <a:outerShdw blurRad="38100" dist="38100" dir="2700000" algn="tl">
                            <a:srgbClr val="000000">
                              <a:alpha val="43137"/>
                            </a:srgbClr>
                          </a:outerShdw>
                        </a:effectLst>
                        <a:latin typeface="Arial Narrow" panose="020B0606020202030204" pitchFamily="34" charset="0"/>
                      </a:endParaRPr>
                    </a:p>
                  </a:txBody>
                  <a:tcPr/>
                </a:tc>
              </a:tr>
              <a:tr h="1115998">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Necesidad</a:t>
                      </a:r>
                      <a:r>
                        <a:rPr lang="es-MX" b="1" baseline="0" dirty="0" smtClean="0">
                          <a:effectLst>
                            <a:outerShdw blurRad="38100" dist="38100" dir="2700000" algn="tl">
                              <a:srgbClr val="000000">
                                <a:alpha val="43137"/>
                              </a:srgbClr>
                            </a:outerShdw>
                          </a:effectLst>
                          <a:latin typeface="Arial Narrow" panose="020B0606020202030204" pitchFamily="34" charset="0"/>
                        </a:rPr>
                        <a:t> y proporcionalidad (</a:t>
                      </a:r>
                      <a:r>
                        <a:rPr lang="es-MX" b="1" baseline="0" dirty="0" err="1" smtClean="0">
                          <a:effectLst>
                            <a:outerShdw blurRad="38100" dist="38100" dir="2700000" algn="tl">
                              <a:srgbClr val="000000">
                                <a:alpha val="43137"/>
                              </a:srgbClr>
                            </a:outerShdw>
                          </a:effectLst>
                          <a:latin typeface="Arial Narrow" panose="020B0606020202030204" pitchFamily="34" charset="0"/>
                        </a:rPr>
                        <a:t>Restrictividad</a:t>
                      </a:r>
                      <a:r>
                        <a:rPr lang="es-MX" b="1" baseline="0" dirty="0" smtClean="0">
                          <a:effectLst>
                            <a:outerShdw blurRad="38100" dist="38100" dir="2700000" algn="tl">
                              <a:srgbClr val="000000">
                                <a:alpha val="43137"/>
                              </a:srgbClr>
                            </a:outerShdw>
                          </a:effectLst>
                          <a:latin typeface="Arial Narrow" panose="020B0606020202030204" pitchFamily="34" charset="0"/>
                        </a:rPr>
                        <a:t> del comercio)</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Artículo 2.2 (RT)</a:t>
                      </a:r>
                    </a:p>
                    <a:p>
                      <a:pPr algn="ctr"/>
                      <a:r>
                        <a:rPr lang="es-MX" b="1" dirty="0" smtClean="0">
                          <a:effectLst>
                            <a:outerShdw blurRad="38100" dist="38100" dir="2700000" algn="tl">
                              <a:srgbClr val="000000">
                                <a:alpha val="43137"/>
                              </a:srgbClr>
                            </a:outerShdw>
                          </a:effectLst>
                          <a:latin typeface="Arial Narrow" panose="020B0606020202030204" pitchFamily="34" charset="0"/>
                        </a:rPr>
                        <a:t>Artículo 5.1.2 (PEC)</a:t>
                      </a:r>
                    </a:p>
                    <a:p>
                      <a:pPr algn="ctr"/>
                      <a:r>
                        <a:rPr lang="es-MX" b="1" baseline="0" dirty="0" smtClean="0">
                          <a:effectLst>
                            <a:outerShdw blurRad="38100" dist="38100" dir="2700000" algn="tl">
                              <a:srgbClr val="000000">
                                <a:alpha val="43137"/>
                              </a:srgbClr>
                            </a:outerShdw>
                          </a:effectLst>
                          <a:latin typeface="Arial Narrow" panose="020B0606020202030204" pitchFamily="34" charset="0"/>
                        </a:rPr>
                        <a:t>Anexo 3.E (N)</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 Artículos 40, 45, 48 (p. 2 a 4),</a:t>
                      </a:r>
                      <a:r>
                        <a:rPr lang="es-MX" b="1" baseline="0" dirty="0" smtClean="0">
                          <a:effectLst>
                            <a:outerShdw blurRad="38100" dist="38100" dir="2700000" algn="tl">
                              <a:srgbClr val="000000">
                                <a:alpha val="43137"/>
                              </a:srgbClr>
                            </a:outerShdw>
                          </a:effectLst>
                          <a:latin typeface="Arial Narrow" panose="020B0606020202030204" pitchFamily="34" charset="0"/>
                        </a:rPr>
                        <a:t> </a:t>
                      </a:r>
                      <a:r>
                        <a:rPr lang="es-MX" b="1" dirty="0" smtClean="0">
                          <a:effectLst>
                            <a:outerShdw blurRad="38100" dist="38100" dir="2700000" algn="tl">
                              <a:srgbClr val="000000">
                                <a:alpha val="43137"/>
                              </a:srgbClr>
                            </a:outerShdw>
                          </a:effectLst>
                          <a:latin typeface="Arial Narrow" panose="020B0606020202030204" pitchFamily="34" charset="0"/>
                        </a:rPr>
                        <a:t>51-A-II, 73</a:t>
                      </a:r>
                    </a:p>
                    <a:p>
                      <a:pPr algn="ctr"/>
                      <a:endParaRPr lang="es-MX" b="1" dirty="0" smtClean="0">
                        <a:effectLst>
                          <a:outerShdw blurRad="38100" dist="38100" dir="2700000" algn="tl">
                            <a:srgbClr val="000000">
                              <a:alpha val="43137"/>
                            </a:srgbClr>
                          </a:outerShdw>
                        </a:effectLst>
                        <a:latin typeface="Arial Narrow" panose="020B0606020202030204" pitchFamily="34" charset="0"/>
                      </a:endParaRPr>
                    </a:p>
                    <a:p>
                      <a:pPr algn="ctr"/>
                      <a:r>
                        <a:rPr lang="es-MX" b="1" dirty="0" smtClean="0">
                          <a:effectLst>
                            <a:outerShdw blurRad="38100" dist="38100" dir="2700000" algn="tl">
                              <a:srgbClr val="000000">
                                <a:alpha val="43137"/>
                              </a:srgbClr>
                            </a:outerShdw>
                          </a:effectLst>
                          <a:latin typeface="Arial Narrow" panose="020B0606020202030204" pitchFamily="34" charset="0"/>
                        </a:rPr>
                        <a:t>RLFMN: artículo 32 </a:t>
                      </a:r>
                      <a:endParaRPr lang="es-MX" b="1" dirty="0">
                        <a:effectLst>
                          <a:outerShdw blurRad="38100" dist="38100" dir="2700000" algn="tl">
                            <a:srgbClr val="000000">
                              <a:alpha val="43137"/>
                            </a:srgbClr>
                          </a:outerShdw>
                        </a:effectLst>
                        <a:latin typeface="Arial Narrow" panose="020B0606020202030204" pitchFamily="34" charset="0"/>
                      </a:endParaRPr>
                    </a:p>
                  </a:txBody>
                  <a:tcPr/>
                </a:tc>
              </a:tr>
              <a:tr h="1450797">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Armonización</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Artículo</a:t>
                      </a:r>
                      <a:r>
                        <a:rPr lang="es-MX" b="1" baseline="0" dirty="0" smtClean="0">
                          <a:effectLst>
                            <a:outerShdw blurRad="38100" dist="38100" dir="2700000" algn="tl">
                              <a:srgbClr val="000000">
                                <a:alpha val="43137"/>
                              </a:srgbClr>
                            </a:outerShdw>
                          </a:effectLst>
                          <a:latin typeface="Arial Narrow" panose="020B0606020202030204" pitchFamily="34" charset="0"/>
                        </a:rPr>
                        <a:t> 2.4/base y 2.5/presunción</a:t>
                      </a:r>
                    </a:p>
                    <a:p>
                      <a:pPr algn="ctr"/>
                      <a:r>
                        <a:rPr lang="es-MX" b="1" baseline="0" dirty="0" smtClean="0">
                          <a:effectLst>
                            <a:outerShdw blurRad="38100" dist="38100" dir="2700000" algn="tl">
                              <a:srgbClr val="000000">
                                <a:alpha val="43137"/>
                              </a:srgbClr>
                            </a:outerShdw>
                          </a:effectLst>
                          <a:latin typeface="Arial Narrow" panose="020B0606020202030204" pitchFamily="34" charset="0"/>
                        </a:rPr>
                        <a:t> (RTC)</a:t>
                      </a:r>
                    </a:p>
                    <a:p>
                      <a:pPr algn="ctr"/>
                      <a:r>
                        <a:rPr lang="es-MX" b="1" baseline="0" dirty="0" smtClean="0">
                          <a:effectLst>
                            <a:outerShdw blurRad="38100" dist="38100" dir="2700000" algn="tl">
                              <a:srgbClr val="000000">
                                <a:alpha val="43137"/>
                              </a:srgbClr>
                            </a:outerShdw>
                          </a:effectLst>
                          <a:latin typeface="Arial Narrow" panose="020B0606020202030204" pitchFamily="34" charset="0"/>
                        </a:rPr>
                        <a:t>Artículo 5.4 (PEC)</a:t>
                      </a:r>
                    </a:p>
                    <a:p>
                      <a:pPr algn="ctr"/>
                      <a:r>
                        <a:rPr lang="es-MX" b="1" baseline="0" dirty="0" smtClean="0">
                          <a:effectLst>
                            <a:outerShdw blurRad="38100" dist="38100" dir="2700000" algn="tl">
                              <a:srgbClr val="000000">
                                <a:alpha val="43137"/>
                              </a:srgbClr>
                            </a:outerShdw>
                          </a:effectLst>
                          <a:latin typeface="Arial Narrow" panose="020B0606020202030204" pitchFamily="34" charset="0"/>
                        </a:rPr>
                        <a:t>Anexo 3.F (N)</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Artículo</a:t>
                      </a:r>
                      <a:r>
                        <a:rPr lang="es-MX" b="1" baseline="0" dirty="0" smtClean="0">
                          <a:effectLst>
                            <a:outerShdw blurRad="38100" dist="38100" dir="2700000" algn="tl">
                              <a:srgbClr val="000000">
                                <a:alpha val="43137"/>
                              </a:srgbClr>
                            </a:outerShdw>
                          </a:effectLst>
                          <a:latin typeface="Arial Narrow" panose="020B0606020202030204" pitchFamily="34" charset="0"/>
                        </a:rPr>
                        <a:t> 41-VI, 44 (p.4), 51-A-II, 70-C y 73</a:t>
                      </a:r>
                    </a:p>
                    <a:p>
                      <a:pPr algn="ctr"/>
                      <a:endParaRPr lang="es-MX" b="1" baseline="0" dirty="0" smtClean="0">
                        <a:effectLst>
                          <a:outerShdw blurRad="38100" dist="38100" dir="2700000" algn="tl">
                            <a:srgbClr val="000000">
                              <a:alpha val="43137"/>
                            </a:srgbClr>
                          </a:outerShdw>
                        </a:effectLst>
                        <a:latin typeface="Arial Narrow" panose="020B0606020202030204" pitchFamily="34" charset="0"/>
                      </a:endParaRPr>
                    </a:p>
                    <a:p>
                      <a:pPr algn="ctr"/>
                      <a:r>
                        <a:rPr lang="es-MX" b="1" baseline="0" dirty="0" smtClean="0">
                          <a:effectLst>
                            <a:outerShdw blurRad="38100" dist="38100" dir="2700000" algn="tl">
                              <a:srgbClr val="000000">
                                <a:alpha val="43137"/>
                              </a:srgbClr>
                            </a:outerShdw>
                          </a:effectLst>
                          <a:latin typeface="Arial Narrow" panose="020B0606020202030204" pitchFamily="34" charset="0"/>
                        </a:rPr>
                        <a:t>RLFMN: artículos 28-IV, 30-I a III, 40-I, 71-III </a:t>
                      </a:r>
                      <a:endParaRPr lang="es-MX" b="1" dirty="0">
                        <a:effectLst>
                          <a:outerShdw blurRad="38100" dist="38100" dir="2700000" algn="tl">
                            <a:srgbClr val="000000">
                              <a:alpha val="43137"/>
                            </a:srgbClr>
                          </a:outerShdw>
                        </a:effectLst>
                        <a:latin typeface="Arial Narrow" panose="020B0606020202030204" pitchFamily="34" charset="0"/>
                      </a:endParaRPr>
                    </a:p>
                  </a:txBody>
                  <a:tcPr/>
                </a:tc>
              </a:tr>
              <a:tr h="1146433">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Transparencia</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Artículo</a:t>
                      </a:r>
                      <a:r>
                        <a:rPr lang="es-MX" b="1" baseline="0" dirty="0" smtClean="0">
                          <a:effectLst>
                            <a:outerShdw blurRad="38100" dist="38100" dir="2700000" algn="tl">
                              <a:srgbClr val="000000">
                                <a:alpha val="43137"/>
                              </a:srgbClr>
                            </a:outerShdw>
                          </a:effectLst>
                          <a:latin typeface="Arial Narrow" panose="020B0606020202030204" pitchFamily="34" charset="0"/>
                        </a:rPr>
                        <a:t> 2.10, 2.11 y 2.12 (RT)</a:t>
                      </a:r>
                    </a:p>
                    <a:p>
                      <a:pPr algn="ctr"/>
                      <a:r>
                        <a:rPr lang="es-MX" b="1" baseline="0" dirty="0" smtClean="0">
                          <a:effectLst>
                            <a:outerShdw blurRad="38100" dist="38100" dir="2700000" algn="tl">
                              <a:srgbClr val="000000">
                                <a:alpha val="43137"/>
                              </a:srgbClr>
                            </a:outerShdw>
                          </a:effectLst>
                          <a:latin typeface="Arial Narrow" panose="020B0606020202030204" pitchFamily="34" charset="0"/>
                        </a:rPr>
                        <a:t>Artículo 5.6, 5.8 y 5.9 (PEC)</a:t>
                      </a:r>
                    </a:p>
                    <a:p>
                      <a:pPr algn="ctr"/>
                      <a:r>
                        <a:rPr lang="es-MX" b="1" baseline="0" dirty="0" smtClean="0">
                          <a:effectLst>
                            <a:outerShdw blurRad="38100" dist="38100" dir="2700000" algn="tl">
                              <a:srgbClr val="000000">
                                <a:alpha val="43137"/>
                              </a:srgbClr>
                            </a:outerShdw>
                          </a:effectLst>
                          <a:latin typeface="Arial Narrow" panose="020B0606020202030204" pitchFamily="34" charset="0"/>
                        </a:rPr>
                        <a:t>Anexo 3.J y L – O</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baseline="0" dirty="0" smtClean="0">
                          <a:effectLst>
                            <a:outerShdw blurRad="38100" dist="38100" dir="2700000" algn="tl">
                              <a:srgbClr val="000000">
                                <a:alpha val="43137"/>
                              </a:srgbClr>
                            </a:outerShdw>
                          </a:effectLst>
                          <a:latin typeface="Arial Narrow" panose="020B0606020202030204" pitchFamily="34" charset="0"/>
                        </a:rPr>
                        <a:t> Artículos 44, 45, 46, 47, 51, 51-A, 61-A, 66, 70-I y 73</a:t>
                      </a:r>
                    </a:p>
                    <a:p>
                      <a:pPr algn="ctr"/>
                      <a:endParaRPr lang="es-MX" b="1" baseline="0" dirty="0" smtClean="0">
                        <a:effectLst>
                          <a:outerShdw blurRad="38100" dist="38100" dir="2700000" algn="tl">
                            <a:srgbClr val="000000">
                              <a:alpha val="43137"/>
                            </a:srgbClr>
                          </a:outerShdw>
                        </a:effectLst>
                        <a:latin typeface="Arial Narrow" panose="020B0606020202030204" pitchFamily="34" charset="0"/>
                      </a:endParaRPr>
                    </a:p>
                    <a:p>
                      <a:pPr algn="ctr"/>
                      <a:r>
                        <a:rPr lang="es-MX" b="1" baseline="0" dirty="0" smtClean="0">
                          <a:effectLst>
                            <a:outerShdw blurRad="38100" dist="38100" dir="2700000" algn="tl">
                              <a:srgbClr val="000000">
                                <a:alpha val="43137"/>
                              </a:srgbClr>
                            </a:outerShdw>
                          </a:effectLst>
                          <a:latin typeface="Arial Narrow" panose="020B0606020202030204" pitchFamily="34" charset="0"/>
                        </a:rPr>
                        <a:t>RLFMN: artículos 27, 33, 34, 35, 43 a 46, 55 a 58, 81, 82  </a:t>
                      </a:r>
                      <a:endParaRPr lang="es-MX" b="1" dirty="0" smtClean="0">
                        <a:effectLst>
                          <a:outerShdw blurRad="38100" dist="38100" dir="2700000" algn="tl">
                            <a:srgbClr val="000000">
                              <a:alpha val="43137"/>
                            </a:srgbClr>
                          </a:outerShdw>
                        </a:effectLst>
                        <a:latin typeface="Arial Narrow" panose="020B0606020202030204" pitchFamily="34" charset="0"/>
                      </a:endParaRPr>
                    </a:p>
                  </a:txBody>
                  <a:tcPr/>
                </a:tc>
              </a:tr>
            </a:tbl>
          </a:graphicData>
        </a:graphic>
      </p:graphicFrame>
    </p:spTree>
    <p:extLst>
      <p:ext uri="{BB962C8B-B14F-4D97-AF65-F5344CB8AC3E}">
        <p14:creationId xmlns:p14="http://schemas.microsoft.com/office/powerpoint/2010/main" val="949333284"/>
      </p:ext>
    </p:extLst>
  </p:cSld>
  <p:clrMapOvr>
    <a:masterClrMapping/>
  </p:clrMapOvr>
  <p:transition spd="slow" advClick="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 Marcador de número de diapositiva"/>
          <p:cNvSpPr txBox="1">
            <a:spLocks/>
          </p:cNvSpPr>
          <p:nvPr/>
        </p:nvSpPr>
        <p:spPr>
          <a:xfrm>
            <a:off x="8077200" y="19051"/>
            <a:ext cx="1066800" cy="328613"/>
          </a:xfrm>
          <a:prstGeom prst="rect">
            <a:avLst/>
          </a:prstGeom>
        </p:spPr>
        <p:txBody>
          <a:bodyPr vert="horz" lIns="91440" tIns="45720" rIns="91440" bIns="45720" rtlCol="0" anchor="ctr"/>
          <a:lstStyle>
            <a:defPPr>
              <a:defRPr lang="es-ES"/>
            </a:defPPr>
            <a:lvl1pPr marL="0" algn="l" defTabSz="536433" rtl="0" eaLnBrk="1" latinLnBrk="0" hangingPunct="1">
              <a:defRPr sz="1400" b="1" kern="1200">
                <a:solidFill>
                  <a:srgbClr val="FFFFFF"/>
                </a:solidFill>
                <a:latin typeface="+mn-lt"/>
                <a:ea typeface="+mn-ea"/>
                <a:cs typeface="+mn-cs"/>
              </a:defRPr>
            </a:lvl1pPr>
            <a:lvl2pPr marL="536433" algn="l" defTabSz="536433" rtl="0" eaLnBrk="1" latinLnBrk="0" hangingPunct="1">
              <a:defRPr sz="2100" kern="1200">
                <a:solidFill>
                  <a:schemeClr val="tx1"/>
                </a:solidFill>
                <a:latin typeface="+mn-lt"/>
                <a:ea typeface="+mn-ea"/>
                <a:cs typeface="+mn-cs"/>
              </a:defRPr>
            </a:lvl2pPr>
            <a:lvl3pPr marL="1072866" algn="l" defTabSz="536433" rtl="0" eaLnBrk="1" latinLnBrk="0" hangingPunct="1">
              <a:defRPr sz="2100" kern="1200">
                <a:solidFill>
                  <a:schemeClr val="tx1"/>
                </a:solidFill>
                <a:latin typeface="+mn-lt"/>
                <a:ea typeface="+mn-ea"/>
                <a:cs typeface="+mn-cs"/>
              </a:defRPr>
            </a:lvl3pPr>
            <a:lvl4pPr marL="1609298" algn="l" defTabSz="536433" rtl="0" eaLnBrk="1" latinLnBrk="0" hangingPunct="1">
              <a:defRPr sz="2100" kern="1200">
                <a:solidFill>
                  <a:schemeClr val="tx1"/>
                </a:solidFill>
                <a:latin typeface="+mn-lt"/>
                <a:ea typeface="+mn-ea"/>
                <a:cs typeface="+mn-cs"/>
              </a:defRPr>
            </a:lvl4pPr>
            <a:lvl5pPr marL="2145731" algn="l" defTabSz="536433" rtl="0" eaLnBrk="1" latinLnBrk="0" hangingPunct="1">
              <a:defRPr sz="2100" kern="1200">
                <a:solidFill>
                  <a:schemeClr val="tx1"/>
                </a:solidFill>
                <a:latin typeface="+mn-lt"/>
                <a:ea typeface="+mn-ea"/>
                <a:cs typeface="+mn-cs"/>
              </a:defRPr>
            </a:lvl5pPr>
            <a:lvl6pPr marL="2682164" algn="l" defTabSz="536433" rtl="0" eaLnBrk="1" latinLnBrk="0" hangingPunct="1">
              <a:defRPr sz="2100" kern="1200">
                <a:solidFill>
                  <a:schemeClr val="tx1"/>
                </a:solidFill>
                <a:latin typeface="+mn-lt"/>
                <a:ea typeface="+mn-ea"/>
                <a:cs typeface="+mn-cs"/>
              </a:defRPr>
            </a:lvl6pPr>
            <a:lvl7pPr marL="3218597" algn="l" defTabSz="536433" rtl="0" eaLnBrk="1" latinLnBrk="0" hangingPunct="1">
              <a:defRPr sz="2100" kern="1200">
                <a:solidFill>
                  <a:schemeClr val="tx1"/>
                </a:solidFill>
                <a:latin typeface="+mn-lt"/>
                <a:ea typeface="+mn-ea"/>
                <a:cs typeface="+mn-cs"/>
              </a:defRPr>
            </a:lvl7pPr>
            <a:lvl8pPr marL="3755029" algn="l" defTabSz="536433" rtl="0" eaLnBrk="1" latinLnBrk="0" hangingPunct="1">
              <a:defRPr sz="2100" kern="1200">
                <a:solidFill>
                  <a:schemeClr val="tx1"/>
                </a:solidFill>
                <a:latin typeface="+mn-lt"/>
                <a:ea typeface="+mn-ea"/>
                <a:cs typeface="+mn-cs"/>
              </a:defRPr>
            </a:lvl8pPr>
            <a:lvl9pPr marL="4291462" algn="l" defTabSz="536433" rtl="0" eaLnBrk="1" latinLnBrk="0" hangingPunct="1">
              <a:defRPr sz="2100" kern="1200">
                <a:solidFill>
                  <a:schemeClr val="tx1"/>
                </a:solidFill>
                <a:latin typeface="+mn-lt"/>
                <a:ea typeface="+mn-ea"/>
                <a:cs typeface="+mn-cs"/>
              </a:defRPr>
            </a:lvl9pPr>
          </a:lstStyle>
          <a:p>
            <a:pPr>
              <a:defRPr/>
            </a:pPr>
            <a:fld id="{120CA9F8-FB18-40CA-9360-BFB02F892774}" type="slidenum">
              <a:rPr lang="es-MX" smtClean="0"/>
              <a:pPr>
                <a:defRPr/>
              </a:pPr>
              <a:t>23</a:t>
            </a:fld>
            <a:endParaRPr lang="es-MX" dirty="0"/>
          </a:p>
        </p:txBody>
      </p:sp>
      <p:pic>
        <p:nvPicPr>
          <p:cNvPr id="57" name="56 Imagen" descr="C:\Users\olinka.vieyra\Pictures\Logo SE 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24997" y="188640"/>
            <a:ext cx="1895475" cy="656590"/>
          </a:xfrm>
          <a:prstGeom prst="rect">
            <a:avLst/>
          </a:prstGeom>
          <a:noFill/>
          <a:ln>
            <a:noFill/>
          </a:ln>
        </p:spPr>
      </p:pic>
      <p:cxnSp>
        <p:nvCxnSpPr>
          <p:cNvPr id="58" name="57 Conector recto"/>
          <p:cNvCxnSpPr/>
          <p:nvPr/>
        </p:nvCxnSpPr>
        <p:spPr>
          <a:xfrm>
            <a:off x="384106" y="882432"/>
            <a:ext cx="8424936" cy="0"/>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sp>
        <p:nvSpPr>
          <p:cNvPr id="9" name="2 Título"/>
          <p:cNvSpPr txBox="1">
            <a:spLocks/>
          </p:cNvSpPr>
          <p:nvPr/>
        </p:nvSpPr>
        <p:spPr>
          <a:xfrm>
            <a:off x="381000" y="76200"/>
            <a:ext cx="6705600" cy="673709"/>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400" kern="1200" spc="-100" baseline="0">
                <a:solidFill>
                  <a:schemeClr val="tx1"/>
                </a:solidFill>
                <a:latin typeface="+mj-lt"/>
                <a:ea typeface="+mj-ea"/>
                <a:cs typeface="+mj-cs"/>
              </a:defRPr>
            </a:lvl1pPr>
          </a:lstStyle>
          <a:p>
            <a:pPr lvl="0" algn="l"/>
            <a:r>
              <a:rPr lang="es-MX" sz="3000" b="1" dirty="0" smtClean="0">
                <a:solidFill>
                  <a:srgbClr val="FF0000"/>
                </a:solidFill>
                <a:effectLst>
                  <a:outerShdw blurRad="38100" dist="38100" dir="2700000" algn="tl">
                    <a:srgbClr val="000000">
                      <a:alpha val="43137"/>
                    </a:srgbClr>
                  </a:outerShdw>
                </a:effectLst>
                <a:latin typeface="Arial Narrow" pitchFamily="34" charset="0"/>
              </a:rPr>
              <a:t>AOTC vs LFMN: otras disposiciones</a:t>
            </a:r>
            <a:endParaRPr lang="es-MX" sz="3000" b="1" dirty="0">
              <a:solidFill>
                <a:srgbClr val="FF0000"/>
              </a:solidFill>
              <a:effectLst>
                <a:outerShdw blurRad="38100" dist="38100" dir="2700000" algn="tl">
                  <a:srgbClr val="000000">
                    <a:alpha val="43137"/>
                  </a:srgbClr>
                </a:outerShdw>
              </a:effectLst>
              <a:latin typeface="Arial Narrow" pitchFamily="34" charset="0"/>
            </a:endParaRPr>
          </a:p>
        </p:txBody>
      </p:sp>
      <p:graphicFrame>
        <p:nvGraphicFramePr>
          <p:cNvPr id="12" name="Tabla 11"/>
          <p:cNvGraphicFramePr>
            <a:graphicFrameLocks noGrp="1"/>
          </p:cNvGraphicFramePr>
          <p:nvPr>
            <p:extLst>
              <p:ext uri="{D42A27DB-BD31-4B8C-83A1-F6EECF244321}">
                <p14:modId xmlns:p14="http://schemas.microsoft.com/office/powerpoint/2010/main" val="2146523913"/>
              </p:ext>
            </p:extLst>
          </p:nvPr>
        </p:nvGraphicFramePr>
        <p:xfrm>
          <a:off x="533400" y="1295400"/>
          <a:ext cx="8275641" cy="5086201"/>
        </p:xfrm>
        <a:graphic>
          <a:graphicData uri="http://schemas.openxmlformats.org/drawingml/2006/table">
            <a:tbl>
              <a:tblPr firstRow="1" bandRow="1">
                <a:tableStyleId>{5C22544A-7EE6-4342-B048-85BDC9FD1C3A}</a:tableStyleId>
              </a:tblPr>
              <a:tblGrid>
                <a:gridCol w="2895600"/>
                <a:gridCol w="2621494"/>
                <a:gridCol w="2758547"/>
              </a:tblGrid>
              <a:tr h="458573">
                <a:tc>
                  <a:txBody>
                    <a:bodyPr/>
                    <a:lstStyle/>
                    <a:p>
                      <a:pPr algn="ct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AOTC</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LFMN</a:t>
                      </a:r>
                      <a:endParaRPr lang="es-MX" b="1" dirty="0">
                        <a:effectLst>
                          <a:outerShdw blurRad="38100" dist="38100" dir="2700000" algn="tl">
                            <a:srgbClr val="000000">
                              <a:alpha val="43137"/>
                            </a:srgbClr>
                          </a:outerShdw>
                        </a:effectLst>
                        <a:latin typeface="Arial Narrow" panose="020B0606020202030204" pitchFamily="34" charset="0"/>
                      </a:endParaRPr>
                    </a:p>
                  </a:txBody>
                  <a:tcPr/>
                </a:tc>
              </a:tr>
              <a:tr h="781199">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Revisión</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Artículo</a:t>
                      </a:r>
                      <a:r>
                        <a:rPr lang="es-MX" b="1" baseline="0" dirty="0" smtClean="0">
                          <a:effectLst>
                            <a:outerShdw blurRad="38100" dist="38100" dir="2700000" algn="tl">
                              <a:srgbClr val="000000">
                                <a:alpha val="43137"/>
                              </a:srgbClr>
                            </a:outerShdw>
                          </a:effectLst>
                          <a:latin typeface="Arial Narrow" panose="020B0606020202030204" pitchFamily="34" charset="0"/>
                        </a:rPr>
                        <a:t> </a:t>
                      </a:r>
                      <a:r>
                        <a:rPr lang="es-MX" b="1" dirty="0" smtClean="0">
                          <a:effectLst>
                            <a:outerShdw blurRad="38100" dist="38100" dir="2700000" algn="tl">
                              <a:srgbClr val="000000">
                                <a:alpha val="43137"/>
                              </a:srgbClr>
                            </a:outerShdw>
                          </a:effectLst>
                          <a:latin typeface="Arial Narrow" panose="020B0606020202030204" pitchFamily="34" charset="0"/>
                        </a:rPr>
                        <a:t>2.3</a:t>
                      </a: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Artículos 51</a:t>
                      </a:r>
                      <a:r>
                        <a:rPr lang="es-MX" b="1" baseline="0" dirty="0" smtClean="0">
                          <a:effectLst>
                            <a:outerShdw blurRad="38100" dist="38100" dir="2700000" algn="tl">
                              <a:srgbClr val="000000">
                                <a:alpha val="43137"/>
                              </a:srgbClr>
                            </a:outerShdw>
                          </a:effectLst>
                          <a:latin typeface="Arial Narrow" panose="020B0606020202030204" pitchFamily="34" charset="0"/>
                        </a:rPr>
                        <a:t>, 51-A</a:t>
                      </a:r>
                    </a:p>
                    <a:p>
                      <a:pPr algn="ctr"/>
                      <a:endParaRPr lang="es-MX" b="1" baseline="0" dirty="0" smtClean="0">
                        <a:effectLst>
                          <a:outerShdw blurRad="38100" dist="38100" dir="2700000" algn="tl">
                            <a:srgbClr val="000000">
                              <a:alpha val="43137"/>
                            </a:srgbClr>
                          </a:outerShdw>
                        </a:effectLst>
                        <a:latin typeface="Arial Narrow" panose="020B0606020202030204" pitchFamily="34" charset="0"/>
                      </a:endParaRPr>
                    </a:p>
                    <a:p>
                      <a:pPr algn="ctr"/>
                      <a:r>
                        <a:rPr lang="es-MX" b="1" baseline="0" dirty="0" smtClean="0">
                          <a:effectLst>
                            <a:outerShdw blurRad="38100" dist="38100" dir="2700000" algn="tl">
                              <a:srgbClr val="000000">
                                <a:alpha val="43137"/>
                              </a:srgbClr>
                            </a:outerShdw>
                          </a:effectLst>
                          <a:latin typeface="Arial Narrow" panose="020B0606020202030204" pitchFamily="34" charset="0"/>
                        </a:rPr>
                        <a:t>RLFMN: artículos 39, 40 y 48</a:t>
                      </a:r>
                    </a:p>
                  </a:txBody>
                  <a:tcPr/>
                </a:tc>
              </a:tr>
              <a:tr h="1115998">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Participación en actividades de normalización internacional</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Artículos 2.6, 5.5</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 Artículos 39-X, 62 </a:t>
                      </a:r>
                      <a:r>
                        <a:rPr lang="es-MX" b="1" i="0" dirty="0" smtClean="0">
                          <a:effectLst>
                            <a:outerShdw blurRad="38100" dist="38100" dir="2700000" algn="tl">
                              <a:srgbClr val="000000">
                                <a:alpha val="43137"/>
                              </a:srgbClr>
                            </a:outerShdw>
                          </a:effectLst>
                          <a:latin typeface="Arial Narrow" panose="020B0606020202030204" pitchFamily="34" charset="0"/>
                        </a:rPr>
                        <a:t>(</a:t>
                      </a:r>
                      <a:r>
                        <a:rPr lang="es-MX" b="1" i="1" dirty="0" smtClean="0">
                          <a:effectLst>
                            <a:outerShdw blurRad="38100" dist="38100" dir="2700000" algn="tl">
                              <a:srgbClr val="000000">
                                <a:alpha val="43137"/>
                              </a:srgbClr>
                            </a:outerShdw>
                          </a:effectLst>
                          <a:latin typeface="Arial Narrow" panose="020B0606020202030204" pitchFamily="34" charset="0"/>
                        </a:rPr>
                        <a:t>in fine</a:t>
                      </a:r>
                      <a:r>
                        <a:rPr lang="es-MX" b="1" dirty="0" smtClean="0">
                          <a:effectLst>
                            <a:outerShdw blurRad="38100" dist="38100" dir="2700000" algn="tl">
                              <a:srgbClr val="000000">
                                <a:alpha val="43137"/>
                              </a:srgbClr>
                            </a:outerShdw>
                          </a:effectLst>
                          <a:latin typeface="Arial Narrow" panose="020B0606020202030204" pitchFamily="34" charset="0"/>
                        </a:rPr>
                        <a:t>)</a:t>
                      </a:r>
                    </a:p>
                    <a:p>
                      <a:pPr algn="ctr"/>
                      <a:endParaRPr lang="es-MX" b="1" dirty="0" smtClean="0">
                        <a:effectLst>
                          <a:outerShdw blurRad="38100" dist="38100" dir="2700000" algn="tl">
                            <a:srgbClr val="000000">
                              <a:alpha val="43137"/>
                            </a:srgbClr>
                          </a:outerShdw>
                        </a:effectLst>
                        <a:latin typeface="Arial Narrow" panose="020B0606020202030204" pitchFamily="34" charset="0"/>
                      </a:endParaRPr>
                    </a:p>
                    <a:p>
                      <a:pPr algn="ctr"/>
                      <a:r>
                        <a:rPr lang="es-MX" b="1" dirty="0" smtClean="0">
                          <a:effectLst>
                            <a:outerShdw blurRad="38100" dist="38100" dir="2700000" algn="tl">
                              <a:srgbClr val="000000">
                                <a:alpha val="43137"/>
                              </a:srgbClr>
                            </a:outerShdw>
                          </a:effectLst>
                          <a:latin typeface="Arial Narrow" panose="020B0606020202030204" pitchFamily="34" charset="0"/>
                        </a:rPr>
                        <a:t>RLFMN: artículo 63-67</a:t>
                      </a:r>
                      <a:endParaRPr lang="es-MX" b="1" dirty="0">
                        <a:effectLst>
                          <a:outerShdw blurRad="38100" dist="38100" dir="2700000" algn="tl">
                            <a:srgbClr val="000000">
                              <a:alpha val="43137"/>
                            </a:srgbClr>
                          </a:outerShdw>
                        </a:effectLst>
                        <a:latin typeface="Arial Narrow" panose="020B0606020202030204" pitchFamily="34" charset="0"/>
                      </a:endParaRPr>
                    </a:p>
                  </a:txBody>
                  <a:tcPr/>
                </a:tc>
              </a:tr>
              <a:tr h="1450797">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Cooperación Regulatoria (equivalencia,</a:t>
                      </a:r>
                      <a:r>
                        <a:rPr lang="es-MX" b="1" baseline="0" dirty="0" smtClean="0">
                          <a:effectLst>
                            <a:outerShdw blurRad="38100" dist="38100" dir="2700000" algn="tl">
                              <a:srgbClr val="000000">
                                <a:alpha val="43137"/>
                              </a:srgbClr>
                            </a:outerShdw>
                          </a:effectLst>
                          <a:latin typeface="Arial Narrow" panose="020B0606020202030204" pitchFamily="34" charset="0"/>
                        </a:rPr>
                        <a:t> r</a:t>
                      </a:r>
                      <a:r>
                        <a:rPr lang="es-MX" b="1" dirty="0" smtClean="0">
                          <a:effectLst>
                            <a:outerShdw blurRad="38100" dist="38100" dir="2700000" algn="tl">
                              <a:srgbClr val="000000">
                                <a:alpha val="43137"/>
                              </a:srgbClr>
                            </a:outerShdw>
                          </a:effectLst>
                          <a:latin typeface="Arial Narrow" panose="020B0606020202030204" pitchFamily="34" charset="0"/>
                        </a:rPr>
                        <a:t>econocimiento</a:t>
                      </a:r>
                      <a:r>
                        <a:rPr lang="es-MX" b="1" baseline="0" dirty="0" smtClean="0">
                          <a:effectLst>
                            <a:outerShdw blurRad="38100" dist="38100" dir="2700000" algn="tl">
                              <a:srgbClr val="000000">
                                <a:alpha val="43137"/>
                              </a:srgbClr>
                            </a:outerShdw>
                          </a:effectLst>
                          <a:latin typeface="Arial Narrow" panose="020B0606020202030204" pitchFamily="34" charset="0"/>
                        </a:rPr>
                        <a:t> mutuo, acreditación directa), </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baseline="0" dirty="0" smtClean="0">
                          <a:effectLst>
                            <a:outerShdw blurRad="38100" dist="38100" dir="2700000" algn="tl">
                              <a:srgbClr val="000000">
                                <a:alpha val="43137"/>
                              </a:srgbClr>
                            </a:outerShdw>
                          </a:effectLst>
                          <a:latin typeface="Arial Narrow" panose="020B0606020202030204" pitchFamily="34" charset="0"/>
                        </a:rPr>
                        <a:t>Artículos 2.7, 6.1-6.4, Anexo III.G y K</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Artículo</a:t>
                      </a:r>
                      <a:r>
                        <a:rPr lang="es-MX" b="1" baseline="0" dirty="0" smtClean="0">
                          <a:effectLst>
                            <a:outerShdw blurRad="38100" dist="38100" dir="2700000" algn="tl">
                              <a:srgbClr val="000000">
                                <a:alpha val="43137"/>
                              </a:srgbClr>
                            </a:outerShdw>
                          </a:effectLst>
                          <a:latin typeface="Arial Narrow" panose="020B0606020202030204" pitchFamily="34" charset="0"/>
                        </a:rPr>
                        <a:t> 87-A y 87-B</a:t>
                      </a:r>
                    </a:p>
                    <a:p>
                      <a:pPr algn="ctr"/>
                      <a:endParaRPr lang="es-MX" b="1" baseline="0" dirty="0" smtClean="0">
                        <a:effectLst>
                          <a:outerShdw blurRad="38100" dist="38100" dir="2700000" algn="tl">
                            <a:srgbClr val="000000">
                              <a:alpha val="43137"/>
                            </a:srgbClr>
                          </a:outerShdw>
                        </a:effectLst>
                        <a:latin typeface="Arial Narrow" panose="020B0606020202030204" pitchFamily="34" charset="0"/>
                      </a:endParaRPr>
                    </a:p>
                    <a:p>
                      <a:pPr algn="ctr"/>
                      <a:r>
                        <a:rPr lang="es-MX" b="1" baseline="0" dirty="0" smtClean="0">
                          <a:effectLst>
                            <a:outerShdw blurRad="38100" dist="38100" dir="2700000" algn="tl">
                              <a:srgbClr val="000000">
                                <a:alpha val="43137"/>
                              </a:srgbClr>
                            </a:outerShdw>
                          </a:effectLst>
                          <a:latin typeface="Arial Narrow" panose="020B0606020202030204" pitchFamily="34" charset="0"/>
                        </a:rPr>
                        <a:t>RLFMN: artículo 91 a 95</a:t>
                      </a:r>
                      <a:endParaRPr lang="es-MX" b="1" dirty="0">
                        <a:effectLst>
                          <a:outerShdw blurRad="38100" dist="38100" dir="2700000" algn="tl">
                            <a:srgbClr val="000000">
                              <a:alpha val="43137"/>
                            </a:srgbClr>
                          </a:outerShdw>
                        </a:effectLst>
                        <a:latin typeface="Arial Narrow" panose="020B0606020202030204" pitchFamily="34" charset="0"/>
                      </a:endParaRPr>
                    </a:p>
                  </a:txBody>
                  <a:tcPr/>
                </a:tc>
              </a:tr>
              <a:tr h="1146433">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Normas</a:t>
                      </a:r>
                      <a:r>
                        <a:rPr lang="es-MX" b="1" baseline="0" dirty="0" smtClean="0">
                          <a:effectLst>
                            <a:outerShdw blurRad="38100" dist="38100" dir="2700000" algn="tl">
                              <a:srgbClr val="000000">
                                <a:alpha val="43137"/>
                              </a:srgbClr>
                            </a:outerShdw>
                          </a:effectLst>
                          <a:latin typeface="Arial Narrow" panose="020B0606020202030204" pitchFamily="34" charset="0"/>
                        </a:rPr>
                        <a:t> de desempeño vs normas descriptivas</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dirty="0" smtClean="0">
                          <a:effectLst>
                            <a:outerShdw blurRad="38100" dist="38100" dir="2700000" algn="tl">
                              <a:srgbClr val="000000">
                                <a:alpha val="43137"/>
                              </a:srgbClr>
                            </a:outerShdw>
                          </a:effectLst>
                          <a:latin typeface="Arial Narrow" panose="020B0606020202030204" pitchFamily="34" charset="0"/>
                        </a:rPr>
                        <a:t>Artículo</a:t>
                      </a:r>
                      <a:r>
                        <a:rPr lang="es-MX" b="1" baseline="0" dirty="0" smtClean="0">
                          <a:effectLst>
                            <a:outerShdw blurRad="38100" dist="38100" dir="2700000" algn="tl">
                              <a:srgbClr val="000000">
                                <a:alpha val="43137"/>
                              </a:srgbClr>
                            </a:outerShdw>
                          </a:effectLst>
                          <a:latin typeface="Arial Narrow" panose="020B0606020202030204" pitchFamily="34" charset="0"/>
                        </a:rPr>
                        <a:t> 2.8</a:t>
                      </a:r>
                      <a:endParaRPr lang="es-MX" b="1" dirty="0">
                        <a:effectLst>
                          <a:outerShdw blurRad="38100" dist="38100" dir="2700000" algn="tl">
                            <a:srgbClr val="000000">
                              <a:alpha val="43137"/>
                            </a:srgbClr>
                          </a:outerShdw>
                        </a:effectLst>
                        <a:latin typeface="Arial Narrow" panose="020B0606020202030204" pitchFamily="34" charset="0"/>
                      </a:endParaRPr>
                    </a:p>
                  </a:txBody>
                  <a:tcPr/>
                </a:tc>
                <a:tc>
                  <a:txBody>
                    <a:bodyPr/>
                    <a:lstStyle/>
                    <a:p>
                      <a:pPr algn="ctr"/>
                      <a:r>
                        <a:rPr lang="es-MX" b="1" baseline="0" dirty="0" smtClean="0">
                          <a:effectLst>
                            <a:outerShdw blurRad="38100" dist="38100" dir="2700000" algn="tl">
                              <a:srgbClr val="000000">
                                <a:alpha val="43137"/>
                              </a:srgbClr>
                            </a:outerShdw>
                          </a:effectLst>
                          <a:latin typeface="Arial Narrow" panose="020B0606020202030204" pitchFamily="34" charset="0"/>
                        </a:rPr>
                        <a:t> Artículo 49</a:t>
                      </a:r>
                    </a:p>
                    <a:p>
                      <a:pPr algn="ctr"/>
                      <a:endParaRPr lang="es-MX" b="1" baseline="0" dirty="0" smtClean="0">
                        <a:effectLst>
                          <a:outerShdw blurRad="38100" dist="38100" dir="2700000" algn="tl">
                            <a:srgbClr val="000000">
                              <a:alpha val="43137"/>
                            </a:srgbClr>
                          </a:outerShdw>
                        </a:effectLst>
                        <a:latin typeface="Arial Narrow" panose="020B0606020202030204" pitchFamily="34" charset="0"/>
                      </a:endParaRPr>
                    </a:p>
                    <a:p>
                      <a:pPr algn="ctr"/>
                      <a:r>
                        <a:rPr lang="es-MX" b="1" baseline="0" dirty="0" smtClean="0">
                          <a:effectLst>
                            <a:outerShdw blurRad="38100" dist="38100" dir="2700000" algn="tl">
                              <a:srgbClr val="000000">
                                <a:alpha val="43137"/>
                              </a:srgbClr>
                            </a:outerShdw>
                          </a:effectLst>
                          <a:latin typeface="Arial Narrow" panose="020B0606020202030204" pitchFamily="34" charset="0"/>
                        </a:rPr>
                        <a:t>RLFMN: artículo 36 </a:t>
                      </a:r>
                      <a:endParaRPr lang="es-MX" b="1" dirty="0" smtClean="0">
                        <a:effectLst>
                          <a:outerShdw blurRad="38100" dist="38100" dir="2700000" algn="tl">
                            <a:srgbClr val="000000">
                              <a:alpha val="43137"/>
                            </a:srgbClr>
                          </a:outerShdw>
                        </a:effectLst>
                        <a:latin typeface="Arial Narrow" panose="020B0606020202030204" pitchFamily="34" charset="0"/>
                      </a:endParaRPr>
                    </a:p>
                  </a:txBody>
                  <a:tcPr/>
                </a:tc>
              </a:tr>
            </a:tbl>
          </a:graphicData>
        </a:graphic>
      </p:graphicFrame>
    </p:spTree>
    <p:extLst>
      <p:ext uri="{BB962C8B-B14F-4D97-AF65-F5344CB8AC3E}">
        <p14:creationId xmlns:p14="http://schemas.microsoft.com/office/powerpoint/2010/main" val="2317245634"/>
      </p:ext>
    </p:extLst>
  </p:cSld>
  <p:clrMapOvr>
    <a:masterClrMapping/>
  </p:clrMapOvr>
  <p:transition spd="slow" advClick="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 Marcador de número de diapositiva"/>
          <p:cNvSpPr txBox="1">
            <a:spLocks/>
          </p:cNvSpPr>
          <p:nvPr/>
        </p:nvSpPr>
        <p:spPr>
          <a:xfrm>
            <a:off x="8077200" y="19051"/>
            <a:ext cx="1066800" cy="328613"/>
          </a:xfrm>
          <a:prstGeom prst="rect">
            <a:avLst/>
          </a:prstGeom>
        </p:spPr>
        <p:txBody>
          <a:bodyPr vert="horz" lIns="91440" tIns="45720" rIns="91440" bIns="45720" rtlCol="0" anchor="ctr"/>
          <a:lstStyle>
            <a:defPPr>
              <a:defRPr lang="es-ES"/>
            </a:defPPr>
            <a:lvl1pPr marL="0" algn="l" defTabSz="536433" rtl="0" eaLnBrk="1" latinLnBrk="0" hangingPunct="1">
              <a:defRPr sz="1400" b="1" kern="1200">
                <a:solidFill>
                  <a:srgbClr val="FFFFFF"/>
                </a:solidFill>
                <a:latin typeface="+mn-lt"/>
                <a:ea typeface="+mn-ea"/>
                <a:cs typeface="+mn-cs"/>
              </a:defRPr>
            </a:lvl1pPr>
            <a:lvl2pPr marL="536433" algn="l" defTabSz="536433" rtl="0" eaLnBrk="1" latinLnBrk="0" hangingPunct="1">
              <a:defRPr sz="2100" kern="1200">
                <a:solidFill>
                  <a:schemeClr val="tx1"/>
                </a:solidFill>
                <a:latin typeface="+mn-lt"/>
                <a:ea typeface="+mn-ea"/>
                <a:cs typeface="+mn-cs"/>
              </a:defRPr>
            </a:lvl2pPr>
            <a:lvl3pPr marL="1072866" algn="l" defTabSz="536433" rtl="0" eaLnBrk="1" latinLnBrk="0" hangingPunct="1">
              <a:defRPr sz="2100" kern="1200">
                <a:solidFill>
                  <a:schemeClr val="tx1"/>
                </a:solidFill>
                <a:latin typeface="+mn-lt"/>
                <a:ea typeface="+mn-ea"/>
                <a:cs typeface="+mn-cs"/>
              </a:defRPr>
            </a:lvl3pPr>
            <a:lvl4pPr marL="1609298" algn="l" defTabSz="536433" rtl="0" eaLnBrk="1" latinLnBrk="0" hangingPunct="1">
              <a:defRPr sz="2100" kern="1200">
                <a:solidFill>
                  <a:schemeClr val="tx1"/>
                </a:solidFill>
                <a:latin typeface="+mn-lt"/>
                <a:ea typeface="+mn-ea"/>
                <a:cs typeface="+mn-cs"/>
              </a:defRPr>
            </a:lvl4pPr>
            <a:lvl5pPr marL="2145731" algn="l" defTabSz="536433" rtl="0" eaLnBrk="1" latinLnBrk="0" hangingPunct="1">
              <a:defRPr sz="2100" kern="1200">
                <a:solidFill>
                  <a:schemeClr val="tx1"/>
                </a:solidFill>
                <a:latin typeface="+mn-lt"/>
                <a:ea typeface="+mn-ea"/>
                <a:cs typeface="+mn-cs"/>
              </a:defRPr>
            </a:lvl5pPr>
            <a:lvl6pPr marL="2682164" algn="l" defTabSz="536433" rtl="0" eaLnBrk="1" latinLnBrk="0" hangingPunct="1">
              <a:defRPr sz="2100" kern="1200">
                <a:solidFill>
                  <a:schemeClr val="tx1"/>
                </a:solidFill>
                <a:latin typeface="+mn-lt"/>
                <a:ea typeface="+mn-ea"/>
                <a:cs typeface="+mn-cs"/>
              </a:defRPr>
            </a:lvl6pPr>
            <a:lvl7pPr marL="3218597" algn="l" defTabSz="536433" rtl="0" eaLnBrk="1" latinLnBrk="0" hangingPunct="1">
              <a:defRPr sz="2100" kern="1200">
                <a:solidFill>
                  <a:schemeClr val="tx1"/>
                </a:solidFill>
                <a:latin typeface="+mn-lt"/>
                <a:ea typeface="+mn-ea"/>
                <a:cs typeface="+mn-cs"/>
              </a:defRPr>
            </a:lvl7pPr>
            <a:lvl8pPr marL="3755029" algn="l" defTabSz="536433" rtl="0" eaLnBrk="1" latinLnBrk="0" hangingPunct="1">
              <a:defRPr sz="2100" kern="1200">
                <a:solidFill>
                  <a:schemeClr val="tx1"/>
                </a:solidFill>
                <a:latin typeface="+mn-lt"/>
                <a:ea typeface="+mn-ea"/>
                <a:cs typeface="+mn-cs"/>
              </a:defRPr>
            </a:lvl8pPr>
            <a:lvl9pPr marL="4291462" algn="l" defTabSz="536433" rtl="0" eaLnBrk="1" latinLnBrk="0" hangingPunct="1">
              <a:defRPr sz="2100" kern="1200">
                <a:solidFill>
                  <a:schemeClr val="tx1"/>
                </a:solidFill>
                <a:latin typeface="+mn-lt"/>
                <a:ea typeface="+mn-ea"/>
                <a:cs typeface="+mn-cs"/>
              </a:defRPr>
            </a:lvl9pPr>
          </a:lstStyle>
          <a:p>
            <a:pPr>
              <a:defRPr/>
            </a:pPr>
            <a:fld id="{120CA9F8-FB18-40CA-9360-BFB02F892774}" type="slidenum">
              <a:rPr lang="es-MX" smtClean="0"/>
              <a:pPr>
                <a:defRPr/>
              </a:pPr>
              <a:t>24</a:t>
            </a:fld>
            <a:endParaRPr lang="es-MX" dirty="0"/>
          </a:p>
        </p:txBody>
      </p:sp>
      <p:pic>
        <p:nvPicPr>
          <p:cNvPr id="57" name="56 Imagen" descr="C:\Users\olinka.vieyra\Pictures\Logo SE 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24997" y="188640"/>
            <a:ext cx="1895475" cy="656590"/>
          </a:xfrm>
          <a:prstGeom prst="rect">
            <a:avLst/>
          </a:prstGeom>
          <a:noFill/>
          <a:ln>
            <a:noFill/>
          </a:ln>
        </p:spPr>
      </p:pic>
      <p:cxnSp>
        <p:nvCxnSpPr>
          <p:cNvPr id="58" name="57 Conector recto"/>
          <p:cNvCxnSpPr/>
          <p:nvPr/>
        </p:nvCxnSpPr>
        <p:spPr>
          <a:xfrm>
            <a:off x="384106" y="882432"/>
            <a:ext cx="8424936" cy="0"/>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sp>
        <p:nvSpPr>
          <p:cNvPr id="9" name="2 Título"/>
          <p:cNvSpPr txBox="1">
            <a:spLocks/>
          </p:cNvSpPr>
          <p:nvPr/>
        </p:nvSpPr>
        <p:spPr>
          <a:xfrm>
            <a:off x="381000" y="76200"/>
            <a:ext cx="6705600" cy="673709"/>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400" kern="1200" spc="-100" baseline="0">
                <a:solidFill>
                  <a:schemeClr val="tx1"/>
                </a:solidFill>
                <a:latin typeface="+mj-lt"/>
                <a:ea typeface="+mj-ea"/>
                <a:cs typeface="+mj-cs"/>
              </a:defRPr>
            </a:lvl1pPr>
          </a:lstStyle>
          <a:p>
            <a:pPr lvl="0" algn="l"/>
            <a:r>
              <a:rPr lang="es-MX" sz="3000" b="1" dirty="0" smtClean="0">
                <a:solidFill>
                  <a:srgbClr val="FF0000"/>
                </a:solidFill>
                <a:effectLst>
                  <a:outerShdw blurRad="38100" dist="38100" dir="2700000" algn="tl">
                    <a:srgbClr val="000000">
                      <a:alpha val="43137"/>
                    </a:srgbClr>
                  </a:outerShdw>
                </a:effectLst>
                <a:latin typeface="Arial Narrow" pitchFamily="34" charset="0"/>
              </a:rPr>
              <a:t>Conclusiones sobre la LFMN y su Reglamento</a:t>
            </a:r>
            <a:endParaRPr lang="es-MX" sz="3000" b="1" dirty="0">
              <a:solidFill>
                <a:srgbClr val="FF0000"/>
              </a:solidFill>
              <a:effectLst>
                <a:outerShdw blurRad="38100" dist="38100" dir="2700000" algn="tl">
                  <a:srgbClr val="000000">
                    <a:alpha val="43137"/>
                  </a:srgbClr>
                </a:outerShdw>
              </a:effectLst>
              <a:latin typeface="Arial Narrow" pitchFamily="34" charset="0"/>
            </a:endParaRPr>
          </a:p>
        </p:txBody>
      </p:sp>
      <p:sp>
        <p:nvSpPr>
          <p:cNvPr id="7" name="2 CuadroTexto"/>
          <p:cNvSpPr txBox="1"/>
          <p:nvPr/>
        </p:nvSpPr>
        <p:spPr>
          <a:xfrm>
            <a:off x="152400" y="838200"/>
            <a:ext cx="8610600" cy="6370975"/>
          </a:xfrm>
          <a:prstGeom prst="rect">
            <a:avLst/>
          </a:prstGeom>
          <a:noFill/>
        </p:spPr>
        <p:txBody>
          <a:bodyPr wrap="square" rtlCol="0">
            <a:spAutoFit/>
          </a:bodyPr>
          <a:lstStyle/>
          <a:p>
            <a:pPr marL="457200" indent="-457200" algn="just">
              <a:buFont typeface="Arial" panose="020B0604020202020204" pitchFamily="34" charset="0"/>
              <a:buChar char="•"/>
            </a:pPr>
            <a:endParaRPr lang="es-MX" sz="2400" dirty="0">
              <a:effectLst>
                <a:outerShdw blurRad="38100" dist="38100" dir="2700000" algn="tl">
                  <a:srgbClr val="000000">
                    <a:alpha val="43137"/>
                  </a:srgbClr>
                </a:outerShdw>
              </a:effectLst>
            </a:endParaRPr>
          </a:p>
          <a:p>
            <a:pPr marL="457200" indent="-457200" algn="just">
              <a:buFont typeface="Arial" panose="020B0604020202020204" pitchFamily="34" charset="0"/>
              <a:buChar char="•"/>
            </a:pPr>
            <a:r>
              <a:rPr lang="es-MX" sz="2400" dirty="0" smtClean="0">
                <a:effectLst>
                  <a:outerShdw blurRad="38100" dist="38100" dir="2700000" algn="tl">
                    <a:srgbClr val="000000">
                      <a:alpha val="43137"/>
                    </a:srgbClr>
                  </a:outerShdw>
                </a:effectLst>
              </a:rPr>
              <a:t>Aseguran uniformidad y alto grado de cumplimiento.</a:t>
            </a:r>
          </a:p>
          <a:p>
            <a:pPr algn="just"/>
            <a:endParaRPr lang="es-MX" sz="2400" dirty="0" smtClean="0">
              <a:effectLst>
                <a:outerShdw blurRad="38100" dist="38100" dir="2700000" algn="tl">
                  <a:srgbClr val="000000">
                    <a:alpha val="43137"/>
                  </a:srgbClr>
                </a:outerShdw>
              </a:effectLst>
            </a:endParaRPr>
          </a:p>
          <a:p>
            <a:pPr marL="457200" indent="-457200" algn="just">
              <a:buFont typeface="Arial" panose="020B0604020202020204" pitchFamily="34" charset="0"/>
              <a:buChar char="•"/>
            </a:pPr>
            <a:r>
              <a:rPr lang="es-MX" sz="2400" dirty="0" smtClean="0">
                <a:effectLst>
                  <a:outerShdw blurRad="38100" dist="38100" dir="2700000" algn="tl">
                    <a:srgbClr val="000000">
                      <a:alpha val="43137"/>
                    </a:srgbClr>
                  </a:outerShdw>
                </a:effectLst>
              </a:rPr>
              <a:t>No necesariamente son flexibles (actualización del marco jurídico).</a:t>
            </a:r>
            <a:endParaRPr lang="es-MX" sz="2400" dirty="0">
              <a:effectLst>
                <a:outerShdw blurRad="38100" dist="38100" dir="2700000" algn="tl">
                  <a:srgbClr val="000000">
                    <a:alpha val="43137"/>
                  </a:srgbClr>
                </a:outerShdw>
              </a:effectLst>
            </a:endParaRPr>
          </a:p>
          <a:p>
            <a:endParaRPr lang="es-MX" sz="2400" dirty="0">
              <a:effectLst>
                <a:outerShdw blurRad="38100" dist="38100" dir="2700000" algn="tl">
                  <a:srgbClr val="000000">
                    <a:alpha val="43137"/>
                  </a:srgbClr>
                </a:outerShdw>
              </a:effectLst>
            </a:endParaRPr>
          </a:p>
          <a:p>
            <a:pPr marL="457200" indent="-457200">
              <a:buFont typeface="Arial" panose="020B0604020202020204" pitchFamily="34" charset="0"/>
              <a:buChar char="•"/>
            </a:pPr>
            <a:r>
              <a:rPr lang="es-MX" sz="2400" dirty="0" smtClean="0">
                <a:effectLst>
                  <a:outerShdw blurRad="38100" dist="38100" dir="2700000" algn="tl">
                    <a:srgbClr val="000000">
                      <a:alpha val="43137"/>
                    </a:srgbClr>
                  </a:outerShdw>
                </a:effectLst>
              </a:rPr>
              <a:t>Contienen disciplinas OMC plus o independientes: transparencia, coherencia regulatoria, representatividad y consenso, metrología, etc.</a:t>
            </a:r>
          </a:p>
          <a:p>
            <a:endParaRPr lang="es-MX" sz="2400" dirty="0" smtClean="0">
              <a:effectLst>
                <a:outerShdw blurRad="38100" dist="38100" dir="2700000" algn="tl">
                  <a:srgbClr val="000000">
                    <a:alpha val="43137"/>
                  </a:srgbClr>
                </a:outerShdw>
              </a:effectLst>
            </a:endParaRPr>
          </a:p>
          <a:p>
            <a:pPr marL="457200" indent="-457200">
              <a:buFont typeface="Arial" panose="020B0604020202020204" pitchFamily="34" charset="0"/>
              <a:buChar char="•"/>
            </a:pPr>
            <a:r>
              <a:rPr lang="es-MX" sz="2400" dirty="0" smtClean="0">
                <a:effectLst>
                  <a:outerShdw blurRad="38100" dist="38100" dir="2700000" algn="tl">
                    <a:srgbClr val="000000">
                      <a:alpha val="43137"/>
                    </a:srgbClr>
                  </a:outerShdw>
                </a:effectLst>
              </a:rPr>
              <a:t>Aún sin la existencia o aplicación de la LFMN, subsisten las obligaciones previstas en el Tratado: otras Leyes deben respetar sus preceptos.</a:t>
            </a:r>
          </a:p>
          <a:p>
            <a:pPr marL="457200" indent="-457200">
              <a:buFont typeface="Arial" panose="020B0604020202020204" pitchFamily="34" charset="0"/>
              <a:buChar char="•"/>
            </a:pPr>
            <a:endParaRPr lang="es-MX" sz="2400" dirty="0" smtClean="0">
              <a:effectLst>
                <a:outerShdw blurRad="38100" dist="38100" dir="2700000" algn="tl">
                  <a:srgbClr val="000000">
                    <a:alpha val="43137"/>
                  </a:srgbClr>
                </a:outerShdw>
              </a:effectLst>
            </a:endParaRPr>
          </a:p>
          <a:p>
            <a:pPr marL="457200" indent="-457200">
              <a:buFont typeface="Arial" panose="020B0604020202020204" pitchFamily="34" charset="0"/>
              <a:buChar char="•"/>
            </a:pPr>
            <a:r>
              <a:rPr lang="es-MX" sz="2400" dirty="0" smtClean="0">
                <a:effectLst>
                  <a:outerShdw blurRad="38100" dist="38100" dir="2700000" algn="tl">
                    <a:srgbClr val="000000">
                      <a:alpha val="43137"/>
                    </a:srgbClr>
                  </a:outerShdw>
                </a:effectLst>
              </a:rPr>
              <a:t>Es necesario asegurar congruencia entre AOTC, LFMN y nuevos capítulos OTC y MSF en tratados bilaterales </a:t>
            </a:r>
            <a:r>
              <a:rPr lang="es-MX" sz="2400" smtClean="0">
                <a:effectLst>
                  <a:outerShdw blurRad="38100" dist="38100" dir="2700000" algn="tl">
                    <a:srgbClr val="000000">
                      <a:alpha val="43137"/>
                    </a:srgbClr>
                  </a:outerShdw>
                </a:effectLst>
              </a:rPr>
              <a:t>y regionales.</a:t>
            </a:r>
            <a:endParaRPr lang="es-MX" sz="2400" dirty="0" smtClean="0">
              <a:effectLst>
                <a:outerShdw blurRad="38100" dist="38100" dir="2700000" algn="tl">
                  <a:srgbClr val="000000">
                    <a:alpha val="43137"/>
                  </a:srgbClr>
                </a:outerShdw>
              </a:effectLst>
            </a:endParaRPr>
          </a:p>
          <a:p>
            <a:pPr marL="457200" indent="-457200">
              <a:buFont typeface="Arial" panose="020B0604020202020204" pitchFamily="34" charset="0"/>
              <a:buChar char="•"/>
            </a:pPr>
            <a:endParaRPr lang="es-MX"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10852211"/>
      </p:ext>
    </p:extLst>
  </p:cSld>
  <p:clrMapOvr>
    <a:masterClrMapping/>
  </p:clrMapOvr>
  <p:transition spd="slow" advClick="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C:\Users\olinka.vieyra\Pictures\Logo SE 2.JPG"/>
          <p:cNvPicPr/>
          <p:nvPr/>
        </p:nvPicPr>
        <p:blipFill>
          <a:blip r:embed="rId3">
            <a:extLst>
              <a:ext uri="{28A0092B-C50C-407E-A947-70E740481C1C}">
                <a14:useLocalDpi xmlns:a14="http://schemas.microsoft.com/office/drawing/2010/main" val="0"/>
              </a:ext>
            </a:extLst>
          </a:blip>
          <a:srcRect/>
          <a:stretch>
            <a:fillRect/>
          </a:stretch>
        </p:blipFill>
        <p:spPr bwMode="auto">
          <a:xfrm>
            <a:off x="6924997" y="188640"/>
            <a:ext cx="1895475" cy="656590"/>
          </a:xfrm>
          <a:prstGeom prst="rect">
            <a:avLst/>
          </a:prstGeom>
          <a:noFill/>
          <a:ln>
            <a:noFill/>
          </a:ln>
        </p:spPr>
      </p:pic>
      <p:cxnSp>
        <p:nvCxnSpPr>
          <p:cNvPr id="7" name="6 Conector recto"/>
          <p:cNvCxnSpPr/>
          <p:nvPr/>
        </p:nvCxnSpPr>
        <p:spPr>
          <a:xfrm>
            <a:off x="384106" y="882432"/>
            <a:ext cx="8424936" cy="0"/>
          </a:xfrm>
          <a:prstGeom prst="line">
            <a:avLst/>
          </a:prstGeom>
        </p:spPr>
        <p:style>
          <a:lnRef idx="3">
            <a:schemeClr val="accent2"/>
          </a:lnRef>
          <a:fillRef idx="0">
            <a:schemeClr val="accent2"/>
          </a:fillRef>
          <a:effectRef idx="2">
            <a:schemeClr val="accent2"/>
          </a:effectRef>
          <a:fontRef idx="minor">
            <a:schemeClr val="tx1"/>
          </a:fontRef>
        </p:style>
      </p:cxnSp>
      <p:sp>
        <p:nvSpPr>
          <p:cNvPr id="9" name="3 Subtítulo"/>
          <p:cNvSpPr>
            <a:spLocks noGrp="1"/>
          </p:cNvSpPr>
          <p:nvPr>
            <p:ph type="subTitle" idx="1"/>
          </p:nvPr>
        </p:nvSpPr>
        <p:spPr>
          <a:xfrm>
            <a:off x="384106" y="1052736"/>
            <a:ext cx="8302694" cy="5486176"/>
          </a:xfrm>
        </p:spPr>
        <p:txBody>
          <a:bodyPr>
            <a:normAutofit/>
          </a:bodyPr>
          <a:lstStyle/>
          <a:p>
            <a:pPr lvl="0" algn="just"/>
            <a:endParaRPr lang="es-MX" sz="2100" b="1" dirty="0">
              <a:solidFill>
                <a:srgbClr val="C00000"/>
              </a:solidFill>
              <a:latin typeface="Arial Narrow" pitchFamily="34" charset="0"/>
            </a:endParaRPr>
          </a:p>
          <a:p>
            <a:pPr lvl="0" algn="just"/>
            <a:endParaRPr lang="es-MX" sz="2100" b="1" dirty="0" smtClean="0">
              <a:solidFill>
                <a:srgbClr val="C00000"/>
              </a:solidFill>
              <a:latin typeface="Arial Narrow" pitchFamily="34" charset="0"/>
            </a:endParaRPr>
          </a:p>
          <a:p>
            <a:pPr lvl="0" algn="just"/>
            <a:endParaRPr lang="es-MX" sz="2100" b="1" dirty="0">
              <a:solidFill>
                <a:srgbClr val="C00000"/>
              </a:solidFill>
              <a:latin typeface="Arial Narrow" pitchFamily="34" charset="0"/>
            </a:endParaRPr>
          </a:p>
          <a:p>
            <a:pPr lvl="0" algn="just"/>
            <a:endParaRPr lang="es-MX" sz="2100" b="1" dirty="0" smtClean="0">
              <a:solidFill>
                <a:srgbClr val="C00000"/>
              </a:solidFill>
              <a:latin typeface="Arial Narrow" pitchFamily="34" charset="0"/>
            </a:endParaRPr>
          </a:p>
          <a:p>
            <a:pPr lvl="0" algn="just"/>
            <a:endParaRPr lang="es-MX" sz="1100" b="1" dirty="0" smtClean="0">
              <a:solidFill>
                <a:srgbClr val="C00000"/>
              </a:solidFill>
              <a:latin typeface="Arial Narrow" pitchFamily="34" charset="0"/>
            </a:endParaRPr>
          </a:p>
          <a:p>
            <a:pPr lvl="0" algn="just"/>
            <a:endParaRPr lang="es-MX" sz="1100" b="1" dirty="0" smtClean="0">
              <a:solidFill>
                <a:srgbClr val="C00000"/>
              </a:solidFill>
              <a:latin typeface="Arial Narrow" pitchFamily="34" charset="0"/>
            </a:endParaRPr>
          </a:p>
          <a:p>
            <a:pPr lvl="0" algn="just"/>
            <a:endParaRPr lang="es-MX" sz="2100" b="1" dirty="0" smtClean="0">
              <a:solidFill>
                <a:srgbClr val="C00000"/>
              </a:solidFill>
              <a:latin typeface="Arial Narrow" pitchFamily="34" charset="0"/>
            </a:endParaRPr>
          </a:p>
        </p:txBody>
      </p:sp>
      <p:sp>
        <p:nvSpPr>
          <p:cNvPr id="10" name="Rectangle 2"/>
          <p:cNvSpPr txBox="1">
            <a:spLocks noChangeArrowheads="1"/>
          </p:cNvSpPr>
          <p:nvPr/>
        </p:nvSpPr>
        <p:spPr bwMode="auto">
          <a:xfrm>
            <a:off x="1590642" y="2365984"/>
            <a:ext cx="6011863" cy="1143000"/>
          </a:xfrm>
          <a:prstGeom prst="rect">
            <a:avLst/>
          </a:prstGeom>
          <a:solidFill>
            <a:srgbClr val="006600">
              <a:alpha val="40000"/>
            </a:srgbClr>
          </a:solidFill>
          <a:ln w="9525">
            <a:noFill/>
            <a:miter lim="800000"/>
            <a:headEnd/>
            <a:tailEnd/>
          </a:ln>
        </p:spPr>
        <p:txBody>
          <a:bodyPr anchor="ctr"/>
          <a:lstStyle/>
          <a:p>
            <a:pPr algn="ctr"/>
            <a:r>
              <a:rPr lang="es-ES_tradnl" sz="4800" b="1" dirty="0">
                <a:solidFill>
                  <a:schemeClr val="tx1">
                    <a:lumMod val="65000"/>
                    <a:lumOff val="35000"/>
                  </a:schemeClr>
                </a:solidFill>
                <a:latin typeface="Arial" pitchFamily="34" charset="0"/>
                <a:cs typeface="Arial" pitchFamily="34" charset="0"/>
              </a:rPr>
              <a:t>Gracias</a:t>
            </a:r>
          </a:p>
        </p:txBody>
      </p:sp>
      <p:sp>
        <p:nvSpPr>
          <p:cNvPr id="11" name="Rectangle 2"/>
          <p:cNvSpPr txBox="1">
            <a:spLocks noChangeArrowheads="1"/>
          </p:cNvSpPr>
          <p:nvPr/>
        </p:nvSpPr>
        <p:spPr bwMode="auto">
          <a:xfrm>
            <a:off x="1608137" y="3522435"/>
            <a:ext cx="6011863" cy="1143000"/>
          </a:xfrm>
          <a:prstGeom prst="rect">
            <a:avLst/>
          </a:prstGeom>
          <a:noFill/>
          <a:ln w="9525">
            <a:noFill/>
            <a:miter lim="800000"/>
            <a:headEnd/>
            <a:tailEnd/>
          </a:ln>
        </p:spPr>
        <p:txBody>
          <a:bodyPr anchor="ctr"/>
          <a:lstStyle/>
          <a:p>
            <a:pPr algn="ctr">
              <a:defRPr/>
            </a:pPr>
            <a:r>
              <a:rPr lang="es-ES_tradnl" sz="2400" b="1" kern="0" dirty="0">
                <a:solidFill>
                  <a:schemeClr val="tx1">
                    <a:lumMod val="65000"/>
                    <a:lumOff val="35000"/>
                  </a:schemeClr>
                </a:solidFill>
                <a:latin typeface="Arial" pitchFamily="34" charset="0"/>
                <a:ea typeface="+mj-ea"/>
                <a:cs typeface="Arial" pitchFamily="34" charset="0"/>
              </a:rPr>
              <a:t>www.economia.gob.mx</a:t>
            </a:r>
          </a:p>
        </p:txBody>
      </p:sp>
    </p:spTree>
    <p:extLst>
      <p:ext uri="{BB962C8B-B14F-4D97-AF65-F5344CB8AC3E}">
        <p14:creationId xmlns:p14="http://schemas.microsoft.com/office/powerpoint/2010/main" val="33565726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95288" y="873125"/>
            <a:ext cx="8229600" cy="1143000"/>
          </a:xfrm>
          <a:prstGeom prst="rect">
            <a:avLst/>
          </a:prstGeom>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es-ES" sz="4000" b="1" dirty="0" smtClean="0">
                <a:solidFill>
                  <a:schemeClr val="accent3">
                    <a:lumMod val="50000"/>
                  </a:schemeClr>
                </a:solidFill>
              </a:rPr>
              <a:t>Alcance de la cobertura</a:t>
            </a:r>
            <a:endParaRPr lang="es-ES" b="1" dirty="0" smtClean="0">
              <a:solidFill>
                <a:schemeClr val="accent3">
                  <a:lumMod val="50000"/>
                </a:schemeClr>
              </a:solidFill>
            </a:endParaRPr>
          </a:p>
        </p:txBody>
      </p:sp>
      <p:graphicFrame>
        <p:nvGraphicFramePr>
          <p:cNvPr id="5" name="Content Placeholder 1"/>
          <p:cNvGraphicFramePr>
            <a:graphicFrameLocks/>
          </p:cNvGraphicFramePr>
          <p:nvPr/>
        </p:nvGraphicFramePr>
        <p:xfrm>
          <a:off x="585501" y="1052736"/>
          <a:ext cx="8229600" cy="54005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20053" y="2188494"/>
            <a:ext cx="1655762" cy="307975"/>
          </a:xfrm>
          <a:prstGeom prst="rect">
            <a:avLst/>
          </a:prstGeom>
          <a:noFill/>
        </p:spPr>
        <p:txBody>
          <a:bodyPr>
            <a:spAutoFit/>
          </a:bodyPr>
          <a:lstStyle/>
          <a:p>
            <a:pPr algn="r" eaLnBrk="1" hangingPunct="1">
              <a:defRPr/>
            </a:pPr>
            <a:r>
              <a:rPr lang="es-ES" sz="1400" i="1" dirty="0">
                <a:solidFill>
                  <a:schemeClr val="bg1">
                    <a:lumMod val="50000"/>
                  </a:schemeClr>
                </a:solidFill>
                <a:effectLst>
                  <a:outerShdw blurRad="38100" dist="38100" dir="2700000" algn="tl">
                    <a:srgbClr val="000000">
                      <a:alpha val="43137"/>
                    </a:srgbClr>
                  </a:outerShdw>
                </a:effectLst>
                <a:cs typeface="Arial" charset="0"/>
              </a:rPr>
              <a:t>Articulo 1.3, </a:t>
            </a:r>
            <a:r>
              <a:rPr lang="es-ES" sz="1400" i="1" dirty="0" err="1">
                <a:solidFill>
                  <a:schemeClr val="bg1">
                    <a:lumMod val="50000"/>
                  </a:schemeClr>
                </a:solidFill>
                <a:effectLst>
                  <a:outerShdw blurRad="38100" dist="38100" dir="2700000" algn="tl">
                    <a:srgbClr val="000000">
                      <a:alpha val="43137"/>
                    </a:srgbClr>
                  </a:outerShdw>
                </a:effectLst>
                <a:cs typeface="Arial" charset="0"/>
              </a:rPr>
              <a:t>OTC</a:t>
            </a:r>
            <a:endParaRPr lang="es-ES" sz="1400" i="1" dirty="0">
              <a:solidFill>
                <a:schemeClr val="bg1">
                  <a:lumMod val="50000"/>
                </a:schemeClr>
              </a:solidFill>
              <a:effectLst>
                <a:outerShdw blurRad="38100" dist="38100" dir="2700000" algn="tl">
                  <a:srgbClr val="000000">
                    <a:alpha val="43137"/>
                  </a:srgbClr>
                </a:outerShdw>
              </a:effectLst>
              <a:cs typeface="Arial" charset="0"/>
            </a:endParaRPr>
          </a:p>
        </p:txBody>
      </p:sp>
      <p:pic>
        <p:nvPicPr>
          <p:cNvPr id="16389" name="Imagen 6"/>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413500" y="404813"/>
            <a:ext cx="27305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2"/>
          <p:cNvSpPr txBox="1">
            <a:spLocks noChangeArrowheads="1"/>
          </p:cNvSpPr>
          <p:nvPr/>
        </p:nvSpPr>
        <p:spPr bwMode="auto">
          <a:xfrm>
            <a:off x="381000" y="3962400"/>
            <a:ext cx="4176712" cy="2508379"/>
          </a:xfrm>
          <a:prstGeom prst="rect">
            <a:avLst/>
          </a:prstGeom>
          <a:noFill/>
          <a:ln w="9525">
            <a:solidFill>
              <a:srgbClr val="FF7C8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marL="627063" indent="-627063">
              <a:defRPr>
                <a:solidFill>
                  <a:schemeClr val="tx1"/>
                </a:solidFill>
                <a:latin typeface="Calibri" pitchFamily="34" charset="0"/>
              </a:defRPr>
            </a:lvl1pPr>
            <a:lvl2pPr marL="1084263" indent="-627063">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just" eaLnBrk="1" hangingPunct="1">
              <a:spcAft>
                <a:spcPts val="1800"/>
              </a:spcAft>
              <a:buFontTx/>
              <a:buBlip>
                <a:blip r:embed="rId9"/>
              </a:buBlip>
              <a:defRPr/>
            </a:pPr>
            <a:r>
              <a:rPr lang="es-ES" sz="1600" dirty="0" smtClean="0">
                <a:solidFill>
                  <a:srgbClr val="FF0000"/>
                </a:solidFill>
                <a:effectLst>
                  <a:outerShdw blurRad="38100" dist="38100" dir="2700000" algn="tl">
                    <a:srgbClr val="000000">
                      <a:alpha val="43137"/>
                    </a:srgbClr>
                  </a:outerShdw>
                </a:effectLst>
                <a:cs typeface="Arial" charset="0"/>
              </a:rPr>
              <a:t>El Acuerdo OTC </a:t>
            </a:r>
            <a:r>
              <a:rPr lang="es-ES" sz="1600" u="sng" dirty="0" smtClean="0">
                <a:solidFill>
                  <a:srgbClr val="FF0000"/>
                </a:solidFill>
                <a:effectLst>
                  <a:outerShdw blurRad="38100" dist="38100" dir="2700000" algn="tl">
                    <a:srgbClr val="000000">
                      <a:alpha val="43137"/>
                    </a:srgbClr>
                  </a:outerShdw>
                </a:effectLst>
                <a:cs typeface="Arial" charset="0"/>
              </a:rPr>
              <a:t>no</a:t>
            </a:r>
            <a:r>
              <a:rPr lang="es-ES" sz="1600" dirty="0" smtClean="0">
                <a:solidFill>
                  <a:srgbClr val="FF0000"/>
                </a:solidFill>
                <a:effectLst>
                  <a:outerShdw blurRad="38100" dist="38100" dir="2700000" algn="tl">
                    <a:srgbClr val="000000">
                      <a:alpha val="43137"/>
                    </a:srgbClr>
                  </a:outerShdw>
                </a:effectLst>
                <a:cs typeface="Arial" charset="0"/>
              </a:rPr>
              <a:t> abarca los siguientes aspectos:</a:t>
            </a:r>
          </a:p>
          <a:p>
            <a:pPr lvl="1" algn="just" eaLnBrk="1" hangingPunct="1">
              <a:spcAft>
                <a:spcPts val="1800"/>
              </a:spcAft>
              <a:buFontTx/>
              <a:buBlip>
                <a:blip r:embed="rId9"/>
              </a:buBlip>
              <a:defRPr/>
            </a:pPr>
            <a:r>
              <a:rPr lang="es-ES" sz="1600" b="1" i="1" dirty="0" smtClean="0">
                <a:solidFill>
                  <a:srgbClr val="FF0000"/>
                </a:solidFill>
                <a:effectLst>
                  <a:outerShdw blurRad="38100" dist="38100" dir="2700000" algn="tl">
                    <a:srgbClr val="000000">
                      <a:alpha val="43137"/>
                    </a:srgbClr>
                  </a:outerShdw>
                </a:effectLst>
                <a:cs typeface="Arial" charset="0"/>
              </a:rPr>
              <a:t>Servicios</a:t>
            </a:r>
          </a:p>
          <a:p>
            <a:pPr lvl="1" algn="just" eaLnBrk="1" hangingPunct="1">
              <a:spcAft>
                <a:spcPts val="1800"/>
              </a:spcAft>
              <a:buFontTx/>
              <a:buBlip>
                <a:blip r:embed="rId9"/>
              </a:buBlip>
              <a:defRPr/>
            </a:pPr>
            <a:r>
              <a:rPr lang="es-ES" sz="1600" b="1" i="1" dirty="0">
                <a:solidFill>
                  <a:srgbClr val="FF0000"/>
                </a:solidFill>
                <a:effectLst>
                  <a:outerShdw blurRad="38100" dist="38100" dir="2700000" algn="tl">
                    <a:srgbClr val="000000">
                      <a:alpha val="43137"/>
                    </a:srgbClr>
                  </a:outerShdw>
                </a:effectLst>
                <a:cs typeface="Arial" charset="0"/>
              </a:rPr>
              <a:t>Compras gubernamentales </a:t>
            </a:r>
            <a:r>
              <a:rPr lang="es-ES" sz="1600" b="1" dirty="0" smtClean="0">
                <a:solidFill>
                  <a:srgbClr val="FF0000"/>
                </a:solidFill>
                <a:effectLst>
                  <a:outerShdw blurRad="38100" dist="38100" dir="2700000" algn="tl">
                    <a:srgbClr val="000000">
                      <a:alpha val="43137"/>
                    </a:srgbClr>
                  </a:outerShdw>
                </a:effectLst>
                <a:cs typeface="Arial" charset="0"/>
              </a:rPr>
              <a:t>[Articulo 1.4, </a:t>
            </a:r>
            <a:r>
              <a:rPr lang="es-ES" sz="1600" b="1" dirty="0" err="1" smtClean="0">
                <a:solidFill>
                  <a:srgbClr val="FF0000"/>
                </a:solidFill>
                <a:effectLst>
                  <a:outerShdw blurRad="38100" dist="38100" dir="2700000" algn="tl">
                    <a:srgbClr val="000000">
                      <a:alpha val="43137"/>
                    </a:srgbClr>
                  </a:outerShdw>
                </a:effectLst>
                <a:cs typeface="Arial" charset="0"/>
              </a:rPr>
              <a:t>OTC</a:t>
            </a:r>
            <a:r>
              <a:rPr lang="es-ES" sz="1600" b="1" dirty="0" smtClean="0">
                <a:solidFill>
                  <a:srgbClr val="FF0000"/>
                </a:solidFill>
                <a:effectLst>
                  <a:outerShdw blurRad="38100" dist="38100" dir="2700000" algn="tl">
                    <a:srgbClr val="000000">
                      <a:alpha val="43137"/>
                    </a:srgbClr>
                  </a:outerShdw>
                </a:effectLst>
                <a:cs typeface="Arial" charset="0"/>
              </a:rPr>
              <a:t>]</a:t>
            </a:r>
          </a:p>
          <a:p>
            <a:pPr lvl="1" algn="just" eaLnBrk="1" hangingPunct="1">
              <a:spcAft>
                <a:spcPts val="1800"/>
              </a:spcAft>
              <a:buFontTx/>
              <a:buBlip>
                <a:blip r:embed="rId9"/>
              </a:buBlip>
              <a:defRPr/>
            </a:pPr>
            <a:r>
              <a:rPr lang="es-ES" sz="1600" b="1" i="1" dirty="0">
                <a:solidFill>
                  <a:srgbClr val="FF0000"/>
                </a:solidFill>
                <a:effectLst>
                  <a:outerShdw blurRad="38100" dist="38100" dir="2700000" algn="tl">
                    <a:srgbClr val="000000">
                      <a:alpha val="43137"/>
                    </a:srgbClr>
                  </a:outerShdw>
                </a:effectLst>
                <a:cs typeface="Arial" charset="0"/>
              </a:rPr>
              <a:t>Medidas sanitarias y fitosanitarias </a:t>
            </a:r>
            <a:r>
              <a:rPr lang="es-ES" sz="1600" b="1" dirty="0">
                <a:solidFill>
                  <a:srgbClr val="FF0000"/>
                </a:solidFill>
                <a:effectLst>
                  <a:outerShdw blurRad="38100" dist="38100" dir="2700000" algn="tl">
                    <a:srgbClr val="000000">
                      <a:alpha val="43137"/>
                    </a:srgbClr>
                  </a:outerShdw>
                </a:effectLst>
                <a:cs typeface="Arial" charset="0"/>
              </a:rPr>
              <a:t>[Articulo </a:t>
            </a:r>
            <a:r>
              <a:rPr lang="es-ES" sz="1600" b="1" dirty="0" smtClean="0">
                <a:solidFill>
                  <a:srgbClr val="FF0000"/>
                </a:solidFill>
                <a:effectLst>
                  <a:outerShdw blurRad="38100" dist="38100" dir="2700000" algn="tl">
                    <a:srgbClr val="000000">
                      <a:alpha val="43137"/>
                    </a:srgbClr>
                  </a:outerShdw>
                </a:effectLst>
                <a:cs typeface="Arial" charset="0"/>
              </a:rPr>
              <a:t>1.5, </a:t>
            </a:r>
            <a:r>
              <a:rPr lang="es-ES" sz="1600" b="1" dirty="0" err="1" smtClean="0">
                <a:solidFill>
                  <a:srgbClr val="FF0000"/>
                </a:solidFill>
                <a:effectLst>
                  <a:outerShdw blurRad="38100" dist="38100" dir="2700000" algn="tl">
                    <a:srgbClr val="000000">
                      <a:alpha val="43137"/>
                    </a:srgbClr>
                  </a:outerShdw>
                </a:effectLst>
                <a:cs typeface="Arial" charset="0"/>
              </a:rPr>
              <a:t>OTC</a:t>
            </a:r>
            <a:r>
              <a:rPr lang="es-ES" sz="1600" b="1" dirty="0" smtClean="0">
                <a:solidFill>
                  <a:srgbClr val="FF0000"/>
                </a:solidFill>
                <a:effectLst>
                  <a:outerShdw blurRad="38100" dist="38100" dir="2700000" algn="tl">
                    <a:srgbClr val="000000">
                      <a:alpha val="43137"/>
                    </a:srgbClr>
                  </a:outerShdw>
                </a:effectLst>
                <a:cs typeface="Arial" charset="0"/>
              </a:rPr>
              <a:t>]</a:t>
            </a:r>
            <a:endParaRPr lang="es-ES" sz="1600" b="1" dirty="0">
              <a:solidFill>
                <a:srgbClr val="FF0000"/>
              </a:solidFill>
              <a:effectLst>
                <a:outerShdw blurRad="38100" dist="38100" dir="2700000" algn="tl">
                  <a:srgbClr val="000000">
                    <a:alpha val="43137"/>
                  </a:srgbClr>
                </a:outerShdw>
              </a:effectLst>
              <a:cs typeface="Arial" charset="0"/>
            </a:endParaRPr>
          </a:p>
        </p:txBody>
      </p:sp>
    </p:spTree>
    <p:extLst>
      <p:ext uri="{BB962C8B-B14F-4D97-AF65-F5344CB8AC3E}">
        <p14:creationId xmlns:p14="http://schemas.microsoft.com/office/powerpoint/2010/main" val="230698770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5">
                                            <p:graphicEl>
                                              <a:dgm id="{F4F7722B-2DB4-4EDD-8A7C-ABCDBB702A2D}"/>
                                            </p:graphicEl>
                                          </p:spTgt>
                                        </p:tgtEl>
                                        <p:attrNameLst>
                                          <p:attrName>style.visibility</p:attrName>
                                        </p:attrNameLst>
                                      </p:cBhvr>
                                      <p:to>
                                        <p:strVal val="visible"/>
                                      </p:to>
                                    </p:set>
                                    <p:animEffect transition="in" filter="randombar(horizontal)">
                                      <p:cBhvr>
                                        <p:cTn id="7" dur="500"/>
                                        <p:tgtEl>
                                          <p:spTgt spid="5">
                                            <p:graphicEl>
                                              <a:dgm id="{F4F7722B-2DB4-4EDD-8A7C-ABCDBB702A2D}"/>
                                            </p:graphic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5">
                                            <p:graphicEl>
                                              <a:dgm id="{A85BD2CA-3AA8-4F21-8095-B24F2FACC54E}"/>
                                            </p:graphicEl>
                                          </p:spTgt>
                                        </p:tgtEl>
                                        <p:attrNameLst>
                                          <p:attrName>style.visibility</p:attrName>
                                        </p:attrNameLst>
                                      </p:cBhvr>
                                      <p:to>
                                        <p:strVal val="visible"/>
                                      </p:to>
                                    </p:set>
                                    <p:animEffect transition="in" filter="randombar(horizontal)">
                                      <p:cBhvr>
                                        <p:cTn id="11" dur="500"/>
                                        <p:tgtEl>
                                          <p:spTgt spid="5">
                                            <p:graphicEl>
                                              <a:dgm id="{A85BD2CA-3AA8-4F21-8095-B24F2FACC54E}"/>
                                            </p:graphicEl>
                                          </p:spTgt>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5">
                                            <p:graphicEl>
                                              <a:dgm id="{6572B05B-F10E-4AAD-A967-6100B011CE1C}"/>
                                            </p:graphicEl>
                                          </p:spTgt>
                                        </p:tgtEl>
                                        <p:attrNameLst>
                                          <p:attrName>style.visibility</p:attrName>
                                        </p:attrNameLst>
                                      </p:cBhvr>
                                      <p:to>
                                        <p:strVal val="visible"/>
                                      </p:to>
                                    </p:set>
                                    <p:animEffect transition="in" filter="randombar(horizontal)">
                                      <p:cBhvr>
                                        <p:cTn id="15" dur="500"/>
                                        <p:tgtEl>
                                          <p:spTgt spid="5">
                                            <p:graphicEl>
                                              <a:dgm id="{6572B05B-F10E-4AAD-A967-6100B011CE1C}"/>
                                            </p:graphicEl>
                                          </p:spTgt>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5">
                                            <p:graphicEl>
                                              <a:dgm id="{FB5D5C39-07C4-4E5C-9188-EE8AF0F59D42}"/>
                                            </p:graphicEl>
                                          </p:spTgt>
                                        </p:tgtEl>
                                        <p:attrNameLst>
                                          <p:attrName>style.visibility</p:attrName>
                                        </p:attrNameLst>
                                      </p:cBhvr>
                                      <p:to>
                                        <p:strVal val="visible"/>
                                      </p:to>
                                    </p:set>
                                    <p:animEffect transition="in" filter="randombar(horizontal)">
                                      <p:cBhvr>
                                        <p:cTn id="19" dur="500"/>
                                        <p:tgtEl>
                                          <p:spTgt spid="5">
                                            <p:graphicEl>
                                              <a:dgm id="{FB5D5C39-07C4-4E5C-9188-EE8AF0F59D42}"/>
                                            </p:graphicEl>
                                          </p:spTgt>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5">
                                            <p:graphicEl>
                                              <a:dgm id="{97D1D7BE-F9F1-4042-A742-8CD9F6C6B43C}"/>
                                            </p:graphicEl>
                                          </p:spTgt>
                                        </p:tgtEl>
                                        <p:attrNameLst>
                                          <p:attrName>style.visibility</p:attrName>
                                        </p:attrNameLst>
                                      </p:cBhvr>
                                      <p:to>
                                        <p:strVal val="visible"/>
                                      </p:to>
                                    </p:set>
                                    <p:animEffect transition="in" filter="randombar(horizontal)">
                                      <p:cBhvr>
                                        <p:cTn id="23" dur="500"/>
                                        <p:tgtEl>
                                          <p:spTgt spid="5">
                                            <p:graphicEl>
                                              <a:dgm id="{97D1D7BE-F9F1-4042-A742-8CD9F6C6B43C}"/>
                                            </p:graphicEl>
                                          </p:spTgt>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5">
                                            <p:graphicEl>
                                              <a:dgm id="{26A973F0-B56C-48D4-B208-9171DD556CB6}"/>
                                            </p:graphicEl>
                                          </p:spTgt>
                                        </p:tgtEl>
                                        <p:attrNameLst>
                                          <p:attrName>style.visibility</p:attrName>
                                        </p:attrNameLst>
                                      </p:cBhvr>
                                      <p:to>
                                        <p:strVal val="visible"/>
                                      </p:to>
                                    </p:set>
                                    <p:animEffect transition="in" filter="randombar(horizontal)">
                                      <p:cBhvr>
                                        <p:cTn id="27" dur="500"/>
                                        <p:tgtEl>
                                          <p:spTgt spid="5">
                                            <p:graphicEl>
                                              <a:dgm id="{26A973F0-B56C-48D4-B208-9171DD556CB6}"/>
                                            </p:graphicEl>
                                          </p:spTgt>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5">
                                            <p:graphicEl>
                                              <a:dgm id="{18A8DB3B-CBBF-43DA-AEE3-0DD31F51344A}"/>
                                            </p:graphicEl>
                                          </p:spTgt>
                                        </p:tgtEl>
                                        <p:attrNameLst>
                                          <p:attrName>style.visibility</p:attrName>
                                        </p:attrNameLst>
                                      </p:cBhvr>
                                      <p:to>
                                        <p:strVal val="visible"/>
                                      </p:to>
                                    </p:set>
                                    <p:animEffect transition="in" filter="randombar(horizontal)">
                                      <p:cBhvr>
                                        <p:cTn id="31" dur="500"/>
                                        <p:tgtEl>
                                          <p:spTgt spid="5">
                                            <p:graphicEl>
                                              <a:dgm id="{18A8DB3B-CBBF-43DA-AEE3-0DD31F51344A}"/>
                                            </p:graphicEl>
                                          </p:spTgt>
                                        </p:tgtEl>
                                      </p:cBhvr>
                                    </p:animEffect>
                                  </p:childTnLst>
                                </p:cTn>
                              </p:par>
                            </p:childTnLst>
                          </p:cTn>
                        </p:par>
                        <p:par>
                          <p:cTn id="32" fill="hold">
                            <p:stCondLst>
                              <p:cond delay="3500"/>
                            </p:stCondLst>
                            <p:childTnLst>
                              <p:par>
                                <p:cTn id="33" presetID="14" presetClass="entr" presetSubtype="10" fill="hold" grpId="0" nodeType="afterEffect">
                                  <p:stCondLst>
                                    <p:cond delay="0"/>
                                  </p:stCondLst>
                                  <p:childTnLst>
                                    <p:set>
                                      <p:cBhvr>
                                        <p:cTn id="34" dur="1" fill="hold">
                                          <p:stCondLst>
                                            <p:cond delay="0"/>
                                          </p:stCondLst>
                                        </p:cTn>
                                        <p:tgtEl>
                                          <p:spTgt spid="5">
                                            <p:graphicEl>
                                              <a:dgm id="{3608C1F6-738B-4533-8866-86B3E55ACC42}"/>
                                            </p:graphicEl>
                                          </p:spTgt>
                                        </p:tgtEl>
                                        <p:attrNameLst>
                                          <p:attrName>style.visibility</p:attrName>
                                        </p:attrNameLst>
                                      </p:cBhvr>
                                      <p:to>
                                        <p:strVal val="visible"/>
                                      </p:to>
                                    </p:set>
                                    <p:animEffect transition="in" filter="randombar(horizontal)">
                                      <p:cBhvr>
                                        <p:cTn id="35" dur="500"/>
                                        <p:tgtEl>
                                          <p:spTgt spid="5">
                                            <p:graphicEl>
                                              <a:dgm id="{3608C1F6-738B-4533-8866-86B3E55ACC42}"/>
                                            </p:graphicEl>
                                          </p:spTgt>
                                        </p:tgtEl>
                                      </p:cBhvr>
                                    </p:animEffect>
                                  </p:childTnLst>
                                </p:cTn>
                              </p:par>
                            </p:childTnLst>
                          </p:cTn>
                        </p:par>
                        <p:par>
                          <p:cTn id="36" fill="hold">
                            <p:stCondLst>
                              <p:cond delay="4000"/>
                            </p:stCondLst>
                            <p:childTnLst>
                              <p:par>
                                <p:cTn id="37" presetID="14" presetClass="entr" presetSubtype="10" fill="hold" grpId="0" nodeType="afterEffect">
                                  <p:stCondLst>
                                    <p:cond delay="0"/>
                                  </p:stCondLst>
                                  <p:childTnLst>
                                    <p:set>
                                      <p:cBhvr>
                                        <p:cTn id="38" dur="1" fill="hold">
                                          <p:stCondLst>
                                            <p:cond delay="0"/>
                                          </p:stCondLst>
                                        </p:cTn>
                                        <p:tgtEl>
                                          <p:spTgt spid="5">
                                            <p:graphicEl>
                                              <a:dgm id="{57E2A0D6-0D02-4A27-AA09-B586E33D3356}"/>
                                            </p:graphicEl>
                                          </p:spTgt>
                                        </p:tgtEl>
                                        <p:attrNameLst>
                                          <p:attrName>style.visibility</p:attrName>
                                        </p:attrNameLst>
                                      </p:cBhvr>
                                      <p:to>
                                        <p:strVal val="visible"/>
                                      </p:to>
                                    </p:set>
                                    <p:animEffect transition="in" filter="randombar(horizontal)">
                                      <p:cBhvr>
                                        <p:cTn id="39" dur="500"/>
                                        <p:tgtEl>
                                          <p:spTgt spid="5">
                                            <p:graphicEl>
                                              <a:dgm id="{57E2A0D6-0D02-4A27-AA09-B586E33D335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28600" y="152399"/>
            <a:ext cx="5714999" cy="1143001"/>
          </a:xfrm>
          <a:prstGeom prst="rect">
            <a:avLst/>
          </a:prstGeom>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es-ES" sz="3600" b="1" dirty="0">
                <a:solidFill>
                  <a:schemeClr val="accent3">
                    <a:lumMod val="50000"/>
                  </a:schemeClr>
                </a:solidFill>
              </a:rPr>
              <a:t>Disciplinas fundamentales del Acuerdo OTC</a:t>
            </a:r>
            <a:endParaRPr lang="es-ES" sz="4000" b="1" dirty="0">
              <a:solidFill>
                <a:schemeClr val="accent3">
                  <a:lumMod val="50000"/>
                </a:schemeClr>
              </a:solidFill>
            </a:endParaRPr>
          </a:p>
        </p:txBody>
      </p:sp>
      <p:graphicFrame>
        <p:nvGraphicFramePr>
          <p:cNvPr id="6" name="Content Placeholder 7"/>
          <p:cNvGraphicFramePr>
            <a:graphicFrameLocks/>
          </p:cNvGraphicFramePr>
          <p:nvPr>
            <p:extLst>
              <p:ext uri="{D42A27DB-BD31-4B8C-83A1-F6EECF244321}">
                <p14:modId xmlns:p14="http://schemas.microsoft.com/office/powerpoint/2010/main" val="518643913"/>
              </p:ext>
            </p:extLst>
          </p:nvPr>
        </p:nvGraphicFramePr>
        <p:xfrm>
          <a:off x="152400" y="1295400"/>
          <a:ext cx="898525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7"/>
          <p:cNvSpPr>
            <a:spLocks noChangeArrowheads="1"/>
          </p:cNvSpPr>
          <p:nvPr/>
        </p:nvSpPr>
        <p:spPr bwMode="auto">
          <a:xfrm>
            <a:off x="6705599" y="1752600"/>
            <a:ext cx="2133601" cy="1143000"/>
          </a:xfrm>
          <a:prstGeom prst="rect">
            <a:avLst/>
          </a:prstGeom>
          <a:noFill/>
          <a:ln w="19050">
            <a:solidFill>
              <a:schemeClr val="accent3">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4" tIns="45683" rIns="91364" bIns="45683" anchor="ct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just" eaLnBrk="1" hangingPunct="1">
              <a:defRPr/>
            </a:pPr>
            <a:r>
              <a:rPr lang="es-ES" altLang="en-US" sz="1400" b="1" i="1" dirty="0">
                <a:solidFill>
                  <a:srgbClr val="FF0000"/>
                </a:solidFill>
                <a:effectLst>
                  <a:outerShdw blurRad="38100" dist="38100" dir="2700000" algn="tl">
                    <a:srgbClr val="000000">
                      <a:alpha val="43137"/>
                    </a:srgbClr>
                  </a:outerShdw>
                </a:effectLst>
                <a:latin typeface="+mn-lt"/>
                <a:cs typeface="Arial" charset="0"/>
              </a:rPr>
              <a:t>Reglamentos técnicos </a:t>
            </a:r>
            <a:r>
              <a:rPr lang="es-ES" altLang="en-US" sz="1400" dirty="0" smtClean="0">
                <a:latin typeface="+mn-lt"/>
                <a:cs typeface="Arial" charset="0"/>
                <a:sym typeface="Wingdings" panose="05000000000000000000" pitchFamily="2" charset="2"/>
              </a:rPr>
              <a:t> Articulo 2.1</a:t>
            </a:r>
          </a:p>
          <a:p>
            <a:pPr algn="just" eaLnBrk="1" hangingPunct="1">
              <a:defRPr/>
            </a:pPr>
            <a:r>
              <a:rPr lang="es-ES" altLang="en-US" sz="1400" b="1" i="1" dirty="0">
                <a:solidFill>
                  <a:srgbClr val="00B0F0"/>
                </a:solidFill>
                <a:effectLst>
                  <a:outerShdw blurRad="38100" dist="38100" dir="2700000" algn="tl">
                    <a:srgbClr val="000000">
                      <a:alpha val="43137"/>
                    </a:srgbClr>
                  </a:outerShdw>
                </a:effectLst>
                <a:latin typeface="+mn-lt"/>
                <a:cs typeface="Arial" charset="0"/>
                <a:sym typeface="Wingdings" panose="05000000000000000000" pitchFamily="2" charset="2"/>
              </a:rPr>
              <a:t>Procedimientos de evaluación de la conformidad </a:t>
            </a:r>
            <a:r>
              <a:rPr lang="es-ES" altLang="en-US" sz="1400" dirty="0" smtClean="0">
                <a:latin typeface="+mn-lt"/>
                <a:cs typeface="Arial" charset="0"/>
                <a:sym typeface="Wingdings" panose="05000000000000000000" pitchFamily="2" charset="2"/>
              </a:rPr>
              <a:t> Articulo 5.1.1</a:t>
            </a:r>
          </a:p>
          <a:p>
            <a:pPr algn="just" eaLnBrk="1" hangingPunct="1">
              <a:defRPr/>
            </a:pPr>
            <a:r>
              <a:rPr lang="es-ES" altLang="en-US" sz="1400" b="1" i="1" dirty="0">
                <a:solidFill>
                  <a:srgbClr val="7030A0"/>
                </a:solidFill>
                <a:effectLst>
                  <a:outerShdw blurRad="38100" dist="38100" dir="2700000" algn="tl">
                    <a:srgbClr val="000000">
                      <a:alpha val="43137"/>
                    </a:srgbClr>
                  </a:outerShdw>
                </a:effectLst>
                <a:latin typeface="+mn-lt"/>
                <a:cs typeface="Arial" charset="0"/>
                <a:sym typeface="Wingdings" panose="05000000000000000000" pitchFamily="2" charset="2"/>
              </a:rPr>
              <a:t>normas</a:t>
            </a:r>
            <a:r>
              <a:rPr lang="es-ES" altLang="en-US" sz="1400" dirty="0" smtClean="0">
                <a:latin typeface="+mn-lt"/>
                <a:cs typeface="Arial" charset="0"/>
                <a:sym typeface="Wingdings" panose="05000000000000000000" pitchFamily="2" charset="2"/>
              </a:rPr>
              <a:t>  Anexo 3:D</a:t>
            </a:r>
            <a:endParaRPr lang="es-ES" altLang="en-US" sz="1400" dirty="0" smtClean="0">
              <a:latin typeface="+mn-lt"/>
              <a:cs typeface="Arial" charset="0"/>
            </a:endParaRPr>
          </a:p>
        </p:txBody>
      </p:sp>
      <p:sp>
        <p:nvSpPr>
          <p:cNvPr id="9" name="Rectangle 8"/>
          <p:cNvSpPr>
            <a:spLocks noChangeArrowheads="1"/>
          </p:cNvSpPr>
          <p:nvPr/>
        </p:nvSpPr>
        <p:spPr bwMode="auto">
          <a:xfrm>
            <a:off x="6705600" y="4724400"/>
            <a:ext cx="2259013" cy="1752599"/>
          </a:xfrm>
          <a:prstGeom prst="rect">
            <a:avLst/>
          </a:prstGeom>
          <a:noFill/>
          <a:ln w="19050">
            <a:solidFill>
              <a:schemeClr val="accent3">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4" tIns="45683" rIns="91364" bIns="45683" anchor="ct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just" eaLnBrk="1" hangingPunct="1">
              <a:defRPr/>
            </a:pPr>
            <a:r>
              <a:rPr lang="es-ES" altLang="en-US" sz="1600" b="1" i="1" dirty="0">
                <a:solidFill>
                  <a:srgbClr val="FF0000"/>
                </a:solidFill>
                <a:effectLst>
                  <a:outerShdw blurRad="38100" dist="38100" dir="2700000" algn="tl">
                    <a:srgbClr val="000000">
                      <a:alpha val="43137"/>
                    </a:srgbClr>
                  </a:outerShdw>
                </a:effectLst>
                <a:latin typeface="+mn-lt"/>
                <a:cs typeface="Arial" charset="0"/>
              </a:rPr>
              <a:t>Reglamentos técnicos </a:t>
            </a:r>
            <a:r>
              <a:rPr lang="en-GB" altLang="en-US" sz="1600" dirty="0" smtClean="0">
                <a:latin typeface="+mn-lt"/>
                <a:cs typeface="Arial" charset="0"/>
                <a:sym typeface="Wingdings" panose="05000000000000000000" pitchFamily="2" charset="2"/>
              </a:rPr>
              <a:t> </a:t>
            </a:r>
            <a:r>
              <a:rPr lang="es-ES" altLang="en-US" sz="1600" dirty="0" smtClean="0">
                <a:latin typeface="+mn-lt"/>
                <a:cs typeface="Arial" charset="0"/>
                <a:sym typeface="Wingdings" panose="05000000000000000000" pitchFamily="2" charset="2"/>
              </a:rPr>
              <a:t>Articulo 2.2</a:t>
            </a:r>
          </a:p>
          <a:p>
            <a:pPr algn="just" eaLnBrk="1" hangingPunct="1">
              <a:defRPr/>
            </a:pPr>
            <a:r>
              <a:rPr lang="es-ES" altLang="en-US" sz="1600" b="1" i="1" dirty="0">
                <a:solidFill>
                  <a:srgbClr val="00B0F0"/>
                </a:solidFill>
                <a:effectLst>
                  <a:outerShdw blurRad="38100" dist="38100" dir="2700000" algn="tl">
                    <a:srgbClr val="000000">
                      <a:alpha val="43137"/>
                    </a:srgbClr>
                  </a:outerShdw>
                </a:effectLst>
                <a:latin typeface="+mn-lt"/>
                <a:cs typeface="Arial" charset="0"/>
                <a:sym typeface="Wingdings" panose="05000000000000000000" pitchFamily="2" charset="2"/>
              </a:rPr>
              <a:t>Procedimientos de evaluación de la conformidad </a:t>
            </a:r>
            <a:r>
              <a:rPr lang="en-GB" altLang="en-US" sz="1600" dirty="0" smtClean="0">
                <a:latin typeface="+mn-lt"/>
                <a:cs typeface="Arial" charset="0"/>
                <a:sym typeface="Wingdings" panose="05000000000000000000" pitchFamily="2" charset="2"/>
              </a:rPr>
              <a:t> </a:t>
            </a:r>
            <a:r>
              <a:rPr lang="es-ES" altLang="en-US" sz="1600" dirty="0" smtClean="0">
                <a:latin typeface="+mn-lt"/>
                <a:cs typeface="Arial" charset="0"/>
                <a:sym typeface="Wingdings" panose="05000000000000000000" pitchFamily="2" charset="2"/>
              </a:rPr>
              <a:t>Articulo </a:t>
            </a:r>
            <a:r>
              <a:rPr lang="en-GB" altLang="en-US" sz="1600" dirty="0" smtClean="0">
                <a:latin typeface="+mn-lt"/>
                <a:cs typeface="Arial" charset="0"/>
                <a:sym typeface="Wingdings" panose="05000000000000000000" pitchFamily="2" charset="2"/>
              </a:rPr>
              <a:t>5.1.2</a:t>
            </a:r>
          </a:p>
          <a:p>
            <a:pPr algn="just" eaLnBrk="1" hangingPunct="1">
              <a:defRPr/>
            </a:pPr>
            <a:r>
              <a:rPr lang="es-ES" altLang="en-US" sz="1600" b="1" i="1" dirty="0">
                <a:solidFill>
                  <a:srgbClr val="7030A0"/>
                </a:solidFill>
                <a:effectLst>
                  <a:outerShdw blurRad="38100" dist="38100" dir="2700000" algn="tl">
                    <a:srgbClr val="000000">
                      <a:alpha val="43137"/>
                    </a:srgbClr>
                  </a:outerShdw>
                </a:effectLst>
                <a:latin typeface="+mn-lt"/>
                <a:cs typeface="Arial" charset="0"/>
                <a:sym typeface="Wingdings" panose="05000000000000000000" pitchFamily="2" charset="2"/>
              </a:rPr>
              <a:t>normas</a:t>
            </a:r>
            <a:r>
              <a:rPr lang="es-ES" altLang="en-US" sz="1600" dirty="0" smtClean="0">
                <a:latin typeface="+mn-lt"/>
                <a:cs typeface="Arial" charset="0"/>
                <a:sym typeface="Wingdings" panose="05000000000000000000" pitchFamily="2" charset="2"/>
              </a:rPr>
              <a:t>  Anexo</a:t>
            </a:r>
            <a:r>
              <a:rPr lang="en-GB" altLang="en-US" sz="1600" dirty="0" smtClean="0">
                <a:latin typeface="+mn-lt"/>
                <a:cs typeface="Arial" charset="0"/>
                <a:sym typeface="Wingdings" panose="05000000000000000000" pitchFamily="2" charset="2"/>
              </a:rPr>
              <a:t> 3:E</a:t>
            </a:r>
            <a:endParaRPr lang="en-GB" altLang="en-US" sz="1600" dirty="0" smtClean="0">
              <a:latin typeface="+mn-lt"/>
              <a:cs typeface="Arial" charset="0"/>
            </a:endParaRPr>
          </a:p>
        </p:txBody>
      </p:sp>
      <p:sp>
        <p:nvSpPr>
          <p:cNvPr id="10" name="Rectangle 9"/>
          <p:cNvSpPr>
            <a:spLocks noChangeArrowheads="1"/>
          </p:cNvSpPr>
          <p:nvPr/>
        </p:nvSpPr>
        <p:spPr bwMode="auto">
          <a:xfrm>
            <a:off x="304800" y="4343400"/>
            <a:ext cx="2209800" cy="1455738"/>
          </a:xfrm>
          <a:prstGeom prst="rect">
            <a:avLst/>
          </a:prstGeom>
          <a:noFill/>
          <a:ln w="19050">
            <a:solidFill>
              <a:schemeClr val="accent3">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4" tIns="45683" rIns="91364" bIns="45683" anchor="ct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just" eaLnBrk="1" hangingPunct="1">
              <a:defRPr/>
            </a:pPr>
            <a:r>
              <a:rPr lang="es-ES" altLang="en-US" sz="1400" b="1" i="1" dirty="0">
                <a:solidFill>
                  <a:srgbClr val="FF0000"/>
                </a:solidFill>
                <a:effectLst>
                  <a:outerShdw blurRad="38100" dist="38100" dir="2700000" algn="tl">
                    <a:srgbClr val="000000">
                      <a:alpha val="43137"/>
                    </a:srgbClr>
                  </a:outerShdw>
                </a:effectLst>
                <a:latin typeface="+mn-lt"/>
                <a:cs typeface="Arial" charset="0"/>
              </a:rPr>
              <a:t>Reglamentos técnicos </a:t>
            </a:r>
            <a:r>
              <a:rPr lang="es-ES" altLang="en-US" sz="1400" dirty="0">
                <a:latin typeface="+mn-lt"/>
                <a:cs typeface="Arial" charset="0"/>
                <a:sym typeface="Wingdings" panose="05000000000000000000" pitchFamily="2" charset="2"/>
              </a:rPr>
              <a:t> Articulo</a:t>
            </a:r>
            <a:r>
              <a:rPr lang="en-GB" altLang="en-US" sz="1400" dirty="0" smtClean="0">
                <a:latin typeface="+mn-lt"/>
                <a:cs typeface="Arial" charset="0"/>
                <a:sym typeface="Wingdings" panose="05000000000000000000" pitchFamily="2" charset="2"/>
              </a:rPr>
              <a:t> 2.4</a:t>
            </a:r>
          </a:p>
          <a:p>
            <a:pPr algn="just" eaLnBrk="1" hangingPunct="1">
              <a:defRPr/>
            </a:pPr>
            <a:r>
              <a:rPr lang="es-ES" altLang="en-US" sz="1400" b="1" i="1" dirty="0">
                <a:solidFill>
                  <a:srgbClr val="00B0F0"/>
                </a:solidFill>
                <a:effectLst>
                  <a:outerShdw blurRad="38100" dist="38100" dir="2700000" algn="tl">
                    <a:srgbClr val="000000">
                      <a:alpha val="43137"/>
                    </a:srgbClr>
                  </a:outerShdw>
                </a:effectLst>
                <a:latin typeface="+mn-lt"/>
                <a:cs typeface="Arial" charset="0"/>
                <a:sym typeface="Wingdings" panose="05000000000000000000" pitchFamily="2" charset="2"/>
              </a:rPr>
              <a:t>Procedimientos de evaluación de la conformidad </a:t>
            </a:r>
            <a:r>
              <a:rPr lang="en-GB" altLang="en-US" sz="1400" dirty="0">
                <a:latin typeface="+mn-lt"/>
                <a:cs typeface="Arial" charset="0"/>
                <a:sym typeface="Wingdings" panose="05000000000000000000" pitchFamily="2" charset="2"/>
              </a:rPr>
              <a:t> </a:t>
            </a:r>
            <a:r>
              <a:rPr lang="es-ES" altLang="en-US" sz="1400" dirty="0">
                <a:latin typeface="+mn-lt"/>
                <a:cs typeface="Arial" charset="0"/>
                <a:sym typeface="Wingdings" panose="05000000000000000000" pitchFamily="2" charset="2"/>
              </a:rPr>
              <a:t>Articulo </a:t>
            </a:r>
            <a:r>
              <a:rPr lang="en-GB" altLang="en-US" sz="1400" dirty="0" smtClean="0">
                <a:latin typeface="+mn-lt"/>
                <a:cs typeface="Arial" charset="0"/>
                <a:sym typeface="Wingdings" panose="05000000000000000000" pitchFamily="2" charset="2"/>
              </a:rPr>
              <a:t>5.4</a:t>
            </a:r>
          </a:p>
          <a:p>
            <a:pPr algn="just" eaLnBrk="1" hangingPunct="1">
              <a:defRPr/>
            </a:pPr>
            <a:r>
              <a:rPr lang="es-ES" altLang="en-US" sz="1400" b="1" i="1" dirty="0">
                <a:solidFill>
                  <a:srgbClr val="7030A0"/>
                </a:solidFill>
                <a:effectLst>
                  <a:outerShdw blurRad="38100" dist="38100" dir="2700000" algn="tl">
                    <a:srgbClr val="000000">
                      <a:alpha val="43137"/>
                    </a:srgbClr>
                  </a:outerShdw>
                </a:effectLst>
                <a:latin typeface="+mn-lt"/>
                <a:cs typeface="Arial" charset="0"/>
                <a:sym typeface="Wingdings" panose="05000000000000000000" pitchFamily="2" charset="2"/>
              </a:rPr>
              <a:t>normas</a:t>
            </a:r>
            <a:r>
              <a:rPr lang="es-ES" altLang="en-US" sz="1400" dirty="0">
                <a:solidFill>
                  <a:srgbClr val="7030A0"/>
                </a:solidFill>
                <a:latin typeface="+mn-lt"/>
                <a:cs typeface="Arial" charset="0"/>
                <a:sym typeface="Wingdings" panose="05000000000000000000" pitchFamily="2" charset="2"/>
              </a:rPr>
              <a:t> </a:t>
            </a:r>
            <a:r>
              <a:rPr lang="es-ES" altLang="en-US" sz="1400" dirty="0">
                <a:latin typeface="+mn-lt"/>
                <a:cs typeface="Arial" charset="0"/>
                <a:sym typeface="Wingdings" panose="05000000000000000000" pitchFamily="2" charset="2"/>
              </a:rPr>
              <a:t> Anexo</a:t>
            </a:r>
            <a:r>
              <a:rPr lang="en-GB" altLang="en-US" sz="1400" dirty="0">
                <a:latin typeface="+mn-lt"/>
                <a:cs typeface="Arial" charset="0"/>
                <a:sym typeface="Wingdings" panose="05000000000000000000" pitchFamily="2" charset="2"/>
              </a:rPr>
              <a:t> </a:t>
            </a:r>
            <a:r>
              <a:rPr lang="en-GB" altLang="en-US" sz="1400" dirty="0" smtClean="0">
                <a:latin typeface="+mn-lt"/>
                <a:cs typeface="Arial" charset="0"/>
                <a:sym typeface="Wingdings" panose="05000000000000000000" pitchFamily="2" charset="2"/>
              </a:rPr>
              <a:t>3:F</a:t>
            </a:r>
            <a:endParaRPr lang="en-GB" altLang="en-US" sz="1400" dirty="0" smtClean="0">
              <a:latin typeface="+mn-lt"/>
              <a:cs typeface="Arial" charset="0"/>
            </a:endParaRPr>
          </a:p>
        </p:txBody>
      </p:sp>
      <p:pic>
        <p:nvPicPr>
          <p:cNvPr id="46087" name="Imagen 6"/>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407150" y="333375"/>
            <a:ext cx="2730500"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132371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par>
                                <p:cTn id="8" presetID="45"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2000"/>
                                        <p:tgtEl>
                                          <p:spTgt spid="8"/>
                                        </p:tgtEl>
                                      </p:cBhvr>
                                    </p:animEffect>
                                    <p:anim calcmode="lin" valueType="num">
                                      <p:cBhvr>
                                        <p:cTn id="11" dur="2000" fill="hold"/>
                                        <p:tgtEl>
                                          <p:spTgt spid="8"/>
                                        </p:tgtEl>
                                        <p:attrNameLst>
                                          <p:attrName>ppt_w</p:attrName>
                                        </p:attrNameLst>
                                      </p:cBhvr>
                                      <p:tavLst>
                                        <p:tav tm="0" fmla="#ppt_w*sin(2.5*pi*$)">
                                          <p:val>
                                            <p:fltVal val="0"/>
                                          </p:val>
                                        </p:tav>
                                        <p:tav tm="100000">
                                          <p:val>
                                            <p:fltVal val="1"/>
                                          </p:val>
                                        </p:tav>
                                      </p:tavLst>
                                    </p:anim>
                                    <p:anim calcmode="lin" valueType="num">
                                      <p:cBhvr>
                                        <p:cTn id="12" dur="2000" fill="hold"/>
                                        <p:tgtEl>
                                          <p:spTgt spid="8"/>
                                        </p:tgtEl>
                                        <p:attrNameLst>
                                          <p:attrName>ppt_h</p:attrName>
                                        </p:attrNameLst>
                                      </p:cBhvr>
                                      <p:tavLst>
                                        <p:tav tm="0">
                                          <p:val>
                                            <p:strVal val="#ppt_h"/>
                                          </p:val>
                                        </p:tav>
                                        <p:tav tm="100000">
                                          <p:val>
                                            <p:strVal val="#ppt_h"/>
                                          </p:val>
                                        </p:tav>
                                      </p:tavLst>
                                    </p:anim>
                                  </p:childTnLst>
                                </p:cTn>
                              </p:par>
                              <p:par>
                                <p:cTn id="13" presetID="45"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2000"/>
                                        <p:tgtEl>
                                          <p:spTgt spid="9"/>
                                        </p:tgtEl>
                                      </p:cBhvr>
                                    </p:animEffect>
                                    <p:anim calcmode="lin" valueType="num">
                                      <p:cBhvr>
                                        <p:cTn id="16" dur="2000" fill="hold"/>
                                        <p:tgtEl>
                                          <p:spTgt spid="9"/>
                                        </p:tgtEl>
                                        <p:attrNameLst>
                                          <p:attrName>ppt_w</p:attrName>
                                        </p:attrNameLst>
                                      </p:cBhvr>
                                      <p:tavLst>
                                        <p:tav tm="0" fmla="#ppt_w*sin(2.5*pi*$)">
                                          <p:val>
                                            <p:fltVal val="0"/>
                                          </p:val>
                                        </p:tav>
                                        <p:tav tm="100000">
                                          <p:val>
                                            <p:fltVal val="1"/>
                                          </p:val>
                                        </p:tav>
                                      </p:tavLst>
                                    </p:anim>
                                    <p:anim calcmode="lin" valueType="num">
                                      <p:cBhvr>
                                        <p:cTn id="17" dur="2000" fill="hold"/>
                                        <p:tgtEl>
                                          <p:spTgt spid="9"/>
                                        </p:tgtEl>
                                        <p:attrNameLst>
                                          <p:attrName>ppt_h</p:attrName>
                                        </p:attrNameLst>
                                      </p:cBhvr>
                                      <p:tavLst>
                                        <p:tav tm="0">
                                          <p:val>
                                            <p:strVal val="#ppt_h"/>
                                          </p:val>
                                        </p:tav>
                                        <p:tav tm="100000">
                                          <p:val>
                                            <p:strVal val="#ppt_h"/>
                                          </p:val>
                                        </p:tav>
                                      </p:tavLst>
                                    </p:anim>
                                  </p:childTnLst>
                                </p:cTn>
                              </p:par>
                              <p:par>
                                <p:cTn id="18" presetID="45" presetClass="entr" presetSubtype="0"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2000"/>
                                        <p:tgtEl>
                                          <p:spTgt spid="10"/>
                                        </p:tgtEl>
                                      </p:cBhvr>
                                    </p:animEffect>
                                    <p:anim calcmode="lin" valueType="num">
                                      <p:cBhvr>
                                        <p:cTn id="21" dur="2000" fill="hold"/>
                                        <p:tgtEl>
                                          <p:spTgt spid="10"/>
                                        </p:tgtEl>
                                        <p:attrNameLst>
                                          <p:attrName>ppt_w</p:attrName>
                                        </p:attrNameLst>
                                      </p:cBhvr>
                                      <p:tavLst>
                                        <p:tav tm="0" fmla="#ppt_w*sin(2.5*pi*$)">
                                          <p:val>
                                            <p:fltVal val="0"/>
                                          </p:val>
                                        </p:tav>
                                        <p:tav tm="100000">
                                          <p:val>
                                            <p:fltVal val="1"/>
                                          </p:val>
                                        </p:tav>
                                      </p:tavLst>
                                    </p:anim>
                                    <p:anim calcmode="lin" valueType="num">
                                      <p:cBhvr>
                                        <p:cTn id="22" dur="2000" fill="hold"/>
                                        <p:tgtEl>
                                          <p:spTgt spid="1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8" grpId="0" animBg="1"/>
      <p:bldP spid="9"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 y="76199"/>
            <a:ext cx="5867400" cy="1143001"/>
          </a:xfrm>
          <a:prstGeom prst="rect">
            <a:avLst/>
          </a:prstGeom>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es-ES" sz="4000" b="1" dirty="0" smtClean="0">
                <a:solidFill>
                  <a:schemeClr val="accent3">
                    <a:lumMod val="50000"/>
                  </a:schemeClr>
                </a:solidFill>
              </a:rPr>
              <a:t>No-discriminación</a:t>
            </a:r>
            <a:endParaRPr lang="es-ES" b="1" dirty="0" smtClean="0">
              <a:solidFill>
                <a:schemeClr val="accent3">
                  <a:lumMod val="50000"/>
                </a:schemeClr>
              </a:solidFill>
            </a:endParaRPr>
          </a:p>
        </p:txBody>
      </p:sp>
      <p:sp>
        <p:nvSpPr>
          <p:cNvPr id="5" name="TextBox 2"/>
          <p:cNvSpPr txBox="1">
            <a:spLocks noChangeArrowheads="1"/>
          </p:cNvSpPr>
          <p:nvPr/>
        </p:nvSpPr>
        <p:spPr bwMode="auto">
          <a:xfrm>
            <a:off x="107950" y="2132013"/>
            <a:ext cx="8928100"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27063" indent="-627063">
              <a:defRPr>
                <a:solidFill>
                  <a:schemeClr val="tx1"/>
                </a:solidFill>
                <a:latin typeface="Calibri" pitchFamily="34" charset="0"/>
              </a:defRPr>
            </a:lvl1pPr>
            <a:lvl2pPr marL="1084263" indent="-627063">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just" eaLnBrk="1" hangingPunct="1">
              <a:spcAft>
                <a:spcPts val="1800"/>
              </a:spcAft>
              <a:buFontTx/>
              <a:buBlip>
                <a:blip r:embed="rId3"/>
              </a:buBlip>
              <a:defRPr/>
            </a:pPr>
            <a:r>
              <a:rPr lang="es-ES" b="1" dirty="0" smtClean="0">
                <a:solidFill>
                  <a:schemeClr val="accent3">
                    <a:lumMod val="50000"/>
                  </a:schemeClr>
                </a:solidFill>
                <a:cs typeface="Arial" charset="0"/>
              </a:rPr>
              <a:t>No-discriminación</a:t>
            </a:r>
            <a:r>
              <a:rPr lang="en-GB" b="1" dirty="0" smtClean="0">
                <a:solidFill>
                  <a:schemeClr val="accent3">
                    <a:lumMod val="50000"/>
                  </a:schemeClr>
                </a:solidFill>
                <a:cs typeface="Arial" charset="0"/>
              </a:rPr>
              <a:t>:</a:t>
            </a:r>
          </a:p>
          <a:p>
            <a:pPr lvl="1" algn="just" eaLnBrk="1" hangingPunct="1">
              <a:spcAft>
                <a:spcPts val="1800"/>
              </a:spcAft>
              <a:buFontTx/>
              <a:buBlip>
                <a:blip r:embed="rId3"/>
              </a:buBlip>
              <a:defRPr/>
            </a:pPr>
            <a:r>
              <a:rPr lang="en-GB" sz="1600" dirty="0" smtClean="0">
                <a:cs typeface="Arial" charset="0"/>
              </a:rPr>
              <a:t>"</a:t>
            </a:r>
            <a:r>
              <a:rPr lang="es-ES" sz="1600" dirty="0">
                <a:cs typeface="Arial" charset="0"/>
              </a:rPr>
              <a:t> Los Miembros se asegurarán de que, con respecto a los </a:t>
            </a:r>
            <a:r>
              <a:rPr lang="es-ES" sz="1600" b="1" dirty="0">
                <a:cs typeface="Arial" charset="0"/>
              </a:rPr>
              <a:t>reglamentos técnicos</a:t>
            </a:r>
            <a:r>
              <a:rPr lang="es-ES" sz="1600" dirty="0">
                <a:cs typeface="Arial" charset="0"/>
              </a:rPr>
              <a:t>, se dé a los productos importados del territorio de cualquiera de los Miembros un </a:t>
            </a:r>
            <a:r>
              <a:rPr lang="es-ES" sz="1600" b="1" dirty="0">
                <a:cs typeface="Arial" charset="0"/>
              </a:rPr>
              <a:t>trato no menos favorable</a:t>
            </a:r>
            <a:r>
              <a:rPr lang="es-ES" sz="1600" dirty="0">
                <a:cs typeface="Arial" charset="0"/>
              </a:rPr>
              <a:t> que el otorgado a </a:t>
            </a:r>
            <a:r>
              <a:rPr lang="es-ES" sz="1600" b="1" dirty="0">
                <a:cs typeface="Arial" charset="0"/>
              </a:rPr>
              <a:t>productos similares de origen nacional</a:t>
            </a:r>
            <a:r>
              <a:rPr lang="es-ES" sz="1600" dirty="0">
                <a:cs typeface="Arial" charset="0"/>
              </a:rPr>
              <a:t> y a </a:t>
            </a:r>
            <a:r>
              <a:rPr lang="es-ES" sz="1600" b="1" dirty="0">
                <a:cs typeface="Arial" charset="0"/>
              </a:rPr>
              <a:t>productos similares originarios de cualquier otro país</a:t>
            </a:r>
            <a:r>
              <a:rPr lang="en-GB" sz="1600" dirty="0" smtClean="0">
                <a:cs typeface="Arial" charset="0"/>
              </a:rPr>
              <a:t>" </a:t>
            </a:r>
            <a:r>
              <a:rPr lang="en-GB" sz="1600" dirty="0" smtClean="0">
                <a:solidFill>
                  <a:schemeClr val="bg1">
                    <a:lumMod val="50000"/>
                  </a:schemeClr>
                </a:solidFill>
                <a:cs typeface="Arial" charset="0"/>
              </a:rPr>
              <a:t>[</a:t>
            </a:r>
            <a:r>
              <a:rPr lang="es-ES" sz="1600" dirty="0" smtClean="0">
                <a:solidFill>
                  <a:schemeClr val="bg1">
                    <a:lumMod val="50000"/>
                  </a:schemeClr>
                </a:solidFill>
                <a:cs typeface="Arial" charset="0"/>
              </a:rPr>
              <a:t>Articulo 2.1 del Acuerdo OTC</a:t>
            </a:r>
            <a:r>
              <a:rPr lang="en-GB" sz="1600" dirty="0" smtClean="0">
                <a:solidFill>
                  <a:schemeClr val="bg1">
                    <a:lumMod val="50000"/>
                  </a:schemeClr>
                </a:solidFill>
                <a:cs typeface="Arial" charset="0"/>
              </a:rPr>
              <a:t>]</a:t>
            </a:r>
          </a:p>
        </p:txBody>
      </p:sp>
      <p:graphicFrame>
        <p:nvGraphicFramePr>
          <p:cNvPr id="6" name="Diagram 5"/>
          <p:cNvGraphicFramePr/>
          <p:nvPr/>
        </p:nvGraphicFramePr>
        <p:xfrm>
          <a:off x="1331640" y="3573016"/>
          <a:ext cx="6984776" cy="20162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52229" name="Imagen 6"/>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6407150" y="333375"/>
            <a:ext cx="2730500"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08983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graphicEl>
                                              <a:dgm id="{9694145A-A4AD-4543-B33D-E98EAA6793BF}"/>
                                            </p:graphicEl>
                                          </p:spTgt>
                                        </p:tgtEl>
                                        <p:attrNameLst>
                                          <p:attrName>style.visibility</p:attrName>
                                        </p:attrNameLst>
                                      </p:cBhvr>
                                      <p:to>
                                        <p:strVal val="visible"/>
                                      </p:to>
                                    </p:set>
                                    <p:animEffect transition="in" filter="fade">
                                      <p:cBhvr>
                                        <p:cTn id="7" dur="1000"/>
                                        <p:tgtEl>
                                          <p:spTgt spid="6">
                                            <p:graphicEl>
                                              <a:dgm id="{9694145A-A4AD-4543-B33D-E98EAA6793BF}"/>
                                            </p:graphicEl>
                                          </p:spTgt>
                                        </p:tgtEl>
                                      </p:cBhvr>
                                    </p:animEffect>
                                    <p:anim calcmode="lin" valueType="num">
                                      <p:cBhvr>
                                        <p:cTn id="8" dur="1000" fill="hold"/>
                                        <p:tgtEl>
                                          <p:spTgt spid="6">
                                            <p:graphicEl>
                                              <a:dgm id="{9694145A-A4AD-4543-B33D-E98EAA6793BF}"/>
                                            </p:graphicEl>
                                          </p:spTgt>
                                        </p:tgtEl>
                                        <p:attrNameLst>
                                          <p:attrName>ppt_x</p:attrName>
                                        </p:attrNameLst>
                                      </p:cBhvr>
                                      <p:tavLst>
                                        <p:tav tm="0">
                                          <p:val>
                                            <p:strVal val="#ppt_x"/>
                                          </p:val>
                                        </p:tav>
                                        <p:tav tm="100000">
                                          <p:val>
                                            <p:strVal val="#ppt_x"/>
                                          </p:val>
                                        </p:tav>
                                      </p:tavLst>
                                    </p:anim>
                                    <p:anim calcmode="lin" valueType="num">
                                      <p:cBhvr>
                                        <p:cTn id="9" dur="1000" fill="hold"/>
                                        <p:tgtEl>
                                          <p:spTgt spid="6">
                                            <p:graphicEl>
                                              <a:dgm id="{9694145A-A4AD-4543-B33D-E98EAA6793BF}"/>
                                            </p:graphic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6">
                                            <p:graphicEl>
                                              <a:dgm id="{1A1B0FF9-52E3-4DD6-B520-DA32B08F0F92}"/>
                                            </p:graphicEl>
                                          </p:spTgt>
                                        </p:tgtEl>
                                        <p:attrNameLst>
                                          <p:attrName>style.visibility</p:attrName>
                                        </p:attrNameLst>
                                      </p:cBhvr>
                                      <p:to>
                                        <p:strVal val="visible"/>
                                      </p:to>
                                    </p:set>
                                    <p:animEffect transition="in" filter="fade">
                                      <p:cBhvr>
                                        <p:cTn id="13" dur="1000"/>
                                        <p:tgtEl>
                                          <p:spTgt spid="6">
                                            <p:graphicEl>
                                              <a:dgm id="{1A1B0FF9-52E3-4DD6-B520-DA32B08F0F92}"/>
                                            </p:graphicEl>
                                          </p:spTgt>
                                        </p:tgtEl>
                                      </p:cBhvr>
                                    </p:animEffect>
                                    <p:anim calcmode="lin" valueType="num">
                                      <p:cBhvr>
                                        <p:cTn id="14" dur="1000" fill="hold"/>
                                        <p:tgtEl>
                                          <p:spTgt spid="6">
                                            <p:graphicEl>
                                              <a:dgm id="{1A1B0FF9-52E3-4DD6-B520-DA32B08F0F92}"/>
                                            </p:graphicEl>
                                          </p:spTgt>
                                        </p:tgtEl>
                                        <p:attrNameLst>
                                          <p:attrName>ppt_x</p:attrName>
                                        </p:attrNameLst>
                                      </p:cBhvr>
                                      <p:tavLst>
                                        <p:tav tm="0">
                                          <p:val>
                                            <p:strVal val="#ppt_x"/>
                                          </p:val>
                                        </p:tav>
                                        <p:tav tm="100000">
                                          <p:val>
                                            <p:strVal val="#ppt_x"/>
                                          </p:val>
                                        </p:tav>
                                      </p:tavLst>
                                    </p:anim>
                                    <p:anim calcmode="lin" valueType="num">
                                      <p:cBhvr>
                                        <p:cTn id="15" dur="1000" fill="hold"/>
                                        <p:tgtEl>
                                          <p:spTgt spid="6">
                                            <p:graphicEl>
                                              <a:dgm id="{1A1B0FF9-52E3-4DD6-B520-DA32B08F0F92}"/>
                                            </p:graphic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6">
                                            <p:graphicEl>
                                              <a:dgm id="{0687DDB9-2147-45B6-B89D-E4950BB02DFC}"/>
                                            </p:graphicEl>
                                          </p:spTgt>
                                        </p:tgtEl>
                                        <p:attrNameLst>
                                          <p:attrName>style.visibility</p:attrName>
                                        </p:attrNameLst>
                                      </p:cBhvr>
                                      <p:to>
                                        <p:strVal val="visible"/>
                                      </p:to>
                                    </p:set>
                                    <p:animEffect transition="in" filter="fade">
                                      <p:cBhvr>
                                        <p:cTn id="19" dur="1000"/>
                                        <p:tgtEl>
                                          <p:spTgt spid="6">
                                            <p:graphicEl>
                                              <a:dgm id="{0687DDB9-2147-45B6-B89D-E4950BB02DFC}"/>
                                            </p:graphicEl>
                                          </p:spTgt>
                                        </p:tgtEl>
                                      </p:cBhvr>
                                    </p:animEffect>
                                    <p:anim calcmode="lin" valueType="num">
                                      <p:cBhvr>
                                        <p:cTn id="20" dur="1000" fill="hold"/>
                                        <p:tgtEl>
                                          <p:spTgt spid="6">
                                            <p:graphicEl>
                                              <a:dgm id="{0687DDB9-2147-45B6-B89D-E4950BB02DFC}"/>
                                            </p:graphicEl>
                                          </p:spTgt>
                                        </p:tgtEl>
                                        <p:attrNameLst>
                                          <p:attrName>ppt_x</p:attrName>
                                        </p:attrNameLst>
                                      </p:cBhvr>
                                      <p:tavLst>
                                        <p:tav tm="0">
                                          <p:val>
                                            <p:strVal val="#ppt_x"/>
                                          </p:val>
                                        </p:tav>
                                        <p:tav tm="100000">
                                          <p:val>
                                            <p:strVal val="#ppt_x"/>
                                          </p:val>
                                        </p:tav>
                                      </p:tavLst>
                                    </p:anim>
                                    <p:anim calcmode="lin" valueType="num">
                                      <p:cBhvr>
                                        <p:cTn id="21" dur="1000" fill="hold"/>
                                        <p:tgtEl>
                                          <p:spTgt spid="6">
                                            <p:graphicEl>
                                              <a:dgm id="{0687DDB9-2147-45B6-B89D-E4950BB02DFC}"/>
                                            </p:graphic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6">
                                            <p:graphicEl>
                                              <a:dgm id="{328B2C4F-007A-4B79-9858-00CB2CBAE98B}"/>
                                            </p:graphicEl>
                                          </p:spTgt>
                                        </p:tgtEl>
                                        <p:attrNameLst>
                                          <p:attrName>style.visibility</p:attrName>
                                        </p:attrNameLst>
                                      </p:cBhvr>
                                      <p:to>
                                        <p:strVal val="visible"/>
                                      </p:to>
                                    </p:set>
                                    <p:animEffect transition="in" filter="fade">
                                      <p:cBhvr>
                                        <p:cTn id="25" dur="1000"/>
                                        <p:tgtEl>
                                          <p:spTgt spid="6">
                                            <p:graphicEl>
                                              <a:dgm id="{328B2C4F-007A-4B79-9858-00CB2CBAE98B}"/>
                                            </p:graphicEl>
                                          </p:spTgt>
                                        </p:tgtEl>
                                      </p:cBhvr>
                                    </p:animEffect>
                                    <p:anim calcmode="lin" valueType="num">
                                      <p:cBhvr>
                                        <p:cTn id="26" dur="1000" fill="hold"/>
                                        <p:tgtEl>
                                          <p:spTgt spid="6">
                                            <p:graphicEl>
                                              <a:dgm id="{328B2C4F-007A-4B79-9858-00CB2CBAE98B}"/>
                                            </p:graphicEl>
                                          </p:spTgt>
                                        </p:tgtEl>
                                        <p:attrNameLst>
                                          <p:attrName>ppt_x</p:attrName>
                                        </p:attrNameLst>
                                      </p:cBhvr>
                                      <p:tavLst>
                                        <p:tav tm="0">
                                          <p:val>
                                            <p:strVal val="#ppt_x"/>
                                          </p:val>
                                        </p:tav>
                                        <p:tav tm="100000">
                                          <p:val>
                                            <p:strVal val="#ppt_x"/>
                                          </p:val>
                                        </p:tav>
                                      </p:tavLst>
                                    </p:anim>
                                    <p:anim calcmode="lin" valueType="num">
                                      <p:cBhvr>
                                        <p:cTn id="27" dur="1000" fill="hold"/>
                                        <p:tgtEl>
                                          <p:spTgt spid="6">
                                            <p:graphicEl>
                                              <a:dgm id="{328B2C4F-007A-4B79-9858-00CB2CBAE98B}"/>
                                            </p:graphic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6">
                                            <p:graphicEl>
                                              <a:dgm id="{EFCE68FD-CB9C-42CA-9288-7C0126B82552}"/>
                                            </p:graphicEl>
                                          </p:spTgt>
                                        </p:tgtEl>
                                        <p:attrNameLst>
                                          <p:attrName>style.visibility</p:attrName>
                                        </p:attrNameLst>
                                      </p:cBhvr>
                                      <p:to>
                                        <p:strVal val="visible"/>
                                      </p:to>
                                    </p:set>
                                    <p:animEffect transition="in" filter="fade">
                                      <p:cBhvr>
                                        <p:cTn id="31" dur="1000"/>
                                        <p:tgtEl>
                                          <p:spTgt spid="6">
                                            <p:graphicEl>
                                              <a:dgm id="{EFCE68FD-CB9C-42CA-9288-7C0126B82552}"/>
                                            </p:graphicEl>
                                          </p:spTgt>
                                        </p:tgtEl>
                                      </p:cBhvr>
                                    </p:animEffect>
                                    <p:anim calcmode="lin" valueType="num">
                                      <p:cBhvr>
                                        <p:cTn id="32" dur="1000" fill="hold"/>
                                        <p:tgtEl>
                                          <p:spTgt spid="6">
                                            <p:graphicEl>
                                              <a:dgm id="{EFCE68FD-CB9C-42CA-9288-7C0126B82552}"/>
                                            </p:graphicEl>
                                          </p:spTgt>
                                        </p:tgtEl>
                                        <p:attrNameLst>
                                          <p:attrName>ppt_x</p:attrName>
                                        </p:attrNameLst>
                                      </p:cBhvr>
                                      <p:tavLst>
                                        <p:tav tm="0">
                                          <p:val>
                                            <p:strVal val="#ppt_x"/>
                                          </p:val>
                                        </p:tav>
                                        <p:tav tm="100000">
                                          <p:val>
                                            <p:strVal val="#ppt_x"/>
                                          </p:val>
                                        </p:tav>
                                      </p:tavLst>
                                    </p:anim>
                                    <p:anim calcmode="lin" valueType="num">
                                      <p:cBhvr>
                                        <p:cTn id="33" dur="1000" fill="hold"/>
                                        <p:tgtEl>
                                          <p:spTgt spid="6">
                                            <p:graphicEl>
                                              <a:dgm id="{EFCE68FD-CB9C-42CA-9288-7C0126B82552}"/>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457200" y="1196975"/>
            <a:ext cx="8723313" cy="1368425"/>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Clr>
                <a:schemeClr val="tx1"/>
              </a:buClr>
              <a:buFont typeface="Arial" charset="0"/>
              <a:buBlip>
                <a:blip r:embed="rId3"/>
              </a:buBlip>
              <a:defRPr/>
            </a:pPr>
            <a:r>
              <a:rPr lang="es-ES" sz="2000" b="1" dirty="0" smtClean="0">
                <a:solidFill>
                  <a:schemeClr val="accent3">
                    <a:lumMod val="50000"/>
                  </a:schemeClr>
                </a:solidFill>
              </a:rPr>
              <a:t>Reglamentos técnicos</a:t>
            </a:r>
            <a:r>
              <a:rPr lang="es-ES" sz="2000" dirty="0" smtClean="0"/>
              <a:t>, por su propia naturaleza, </a:t>
            </a:r>
            <a:r>
              <a:rPr lang="es-ES" sz="2000" b="1" dirty="0" smtClean="0">
                <a:solidFill>
                  <a:srgbClr val="C00000"/>
                </a:solidFill>
              </a:rPr>
              <a:t>crean distinciones</a:t>
            </a:r>
            <a:r>
              <a:rPr lang="es-ES" sz="2000" dirty="0" smtClean="0"/>
              <a:t> entre productos en función de sus características o los procesos y métodos de producción.</a:t>
            </a:r>
          </a:p>
          <a:p>
            <a:pPr algn="just">
              <a:buFont typeface="Arial" charset="0"/>
              <a:buBlip>
                <a:blip r:embed="rId3"/>
              </a:buBlip>
              <a:defRPr/>
            </a:pPr>
            <a:r>
              <a:rPr lang="es-ES" sz="2000" u="sng" dirty="0" smtClean="0"/>
              <a:t>Dos elementos</a:t>
            </a:r>
            <a:r>
              <a:rPr lang="es-ES" sz="2000" dirty="0" smtClean="0"/>
              <a:t> deben se demostrados a fin de establecer una incompatibilidad con esta disposición:</a:t>
            </a:r>
          </a:p>
        </p:txBody>
      </p:sp>
      <p:graphicFrame>
        <p:nvGraphicFramePr>
          <p:cNvPr id="9" name="Diagram 8"/>
          <p:cNvGraphicFramePr/>
          <p:nvPr>
            <p:extLst>
              <p:ext uri="{D42A27DB-BD31-4B8C-83A1-F6EECF244321}">
                <p14:modId xmlns:p14="http://schemas.microsoft.com/office/powerpoint/2010/main" val="1065003687"/>
              </p:ext>
            </p:extLst>
          </p:nvPr>
        </p:nvGraphicFramePr>
        <p:xfrm>
          <a:off x="990600" y="2971800"/>
          <a:ext cx="7772400" cy="3505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54277" name="Imagen 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6407150" y="333375"/>
            <a:ext cx="2730500"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152400" y="76199"/>
            <a:ext cx="5867400" cy="1143001"/>
          </a:xfrm>
          <a:prstGeom prst="rect">
            <a:avLst/>
          </a:prstGeom>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es-ES" sz="4000" b="1" dirty="0" smtClean="0">
                <a:solidFill>
                  <a:schemeClr val="accent3">
                    <a:lumMod val="50000"/>
                  </a:schemeClr>
                </a:solidFill>
              </a:rPr>
              <a:t>No-discriminación</a:t>
            </a:r>
            <a:endParaRPr lang="es-ES" b="1" dirty="0" smtClean="0">
              <a:solidFill>
                <a:schemeClr val="accent3">
                  <a:lumMod val="50000"/>
                </a:schemeClr>
              </a:solidFill>
            </a:endParaRPr>
          </a:p>
        </p:txBody>
      </p:sp>
    </p:spTree>
    <p:extLst>
      <p:ext uri="{BB962C8B-B14F-4D97-AF65-F5344CB8AC3E}">
        <p14:creationId xmlns:p14="http://schemas.microsoft.com/office/powerpoint/2010/main" val="400139204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9">
                                            <p:graphicEl>
                                              <a:dgm id="{29389D11-E478-4075-BF60-234A4627C04D}"/>
                                            </p:graphicEl>
                                          </p:spTgt>
                                        </p:tgtEl>
                                        <p:attrNameLst>
                                          <p:attrName>style.visibility</p:attrName>
                                        </p:attrNameLst>
                                      </p:cBhvr>
                                      <p:to>
                                        <p:strVal val="visible"/>
                                      </p:to>
                                    </p:set>
                                    <p:animEffect transition="in" filter="fade">
                                      <p:cBhvr>
                                        <p:cTn id="7" dur="1000"/>
                                        <p:tgtEl>
                                          <p:spTgt spid="9">
                                            <p:graphicEl>
                                              <a:dgm id="{29389D11-E478-4075-BF60-234A4627C04D}"/>
                                            </p:graphicEl>
                                          </p:spTgt>
                                        </p:tgtEl>
                                      </p:cBhvr>
                                    </p:animEffect>
                                    <p:anim calcmode="lin" valueType="num">
                                      <p:cBhvr>
                                        <p:cTn id="8" dur="1000" fill="hold"/>
                                        <p:tgtEl>
                                          <p:spTgt spid="9">
                                            <p:graphicEl>
                                              <a:dgm id="{29389D11-E478-4075-BF60-234A4627C04D}"/>
                                            </p:graphicEl>
                                          </p:spTgt>
                                        </p:tgtEl>
                                        <p:attrNameLst>
                                          <p:attrName>ppt_x</p:attrName>
                                        </p:attrNameLst>
                                      </p:cBhvr>
                                      <p:tavLst>
                                        <p:tav tm="0">
                                          <p:val>
                                            <p:strVal val="#ppt_x"/>
                                          </p:val>
                                        </p:tav>
                                        <p:tav tm="100000">
                                          <p:val>
                                            <p:strVal val="#ppt_x"/>
                                          </p:val>
                                        </p:tav>
                                      </p:tavLst>
                                    </p:anim>
                                    <p:anim calcmode="lin" valueType="num">
                                      <p:cBhvr>
                                        <p:cTn id="9" dur="1000" fill="hold"/>
                                        <p:tgtEl>
                                          <p:spTgt spid="9">
                                            <p:graphicEl>
                                              <a:dgm id="{29389D11-E478-4075-BF60-234A4627C04D}"/>
                                            </p:graphic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9">
                                            <p:graphicEl>
                                              <a:dgm id="{1DD8B7E6-7FBA-472C-BFC7-94948AA7AB0D}"/>
                                            </p:graphicEl>
                                          </p:spTgt>
                                        </p:tgtEl>
                                        <p:attrNameLst>
                                          <p:attrName>style.visibility</p:attrName>
                                        </p:attrNameLst>
                                      </p:cBhvr>
                                      <p:to>
                                        <p:strVal val="visible"/>
                                      </p:to>
                                    </p:set>
                                    <p:animEffect transition="in" filter="fade">
                                      <p:cBhvr>
                                        <p:cTn id="13" dur="1000"/>
                                        <p:tgtEl>
                                          <p:spTgt spid="9">
                                            <p:graphicEl>
                                              <a:dgm id="{1DD8B7E6-7FBA-472C-BFC7-94948AA7AB0D}"/>
                                            </p:graphicEl>
                                          </p:spTgt>
                                        </p:tgtEl>
                                      </p:cBhvr>
                                    </p:animEffect>
                                    <p:anim calcmode="lin" valueType="num">
                                      <p:cBhvr>
                                        <p:cTn id="14" dur="1000" fill="hold"/>
                                        <p:tgtEl>
                                          <p:spTgt spid="9">
                                            <p:graphicEl>
                                              <a:dgm id="{1DD8B7E6-7FBA-472C-BFC7-94948AA7AB0D}"/>
                                            </p:graphicEl>
                                          </p:spTgt>
                                        </p:tgtEl>
                                        <p:attrNameLst>
                                          <p:attrName>ppt_x</p:attrName>
                                        </p:attrNameLst>
                                      </p:cBhvr>
                                      <p:tavLst>
                                        <p:tav tm="0">
                                          <p:val>
                                            <p:strVal val="#ppt_x"/>
                                          </p:val>
                                        </p:tav>
                                        <p:tav tm="100000">
                                          <p:val>
                                            <p:strVal val="#ppt_x"/>
                                          </p:val>
                                        </p:tav>
                                      </p:tavLst>
                                    </p:anim>
                                    <p:anim calcmode="lin" valueType="num">
                                      <p:cBhvr>
                                        <p:cTn id="15" dur="1000" fill="hold"/>
                                        <p:tgtEl>
                                          <p:spTgt spid="9">
                                            <p:graphicEl>
                                              <a:dgm id="{1DD8B7E6-7FBA-472C-BFC7-94948AA7AB0D}"/>
                                            </p:graphic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9">
                                            <p:graphicEl>
                                              <a:dgm id="{CF98BDEB-BCBF-48AE-92C1-746EB56AEF4C}"/>
                                            </p:graphicEl>
                                          </p:spTgt>
                                        </p:tgtEl>
                                        <p:attrNameLst>
                                          <p:attrName>style.visibility</p:attrName>
                                        </p:attrNameLst>
                                      </p:cBhvr>
                                      <p:to>
                                        <p:strVal val="visible"/>
                                      </p:to>
                                    </p:set>
                                    <p:animEffect transition="in" filter="fade">
                                      <p:cBhvr>
                                        <p:cTn id="19" dur="1000"/>
                                        <p:tgtEl>
                                          <p:spTgt spid="9">
                                            <p:graphicEl>
                                              <a:dgm id="{CF98BDEB-BCBF-48AE-92C1-746EB56AEF4C}"/>
                                            </p:graphicEl>
                                          </p:spTgt>
                                        </p:tgtEl>
                                      </p:cBhvr>
                                    </p:animEffect>
                                    <p:anim calcmode="lin" valueType="num">
                                      <p:cBhvr>
                                        <p:cTn id="20" dur="1000" fill="hold"/>
                                        <p:tgtEl>
                                          <p:spTgt spid="9">
                                            <p:graphicEl>
                                              <a:dgm id="{CF98BDEB-BCBF-48AE-92C1-746EB56AEF4C}"/>
                                            </p:graphicEl>
                                          </p:spTgt>
                                        </p:tgtEl>
                                        <p:attrNameLst>
                                          <p:attrName>ppt_x</p:attrName>
                                        </p:attrNameLst>
                                      </p:cBhvr>
                                      <p:tavLst>
                                        <p:tav tm="0">
                                          <p:val>
                                            <p:strVal val="#ppt_x"/>
                                          </p:val>
                                        </p:tav>
                                        <p:tav tm="100000">
                                          <p:val>
                                            <p:strVal val="#ppt_x"/>
                                          </p:val>
                                        </p:tav>
                                      </p:tavLst>
                                    </p:anim>
                                    <p:anim calcmode="lin" valueType="num">
                                      <p:cBhvr>
                                        <p:cTn id="21" dur="1000" fill="hold"/>
                                        <p:tgtEl>
                                          <p:spTgt spid="9">
                                            <p:graphicEl>
                                              <a:dgm id="{CF98BDEB-BCBF-48AE-92C1-746EB56AEF4C}"/>
                                            </p:graphic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9">
                                            <p:graphicEl>
                                              <a:dgm id="{8FC9D5F3-BFD3-4252-B996-512423F59325}"/>
                                            </p:graphicEl>
                                          </p:spTgt>
                                        </p:tgtEl>
                                        <p:attrNameLst>
                                          <p:attrName>style.visibility</p:attrName>
                                        </p:attrNameLst>
                                      </p:cBhvr>
                                      <p:to>
                                        <p:strVal val="visible"/>
                                      </p:to>
                                    </p:set>
                                    <p:animEffect transition="in" filter="fade">
                                      <p:cBhvr>
                                        <p:cTn id="25" dur="1000"/>
                                        <p:tgtEl>
                                          <p:spTgt spid="9">
                                            <p:graphicEl>
                                              <a:dgm id="{8FC9D5F3-BFD3-4252-B996-512423F59325}"/>
                                            </p:graphicEl>
                                          </p:spTgt>
                                        </p:tgtEl>
                                      </p:cBhvr>
                                    </p:animEffect>
                                    <p:anim calcmode="lin" valueType="num">
                                      <p:cBhvr>
                                        <p:cTn id="26" dur="1000" fill="hold"/>
                                        <p:tgtEl>
                                          <p:spTgt spid="9">
                                            <p:graphicEl>
                                              <a:dgm id="{8FC9D5F3-BFD3-4252-B996-512423F59325}"/>
                                            </p:graphicEl>
                                          </p:spTgt>
                                        </p:tgtEl>
                                        <p:attrNameLst>
                                          <p:attrName>ppt_x</p:attrName>
                                        </p:attrNameLst>
                                      </p:cBhvr>
                                      <p:tavLst>
                                        <p:tav tm="0">
                                          <p:val>
                                            <p:strVal val="#ppt_x"/>
                                          </p:val>
                                        </p:tav>
                                        <p:tav tm="100000">
                                          <p:val>
                                            <p:strVal val="#ppt_x"/>
                                          </p:val>
                                        </p:tav>
                                      </p:tavLst>
                                    </p:anim>
                                    <p:anim calcmode="lin" valueType="num">
                                      <p:cBhvr>
                                        <p:cTn id="27" dur="1000" fill="hold"/>
                                        <p:tgtEl>
                                          <p:spTgt spid="9">
                                            <p:graphicEl>
                                              <a:dgm id="{8FC9D5F3-BFD3-4252-B996-512423F59325}"/>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76200"/>
            <a:ext cx="5562600" cy="1143001"/>
          </a:xfrm>
          <a:prstGeom prst="rect">
            <a:avLst/>
          </a:prstGeom>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es-ES" sz="4000" b="1" dirty="0">
                <a:solidFill>
                  <a:schemeClr val="accent3">
                    <a:lumMod val="50000"/>
                  </a:schemeClr>
                </a:solidFill>
              </a:rPr>
              <a:t>No-discriminación</a:t>
            </a:r>
          </a:p>
        </p:txBody>
      </p:sp>
      <p:sp>
        <p:nvSpPr>
          <p:cNvPr id="5" name="Content Placeholder 2"/>
          <p:cNvSpPr txBox="1">
            <a:spLocks/>
          </p:cNvSpPr>
          <p:nvPr/>
        </p:nvSpPr>
        <p:spPr>
          <a:xfrm>
            <a:off x="304800" y="1476376"/>
            <a:ext cx="8843963" cy="4540249"/>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Font typeface="Arial" charset="0"/>
              <a:buBlip>
                <a:blip r:embed="rId3"/>
              </a:buBlip>
              <a:defRPr/>
            </a:pPr>
            <a:r>
              <a:rPr lang="es-ES" sz="1800" dirty="0" smtClean="0"/>
              <a:t>Sobre el </a:t>
            </a:r>
            <a:r>
              <a:rPr lang="es-ES" sz="1800" u="sng" dirty="0" smtClean="0"/>
              <a:t>primer elemento</a:t>
            </a:r>
            <a:r>
              <a:rPr lang="es-ES" sz="1800" dirty="0" smtClean="0"/>
              <a:t>, la determinación de la “</a:t>
            </a:r>
            <a:r>
              <a:rPr lang="es-ES" sz="1800" b="1" dirty="0" smtClean="0">
                <a:solidFill>
                  <a:schemeClr val="accent3">
                    <a:lumMod val="50000"/>
                  </a:schemeClr>
                </a:solidFill>
              </a:rPr>
              <a:t>similitud</a:t>
            </a:r>
            <a:r>
              <a:rPr lang="es-ES" sz="1800" dirty="0" smtClean="0"/>
              <a:t>" es una determinación sobre la naturaleza y el alcance de una </a:t>
            </a:r>
            <a:r>
              <a:rPr lang="es-ES" sz="1800" b="1" dirty="0" smtClean="0">
                <a:solidFill>
                  <a:schemeClr val="accent3">
                    <a:lumMod val="50000"/>
                  </a:schemeClr>
                </a:solidFill>
              </a:rPr>
              <a:t>relación de competencia </a:t>
            </a:r>
            <a:r>
              <a:rPr lang="es-ES" sz="1800" dirty="0" smtClean="0"/>
              <a:t> entre los productos en cuestión. El establecimiento de Grupos Especiales ha sido sugerido para analizar los siguientes </a:t>
            </a:r>
            <a:r>
              <a:rPr lang="es-ES" sz="1800" b="1" dirty="0" smtClean="0">
                <a:solidFill>
                  <a:schemeClr val="accent3">
                    <a:lumMod val="50000"/>
                  </a:schemeClr>
                </a:solidFill>
              </a:rPr>
              <a:t>criterios</a:t>
            </a:r>
            <a:r>
              <a:rPr lang="es-ES" sz="1800" dirty="0" smtClean="0"/>
              <a:t> para determinar, caso por caso, la similitud de los productos en cuestión:</a:t>
            </a:r>
          </a:p>
          <a:p>
            <a:pPr algn="just">
              <a:buFont typeface="Arial" charset="0"/>
              <a:buBlip>
                <a:blip r:embed="rId3"/>
              </a:buBlip>
              <a:defRPr/>
            </a:pPr>
            <a:endParaRPr lang="es-ES" sz="1800" dirty="0" smtClean="0"/>
          </a:p>
          <a:p>
            <a:pPr algn="just">
              <a:buFont typeface="Arial" charset="0"/>
              <a:buBlip>
                <a:blip r:embed="rId3"/>
              </a:buBlip>
              <a:defRPr/>
            </a:pPr>
            <a:endParaRPr lang="en-GB" sz="1800" dirty="0" smtClean="0"/>
          </a:p>
          <a:p>
            <a:pPr algn="just">
              <a:buFont typeface="Arial" charset="0"/>
              <a:buBlip>
                <a:blip r:embed="rId3"/>
              </a:buBlip>
              <a:defRPr/>
            </a:pPr>
            <a:endParaRPr lang="en-GB" sz="1800" dirty="0" smtClean="0"/>
          </a:p>
          <a:p>
            <a:pPr algn="just">
              <a:buFont typeface="Arial" charset="0"/>
              <a:buBlip>
                <a:blip r:embed="rId3"/>
              </a:buBlip>
              <a:defRPr/>
            </a:pPr>
            <a:endParaRPr lang="en-GB" sz="1800" dirty="0" smtClean="0"/>
          </a:p>
          <a:p>
            <a:pPr algn="just">
              <a:buFont typeface="Arial" charset="0"/>
              <a:buBlip>
                <a:blip r:embed="rId3"/>
              </a:buBlip>
              <a:defRPr/>
            </a:pPr>
            <a:endParaRPr lang="en-GB" sz="1800" dirty="0" smtClean="0"/>
          </a:p>
          <a:p>
            <a:pPr algn="just">
              <a:buFont typeface="Arial" charset="0"/>
              <a:buBlip>
                <a:blip r:embed="rId3"/>
              </a:buBlip>
              <a:defRPr/>
            </a:pPr>
            <a:endParaRPr lang="en-GB" sz="1800" dirty="0" smtClean="0"/>
          </a:p>
          <a:p>
            <a:pPr algn="just">
              <a:buFont typeface="Arial" charset="0"/>
              <a:buBlip>
                <a:blip r:embed="rId3"/>
              </a:buBlip>
              <a:defRPr/>
            </a:pPr>
            <a:endParaRPr lang="en-GB" sz="1800" dirty="0" smtClean="0"/>
          </a:p>
          <a:p>
            <a:pPr algn="just">
              <a:buFont typeface="Arial" charset="0"/>
              <a:buBlip>
                <a:blip r:embed="rId3"/>
              </a:buBlip>
              <a:defRPr/>
            </a:pPr>
            <a:endParaRPr lang="en-GB" sz="1800" dirty="0" smtClean="0"/>
          </a:p>
          <a:p>
            <a:pPr algn="just">
              <a:buClr>
                <a:schemeClr val="tx1"/>
              </a:buClr>
              <a:buFont typeface="Arial" charset="0"/>
              <a:buBlip>
                <a:blip r:embed="rId3"/>
              </a:buBlip>
              <a:defRPr/>
            </a:pPr>
            <a:endParaRPr lang="es-ES" sz="1800" b="1" dirty="0" smtClean="0">
              <a:solidFill>
                <a:schemeClr val="accent3">
                  <a:lumMod val="50000"/>
                </a:schemeClr>
              </a:solidFill>
            </a:endParaRPr>
          </a:p>
          <a:p>
            <a:pPr algn="just">
              <a:buClr>
                <a:schemeClr val="tx1"/>
              </a:buClr>
              <a:buFont typeface="Arial" charset="0"/>
              <a:buBlip>
                <a:blip r:embed="rId3"/>
              </a:buBlip>
              <a:defRPr/>
            </a:pPr>
            <a:r>
              <a:rPr lang="es-ES" sz="1800" b="1" dirty="0" smtClean="0">
                <a:solidFill>
                  <a:schemeClr val="accent3">
                    <a:lumMod val="50000"/>
                  </a:schemeClr>
                </a:solidFill>
              </a:rPr>
              <a:t>Las preocupaciones regulatorias</a:t>
            </a:r>
            <a:r>
              <a:rPr lang="es-ES" sz="1800" dirty="0" smtClean="0"/>
              <a:t> que subyacen bajo los reglamentos técnicos pueden desempeñar un papel en la determinación de la similitud en la medida en que se reflejan en la relación de competencia de los productos.</a:t>
            </a:r>
          </a:p>
        </p:txBody>
      </p:sp>
      <p:graphicFrame>
        <p:nvGraphicFramePr>
          <p:cNvPr id="6" name="Diagram 5"/>
          <p:cNvGraphicFramePr/>
          <p:nvPr>
            <p:extLst>
              <p:ext uri="{D42A27DB-BD31-4B8C-83A1-F6EECF244321}">
                <p14:modId xmlns:p14="http://schemas.microsoft.com/office/powerpoint/2010/main" val="2764889357"/>
              </p:ext>
            </p:extLst>
          </p:nvPr>
        </p:nvGraphicFramePr>
        <p:xfrm>
          <a:off x="1524000" y="3034928"/>
          <a:ext cx="6096000" cy="26800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56325" name="Imagen 6"/>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6407150" y="333375"/>
            <a:ext cx="2730500"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708640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graphicEl>
                                              <a:dgm id="{0AD5BDC1-FA48-4387-8363-DDB600F15099}"/>
                                            </p:graphicEl>
                                          </p:spTgt>
                                        </p:tgtEl>
                                        <p:attrNameLst>
                                          <p:attrName>style.visibility</p:attrName>
                                        </p:attrNameLst>
                                      </p:cBhvr>
                                      <p:to>
                                        <p:strVal val="visible"/>
                                      </p:to>
                                    </p:set>
                                    <p:animEffect transition="in" filter="fade">
                                      <p:cBhvr>
                                        <p:cTn id="7" dur="1000"/>
                                        <p:tgtEl>
                                          <p:spTgt spid="6">
                                            <p:graphicEl>
                                              <a:dgm id="{0AD5BDC1-FA48-4387-8363-DDB600F15099}"/>
                                            </p:graphicEl>
                                          </p:spTgt>
                                        </p:tgtEl>
                                      </p:cBhvr>
                                    </p:animEffect>
                                    <p:anim calcmode="lin" valueType="num">
                                      <p:cBhvr>
                                        <p:cTn id="8" dur="1000" fill="hold"/>
                                        <p:tgtEl>
                                          <p:spTgt spid="6">
                                            <p:graphicEl>
                                              <a:dgm id="{0AD5BDC1-FA48-4387-8363-DDB600F15099}"/>
                                            </p:graphicEl>
                                          </p:spTgt>
                                        </p:tgtEl>
                                        <p:attrNameLst>
                                          <p:attrName>ppt_x</p:attrName>
                                        </p:attrNameLst>
                                      </p:cBhvr>
                                      <p:tavLst>
                                        <p:tav tm="0">
                                          <p:val>
                                            <p:strVal val="#ppt_x"/>
                                          </p:val>
                                        </p:tav>
                                        <p:tav tm="100000">
                                          <p:val>
                                            <p:strVal val="#ppt_x"/>
                                          </p:val>
                                        </p:tav>
                                      </p:tavLst>
                                    </p:anim>
                                    <p:anim calcmode="lin" valueType="num">
                                      <p:cBhvr>
                                        <p:cTn id="9" dur="1000" fill="hold"/>
                                        <p:tgtEl>
                                          <p:spTgt spid="6">
                                            <p:graphicEl>
                                              <a:dgm id="{0AD5BDC1-FA48-4387-8363-DDB600F15099}"/>
                                            </p:graphic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6">
                                            <p:graphicEl>
                                              <a:dgm id="{8A168A4D-4BFB-47E7-910F-A2CF56AEDD67}"/>
                                            </p:graphicEl>
                                          </p:spTgt>
                                        </p:tgtEl>
                                        <p:attrNameLst>
                                          <p:attrName>style.visibility</p:attrName>
                                        </p:attrNameLst>
                                      </p:cBhvr>
                                      <p:to>
                                        <p:strVal val="visible"/>
                                      </p:to>
                                    </p:set>
                                    <p:animEffect transition="in" filter="fade">
                                      <p:cBhvr>
                                        <p:cTn id="13" dur="1000"/>
                                        <p:tgtEl>
                                          <p:spTgt spid="6">
                                            <p:graphicEl>
                                              <a:dgm id="{8A168A4D-4BFB-47E7-910F-A2CF56AEDD67}"/>
                                            </p:graphicEl>
                                          </p:spTgt>
                                        </p:tgtEl>
                                      </p:cBhvr>
                                    </p:animEffect>
                                    <p:anim calcmode="lin" valueType="num">
                                      <p:cBhvr>
                                        <p:cTn id="14" dur="1000" fill="hold"/>
                                        <p:tgtEl>
                                          <p:spTgt spid="6">
                                            <p:graphicEl>
                                              <a:dgm id="{8A168A4D-4BFB-47E7-910F-A2CF56AEDD67}"/>
                                            </p:graphicEl>
                                          </p:spTgt>
                                        </p:tgtEl>
                                        <p:attrNameLst>
                                          <p:attrName>ppt_x</p:attrName>
                                        </p:attrNameLst>
                                      </p:cBhvr>
                                      <p:tavLst>
                                        <p:tav tm="0">
                                          <p:val>
                                            <p:strVal val="#ppt_x"/>
                                          </p:val>
                                        </p:tav>
                                        <p:tav tm="100000">
                                          <p:val>
                                            <p:strVal val="#ppt_x"/>
                                          </p:val>
                                        </p:tav>
                                      </p:tavLst>
                                    </p:anim>
                                    <p:anim calcmode="lin" valueType="num">
                                      <p:cBhvr>
                                        <p:cTn id="15" dur="1000" fill="hold"/>
                                        <p:tgtEl>
                                          <p:spTgt spid="6">
                                            <p:graphicEl>
                                              <a:dgm id="{8A168A4D-4BFB-47E7-910F-A2CF56AEDD67}"/>
                                            </p:graphic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6">
                                            <p:graphicEl>
                                              <a:dgm id="{217E29CE-439A-4726-8C58-4C492DB817A3}"/>
                                            </p:graphicEl>
                                          </p:spTgt>
                                        </p:tgtEl>
                                        <p:attrNameLst>
                                          <p:attrName>style.visibility</p:attrName>
                                        </p:attrNameLst>
                                      </p:cBhvr>
                                      <p:to>
                                        <p:strVal val="visible"/>
                                      </p:to>
                                    </p:set>
                                    <p:animEffect transition="in" filter="fade">
                                      <p:cBhvr>
                                        <p:cTn id="19" dur="1000"/>
                                        <p:tgtEl>
                                          <p:spTgt spid="6">
                                            <p:graphicEl>
                                              <a:dgm id="{217E29CE-439A-4726-8C58-4C492DB817A3}"/>
                                            </p:graphicEl>
                                          </p:spTgt>
                                        </p:tgtEl>
                                      </p:cBhvr>
                                    </p:animEffect>
                                    <p:anim calcmode="lin" valueType="num">
                                      <p:cBhvr>
                                        <p:cTn id="20" dur="1000" fill="hold"/>
                                        <p:tgtEl>
                                          <p:spTgt spid="6">
                                            <p:graphicEl>
                                              <a:dgm id="{217E29CE-439A-4726-8C58-4C492DB817A3}"/>
                                            </p:graphicEl>
                                          </p:spTgt>
                                        </p:tgtEl>
                                        <p:attrNameLst>
                                          <p:attrName>ppt_x</p:attrName>
                                        </p:attrNameLst>
                                      </p:cBhvr>
                                      <p:tavLst>
                                        <p:tav tm="0">
                                          <p:val>
                                            <p:strVal val="#ppt_x"/>
                                          </p:val>
                                        </p:tav>
                                        <p:tav tm="100000">
                                          <p:val>
                                            <p:strVal val="#ppt_x"/>
                                          </p:val>
                                        </p:tav>
                                      </p:tavLst>
                                    </p:anim>
                                    <p:anim calcmode="lin" valueType="num">
                                      <p:cBhvr>
                                        <p:cTn id="21" dur="1000" fill="hold"/>
                                        <p:tgtEl>
                                          <p:spTgt spid="6">
                                            <p:graphicEl>
                                              <a:dgm id="{217E29CE-439A-4726-8C58-4C492DB817A3}"/>
                                            </p:graphic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6">
                                            <p:graphicEl>
                                              <a:dgm id="{FD96C7C4-1CAB-4D8A-BB67-AE7356BC810D}"/>
                                            </p:graphicEl>
                                          </p:spTgt>
                                        </p:tgtEl>
                                        <p:attrNameLst>
                                          <p:attrName>style.visibility</p:attrName>
                                        </p:attrNameLst>
                                      </p:cBhvr>
                                      <p:to>
                                        <p:strVal val="visible"/>
                                      </p:to>
                                    </p:set>
                                    <p:animEffect transition="in" filter="fade">
                                      <p:cBhvr>
                                        <p:cTn id="25" dur="1000"/>
                                        <p:tgtEl>
                                          <p:spTgt spid="6">
                                            <p:graphicEl>
                                              <a:dgm id="{FD96C7C4-1CAB-4D8A-BB67-AE7356BC810D}"/>
                                            </p:graphicEl>
                                          </p:spTgt>
                                        </p:tgtEl>
                                      </p:cBhvr>
                                    </p:animEffect>
                                    <p:anim calcmode="lin" valueType="num">
                                      <p:cBhvr>
                                        <p:cTn id="26" dur="1000" fill="hold"/>
                                        <p:tgtEl>
                                          <p:spTgt spid="6">
                                            <p:graphicEl>
                                              <a:dgm id="{FD96C7C4-1CAB-4D8A-BB67-AE7356BC810D}"/>
                                            </p:graphicEl>
                                          </p:spTgt>
                                        </p:tgtEl>
                                        <p:attrNameLst>
                                          <p:attrName>ppt_x</p:attrName>
                                        </p:attrNameLst>
                                      </p:cBhvr>
                                      <p:tavLst>
                                        <p:tav tm="0">
                                          <p:val>
                                            <p:strVal val="#ppt_x"/>
                                          </p:val>
                                        </p:tav>
                                        <p:tav tm="100000">
                                          <p:val>
                                            <p:strVal val="#ppt_x"/>
                                          </p:val>
                                        </p:tav>
                                      </p:tavLst>
                                    </p:anim>
                                    <p:anim calcmode="lin" valueType="num">
                                      <p:cBhvr>
                                        <p:cTn id="27" dur="1000" fill="hold"/>
                                        <p:tgtEl>
                                          <p:spTgt spid="6">
                                            <p:graphicEl>
                                              <a:dgm id="{FD96C7C4-1CAB-4D8A-BB67-AE7356BC810D}"/>
                                            </p:graphic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6">
                                            <p:graphicEl>
                                              <a:dgm id="{0CBB9456-C0E6-4D0D-A8D4-D1C26E339275}"/>
                                            </p:graphicEl>
                                          </p:spTgt>
                                        </p:tgtEl>
                                        <p:attrNameLst>
                                          <p:attrName>style.visibility</p:attrName>
                                        </p:attrNameLst>
                                      </p:cBhvr>
                                      <p:to>
                                        <p:strVal val="visible"/>
                                      </p:to>
                                    </p:set>
                                    <p:animEffect transition="in" filter="fade">
                                      <p:cBhvr>
                                        <p:cTn id="31" dur="1000"/>
                                        <p:tgtEl>
                                          <p:spTgt spid="6">
                                            <p:graphicEl>
                                              <a:dgm id="{0CBB9456-C0E6-4D0D-A8D4-D1C26E339275}"/>
                                            </p:graphicEl>
                                          </p:spTgt>
                                        </p:tgtEl>
                                      </p:cBhvr>
                                    </p:animEffect>
                                    <p:anim calcmode="lin" valueType="num">
                                      <p:cBhvr>
                                        <p:cTn id="32" dur="1000" fill="hold"/>
                                        <p:tgtEl>
                                          <p:spTgt spid="6">
                                            <p:graphicEl>
                                              <a:dgm id="{0CBB9456-C0E6-4D0D-A8D4-D1C26E339275}"/>
                                            </p:graphicEl>
                                          </p:spTgt>
                                        </p:tgtEl>
                                        <p:attrNameLst>
                                          <p:attrName>ppt_x</p:attrName>
                                        </p:attrNameLst>
                                      </p:cBhvr>
                                      <p:tavLst>
                                        <p:tav tm="0">
                                          <p:val>
                                            <p:strVal val="#ppt_x"/>
                                          </p:val>
                                        </p:tav>
                                        <p:tav tm="100000">
                                          <p:val>
                                            <p:strVal val="#ppt_x"/>
                                          </p:val>
                                        </p:tav>
                                      </p:tavLst>
                                    </p:anim>
                                    <p:anim calcmode="lin" valueType="num">
                                      <p:cBhvr>
                                        <p:cTn id="33" dur="1000" fill="hold"/>
                                        <p:tgtEl>
                                          <p:spTgt spid="6">
                                            <p:graphicEl>
                                              <a:dgm id="{0CBB9456-C0E6-4D0D-A8D4-D1C26E339275}"/>
                                            </p:graphic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6">
                                            <p:graphicEl>
                                              <a:dgm id="{7061D372-E98F-4975-9098-54D3DF1B7C86}"/>
                                            </p:graphicEl>
                                          </p:spTgt>
                                        </p:tgtEl>
                                        <p:attrNameLst>
                                          <p:attrName>style.visibility</p:attrName>
                                        </p:attrNameLst>
                                      </p:cBhvr>
                                      <p:to>
                                        <p:strVal val="visible"/>
                                      </p:to>
                                    </p:set>
                                    <p:animEffect transition="in" filter="fade">
                                      <p:cBhvr>
                                        <p:cTn id="37" dur="1000"/>
                                        <p:tgtEl>
                                          <p:spTgt spid="6">
                                            <p:graphicEl>
                                              <a:dgm id="{7061D372-E98F-4975-9098-54D3DF1B7C86}"/>
                                            </p:graphicEl>
                                          </p:spTgt>
                                        </p:tgtEl>
                                      </p:cBhvr>
                                    </p:animEffect>
                                    <p:anim calcmode="lin" valueType="num">
                                      <p:cBhvr>
                                        <p:cTn id="38" dur="1000" fill="hold"/>
                                        <p:tgtEl>
                                          <p:spTgt spid="6">
                                            <p:graphicEl>
                                              <a:dgm id="{7061D372-E98F-4975-9098-54D3DF1B7C86}"/>
                                            </p:graphicEl>
                                          </p:spTgt>
                                        </p:tgtEl>
                                        <p:attrNameLst>
                                          <p:attrName>ppt_x</p:attrName>
                                        </p:attrNameLst>
                                      </p:cBhvr>
                                      <p:tavLst>
                                        <p:tav tm="0">
                                          <p:val>
                                            <p:strVal val="#ppt_x"/>
                                          </p:val>
                                        </p:tav>
                                        <p:tav tm="100000">
                                          <p:val>
                                            <p:strVal val="#ppt_x"/>
                                          </p:val>
                                        </p:tav>
                                      </p:tavLst>
                                    </p:anim>
                                    <p:anim calcmode="lin" valueType="num">
                                      <p:cBhvr>
                                        <p:cTn id="39" dur="1000" fill="hold"/>
                                        <p:tgtEl>
                                          <p:spTgt spid="6">
                                            <p:graphicEl>
                                              <a:dgm id="{7061D372-E98F-4975-9098-54D3DF1B7C86}"/>
                                            </p:graphicEl>
                                          </p:spTgt>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2" presetClass="entr" presetSubtype="0" fill="hold" grpId="0" nodeType="afterEffect">
                                  <p:stCondLst>
                                    <p:cond delay="0"/>
                                  </p:stCondLst>
                                  <p:childTnLst>
                                    <p:set>
                                      <p:cBhvr>
                                        <p:cTn id="42" dur="1" fill="hold">
                                          <p:stCondLst>
                                            <p:cond delay="0"/>
                                          </p:stCondLst>
                                        </p:cTn>
                                        <p:tgtEl>
                                          <p:spTgt spid="6">
                                            <p:graphicEl>
                                              <a:dgm id="{BD701C20-341A-4F63-8383-8F16F7CE001F}"/>
                                            </p:graphicEl>
                                          </p:spTgt>
                                        </p:tgtEl>
                                        <p:attrNameLst>
                                          <p:attrName>style.visibility</p:attrName>
                                        </p:attrNameLst>
                                      </p:cBhvr>
                                      <p:to>
                                        <p:strVal val="visible"/>
                                      </p:to>
                                    </p:set>
                                    <p:animEffect transition="in" filter="fade">
                                      <p:cBhvr>
                                        <p:cTn id="43" dur="1000"/>
                                        <p:tgtEl>
                                          <p:spTgt spid="6">
                                            <p:graphicEl>
                                              <a:dgm id="{BD701C20-341A-4F63-8383-8F16F7CE001F}"/>
                                            </p:graphicEl>
                                          </p:spTgt>
                                        </p:tgtEl>
                                      </p:cBhvr>
                                    </p:animEffect>
                                    <p:anim calcmode="lin" valueType="num">
                                      <p:cBhvr>
                                        <p:cTn id="44" dur="1000" fill="hold"/>
                                        <p:tgtEl>
                                          <p:spTgt spid="6">
                                            <p:graphicEl>
                                              <a:dgm id="{BD701C20-341A-4F63-8383-8F16F7CE001F}"/>
                                            </p:graphicEl>
                                          </p:spTgt>
                                        </p:tgtEl>
                                        <p:attrNameLst>
                                          <p:attrName>ppt_x</p:attrName>
                                        </p:attrNameLst>
                                      </p:cBhvr>
                                      <p:tavLst>
                                        <p:tav tm="0">
                                          <p:val>
                                            <p:strVal val="#ppt_x"/>
                                          </p:val>
                                        </p:tav>
                                        <p:tav tm="100000">
                                          <p:val>
                                            <p:strVal val="#ppt_x"/>
                                          </p:val>
                                        </p:tav>
                                      </p:tavLst>
                                    </p:anim>
                                    <p:anim calcmode="lin" valueType="num">
                                      <p:cBhvr>
                                        <p:cTn id="45" dur="1000" fill="hold"/>
                                        <p:tgtEl>
                                          <p:spTgt spid="6">
                                            <p:graphicEl>
                                              <a:dgm id="{BD701C20-341A-4F63-8383-8F16F7CE001F}"/>
                                            </p:graphicEl>
                                          </p:spTgt>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2" presetClass="entr" presetSubtype="0" fill="hold" grpId="0" nodeType="afterEffect">
                                  <p:stCondLst>
                                    <p:cond delay="0"/>
                                  </p:stCondLst>
                                  <p:childTnLst>
                                    <p:set>
                                      <p:cBhvr>
                                        <p:cTn id="48" dur="1" fill="hold">
                                          <p:stCondLst>
                                            <p:cond delay="0"/>
                                          </p:stCondLst>
                                        </p:cTn>
                                        <p:tgtEl>
                                          <p:spTgt spid="6">
                                            <p:graphicEl>
                                              <a:dgm id="{81C515D2-2400-4E79-9058-E39D8305004F}"/>
                                            </p:graphicEl>
                                          </p:spTgt>
                                        </p:tgtEl>
                                        <p:attrNameLst>
                                          <p:attrName>style.visibility</p:attrName>
                                        </p:attrNameLst>
                                      </p:cBhvr>
                                      <p:to>
                                        <p:strVal val="visible"/>
                                      </p:to>
                                    </p:set>
                                    <p:animEffect transition="in" filter="fade">
                                      <p:cBhvr>
                                        <p:cTn id="49" dur="1000"/>
                                        <p:tgtEl>
                                          <p:spTgt spid="6">
                                            <p:graphicEl>
                                              <a:dgm id="{81C515D2-2400-4E79-9058-E39D8305004F}"/>
                                            </p:graphicEl>
                                          </p:spTgt>
                                        </p:tgtEl>
                                      </p:cBhvr>
                                    </p:animEffect>
                                    <p:anim calcmode="lin" valueType="num">
                                      <p:cBhvr>
                                        <p:cTn id="50" dur="1000" fill="hold"/>
                                        <p:tgtEl>
                                          <p:spTgt spid="6">
                                            <p:graphicEl>
                                              <a:dgm id="{81C515D2-2400-4E79-9058-E39D8305004F}"/>
                                            </p:graphicEl>
                                          </p:spTgt>
                                        </p:tgtEl>
                                        <p:attrNameLst>
                                          <p:attrName>ppt_x</p:attrName>
                                        </p:attrNameLst>
                                      </p:cBhvr>
                                      <p:tavLst>
                                        <p:tav tm="0">
                                          <p:val>
                                            <p:strVal val="#ppt_x"/>
                                          </p:val>
                                        </p:tav>
                                        <p:tav tm="100000">
                                          <p:val>
                                            <p:strVal val="#ppt_x"/>
                                          </p:val>
                                        </p:tav>
                                      </p:tavLst>
                                    </p:anim>
                                    <p:anim calcmode="lin" valueType="num">
                                      <p:cBhvr>
                                        <p:cTn id="51" dur="1000" fill="hold"/>
                                        <p:tgtEl>
                                          <p:spTgt spid="6">
                                            <p:graphicEl>
                                              <a:dgm id="{81C515D2-2400-4E79-9058-E39D8305004F}"/>
                                            </p:graphicEl>
                                          </p:spTgt>
                                        </p:tgtEl>
                                        <p:attrNameLst>
                                          <p:attrName>ppt_y</p:attrName>
                                        </p:attrNameLst>
                                      </p:cBhvr>
                                      <p:tavLst>
                                        <p:tav tm="0">
                                          <p:val>
                                            <p:strVal val="#ppt_y+.1"/>
                                          </p:val>
                                        </p:tav>
                                        <p:tav tm="100000">
                                          <p:val>
                                            <p:strVal val="#ppt_y"/>
                                          </p:val>
                                        </p:tav>
                                      </p:tavLst>
                                    </p:anim>
                                  </p:childTnLst>
                                </p:cTn>
                              </p:par>
                            </p:childTnLst>
                          </p:cTn>
                        </p:par>
                        <p:par>
                          <p:cTn id="52" fill="hold">
                            <p:stCondLst>
                              <p:cond delay="8000"/>
                            </p:stCondLst>
                            <p:childTnLst>
                              <p:par>
                                <p:cTn id="53" presetID="42" presetClass="entr" presetSubtype="0" fill="hold" grpId="0" nodeType="afterEffect">
                                  <p:stCondLst>
                                    <p:cond delay="0"/>
                                  </p:stCondLst>
                                  <p:childTnLst>
                                    <p:set>
                                      <p:cBhvr>
                                        <p:cTn id="54" dur="1" fill="hold">
                                          <p:stCondLst>
                                            <p:cond delay="0"/>
                                          </p:stCondLst>
                                        </p:cTn>
                                        <p:tgtEl>
                                          <p:spTgt spid="6">
                                            <p:graphicEl>
                                              <a:dgm id="{DF0DB8B6-1CB5-4C39-BE50-B1B7618EF7AB}"/>
                                            </p:graphicEl>
                                          </p:spTgt>
                                        </p:tgtEl>
                                        <p:attrNameLst>
                                          <p:attrName>style.visibility</p:attrName>
                                        </p:attrNameLst>
                                      </p:cBhvr>
                                      <p:to>
                                        <p:strVal val="visible"/>
                                      </p:to>
                                    </p:set>
                                    <p:animEffect transition="in" filter="fade">
                                      <p:cBhvr>
                                        <p:cTn id="55" dur="1000"/>
                                        <p:tgtEl>
                                          <p:spTgt spid="6">
                                            <p:graphicEl>
                                              <a:dgm id="{DF0DB8B6-1CB5-4C39-BE50-B1B7618EF7AB}"/>
                                            </p:graphicEl>
                                          </p:spTgt>
                                        </p:tgtEl>
                                      </p:cBhvr>
                                    </p:animEffect>
                                    <p:anim calcmode="lin" valueType="num">
                                      <p:cBhvr>
                                        <p:cTn id="56" dur="1000" fill="hold"/>
                                        <p:tgtEl>
                                          <p:spTgt spid="6">
                                            <p:graphicEl>
                                              <a:dgm id="{DF0DB8B6-1CB5-4C39-BE50-B1B7618EF7AB}"/>
                                            </p:graphicEl>
                                          </p:spTgt>
                                        </p:tgtEl>
                                        <p:attrNameLst>
                                          <p:attrName>ppt_x</p:attrName>
                                        </p:attrNameLst>
                                      </p:cBhvr>
                                      <p:tavLst>
                                        <p:tav tm="0">
                                          <p:val>
                                            <p:strVal val="#ppt_x"/>
                                          </p:val>
                                        </p:tav>
                                        <p:tav tm="100000">
                                          <p:val>
                                            <p:strVal val="#ppt_x"/>
                                          </p:val>
                                        </p:tav>
                                      </p:tavLst>
                                    </p:anim>
                                    <p:anim calcmode="lin" valueType="num">
                                      <p:cBhvr>
                                        <p:cTn id="57" dur="1000" fill="hold"/>
                                        <p:tgtEl>
                                          <p:spTgt spid="6">
                                            <p:graphicEl>
                                              <a:dgm id="{DF0DB8B6-1CB5-4C39-BE50-B1B7618EF7AB}"/>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815916" y="1705765"/>
            <a:ext cx="1512168" cy="720080"/>
          </a:xfrm>
          <a:prstGeom prst="roundRect">
            <a:avLst/>
          </a:prstGeom>
          <a:solidFill>
            <a:schemeClr val="tx2">
              <a:lumMod val="75000"/>
            </a:schemeClr>
          </a:solidFill>
          <a:ln w="12700">
            <a:solidFill>
              <a:schemeClr val="tx1"/>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s-ES" b="1" dirty="0"/>
              <a:t>¿similar</a:t>
            </a:r>
            <a:r>
              <a:rPr lang="en-GB" b="1" dirty="0"/>
              <a:t>?</a:t>
            </a:r>
          </a:p>
        </p:txBody>
      </p:sp>
      <p:sp>
        <p:nvSpPr>
          <p:cNvPr id="6" name="Left Arrow 5"/>
          <p:cNvSpPr/>
          <p:nvPr/>
        </p:nvSpPr>
        <p:spPr>
          <a:xfrm>
            <a:off x="3203848" y="1910172"/>
            <a:ext cx="576064" cy="288032"/>
          </a:xfrm>
          <a:prstGeom prst="leftArrow">
            <a:avLst/>
          </a:prstGeom>
          <a:solidFill>
            <a:srgbClr val="C00000"/>
          </a:solidFill>
          <a:ln w="12700">
            <a:solidFill>
              <a:schemeClr val="tx1"/>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solidFill>
                <a:srgbClr val="C00000"/>
              </a:solidFill>
            </a:endParaRPr>
          </a:p>
        </p:txBody>
      </p:sp>
      <p:sp>
        <p:nvSpPr>
          <p:cNvPr id="7" name="Right Arrow 6"/>
          <p:cNvSpPr/>
          <p:nvPr/>
        </p:nvSpPr>
        <p:spPr>
          <a:xfrm>
            <a:off x="5364088" y="1910172"/>
            <a:ext cx="576064" cy="288032"/>
          </a:xfrm>
          <a:prstGeom prst="rightArrow">
            <a:avLst/>
          </a:prstGeom>
          <a:solidFill>
            <a:srgbClr val="C00000"/>
          </a:solidFill>
          <a:ln w="12700">
            <a:solidFill>
              <a:schemeClr val="tx1"/>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solidFill>
                <a:srgbClr val="C00000"/>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21024" y="1412776"/>
            <a:ext cx="1282824" cy="1282824"/>
          </a:xfrm>
          <a:prstGeom prst="rect">
            <a:avLst/>
          </a:prstGeom>
          <a:ln>
            <a:noFill/>
          </a:ln>
          <a:effectLst>
            <a:softEdge rad="112500"/>
          </a:effectLst>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44691" y="1546505"/>
            <a:ext cx="1565729" cy="1038600"/>
          </a:xfrm>
          <a:prstGeom prst="rect">
            <a:avLst/>
          </a:prstGeom>
          <a:ln>
            <a:noFill/>
          </a:ln>
          <a:effectLst>
            <a:softEdge rad="112500"/>
          </a:effectLst>
        </p:spPr>
      </p:pic>
      <p:sp>
        <p:nvSpPr>
          <p:cNvPr id="11" name="Rounded Rectangle 10"/>
          <p:cNvSpPr/>
          <p:nvPr/>
        </p:nvSpPr>
        <p:spPr>
          <a:xfrm>
            <a:off x="3815916" y="2929901"/>
            <a:ext cx="1512168" cy="720080"/>
          </a:xfrm>
          <a:prstGeom prst="roundRect">
            <a:avLst/>
          </a:prstGeom>
          <a:solidFill>
            <a:schemeClr val="tx2">
              <a:lumMod val="75000"/>
            </a:schemeClr>
          </a:solidFill>
          <a:ln w="12700">
            <a:solidFill>
              <a:schemeClr val="tx1"/>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s-ES" b="1" dirty="0"/>
              <a:t>¿similar</a:t>
            </a:r>
            <a:r>
              <a:rPr lang="en-GB" b="1" dirty="0"/>
              <a:t>?</a:t>
            </a:r>
          </a:p>
        </p:txBody>
      </p:sp>
      <p:sp>
        <p:nvSpPr>
          <p:cNvPr id="12" name="Left Arrow 11"/>
          <p:cNvSpPr/>
          <p:nvPr/>
        </p:nvSpPr>
        <p:spPr>
          <a:xfrm>
            <a:off x="3203848" y="3134308"/>
            <a:ext cx="576064" cy="288032"/>
          </a:xfrm>
          <a:prstGeom prst="leftArrow">
            <a:avLst/>
          </a:prstGeom>
          <a:solidFill>
            <a:srgbClr val="C00000"/>
          </a:solidFill>
          <a:ln w="12700">
            <a:solidFill>
              <a:schemeClr val="tx1"/>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solidFill>
                <a:srgbClr val="C00000"/>
              </a:solidFill>
            </a:endParaRPr>
          </a:p>
        </p:txBody>
      </p:sp>
      <p:sp>
        <p:nvSpPr>
          <p:cNvPr id="13" name="Right Arrow 12"/>
          <p:cNvSpPr/>
          <p:nvPr/>
        </p:nvSpPr>
        <p:spPr>
          <a:xfrm>
            <a:off x="5364088" y="3134308"/>
            <a:ext cx="576064" cy="288032"/>
          </a:xfrm>
          <a:prstGeom prst="rightArrow">
            <a:avLst/>
          </a:prstGeom>
          <a:solidFill>
            <a:srgbClr val="C00000"/>
          </a:solidFill>
          <a:ln w="12700">
            <a:solidFill>
              <a:schemeClr val="tx1"/>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solidFill>
                <a:srgbClr val="C00000"/>
              </a:solidFill>
            </a:endParaRP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21024" y="2636912"/>
            <a:ext cx="1282824" cy="1282824"/>
          </a:xfrm>
          <a:prstGeom prst="rect">
            <a:avLst/>
          </a:prstGeom>
          <a:ln>
            <a:noFill/>
          </a:ln>
          <a:effectLst>
            <a:softEdge rad="112500"/>
          </a:effectLst>
        </p:spPr>
      </p:pic>
      <p:pic>
        <p:nvPicPr>
          <p:cNvPr id="16" name="Picture 1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97393" y="2746729"/>
            <a:ext cx="1460324" cy="1063187"/>
          </a:xfrm>
          <a:prstGeom prst="rect">
            <a:avLst/>
          </a:prstGeom>
          <a:ln>
            <a:noFill/>
          </a:ln>
          <a:effectLst>
            <a:softEdge rad="112500"/>
          </a:effectLst>
        </p:spPr>
      </p:pic>
      <p:sp>
        <p:nvSpPr>
          <p:cNvPr id="17" name="Rounded Rectangle 16"/>
          <p:cNvSpPr/>
          <p:nvPr/>
        </p:nvSpPr>
        <p:spPr>
          <a:xfrm>
            <a:off x="3815916" y="4154037"/>
            <a:ext cx="1512168" cy="720080"/>
          </a:xfrm>
          <a:prstGeom prst="roundRect">
            <a:avLst/>
          </a:prstGeom>
          <a:solidFill>
            <a:schemeClr val="tx2">
              <a:lumMod val="75000"/>
            </a:schemeClr>
          </a:solidFill>
          <a:ln w="12700">
            <a:solidFill>
              <a:schemeClr val="tx1"/>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s-ES" b="1" dirty="0"/>
              <a:t>¿similar</a:t>
            </a:r>
            <a:r>
              <a:rPr lang="en-GB" b="1" dirty="0"/>
              <a:t>?</a:t>
            </a:r>
          </a:p>
        </p:txBody>
      </p:sp>
      <p:sp>
        <p:nvSpPr>
          <p:cNvPr id="18" name="Left Arrow 17"/>
          <p:cNvSpPr/>
          <p:nvPr/>
        </p:nvSpPr>
        <p:spPr>
          <a:xfrm>
            <a:off x="3203848" y="4358444"/>
            <a:ext cx="576064" cy="288032"/>
          </a:xfrm>
          <a:prstGeom prst="leftArrow">
            <a:avLst/>
          </a:prstGeom>
          <a:solidFill>
            <a:srgbClr val="C00000"/>
          </a:solidFill>
          <a:ln w="12700">
            <a:solidFill>
              <a:schemeClr val="tx1"/>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solidFill>
                <a:srgbClr val="C00000"/>
              </a:solidFill>
            </a:endParaRPr>
          </a:p>
        </p:txBody>
      </p:sp>
      <p:sp>
        <p:nvSpPr>
          <p:cNvPr id="19" name="Right Arrow 18"/>
          <p:cNvSpPr/>
          <p:nvPr/>
        </p:nvSpPr>
        <p:spPr>
          <a:xfrm>
            <a:off x="5364088" y="4358444"/>
            <a:ext cx="576064" cy="288032"/>
          </a:xfrm>
          <a:prstGeom prst="rightArrow">
            <a:avLst/>
          </a:prstGeom>
          <a:solidFill>
            <a:srgbClr val="C00000"/>
          </a:solidFill>
          <a:ln w="12700">
            <a:solidFill>
              <a:schemeClr val="tx1"/>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solidFill>
                <a:srgbClr val="C00000"/>
              </a:solidFill>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21024" y="3861048"/>
            <a:ext cx="1282824" cy="1282824"/>
          </a:xfrm>
          <a:prstGeom prst="rect">
            <a:avLst/>
          </a:prstGeom>
          <a:ln>
            <a:noFill/>
          </a:ln>
          <a:effectLst>
            <a:softEdge rad="112500"/>
          </a:effectLst>
        </p:spPr>
      </p:pic>
      <p:sp>
        <p:nvSpPr>
          <p:cNvPr id="22" name="Rectangle 21"/>
          <p:cNvSpPr>
            <a:spLocks noChangeArrowheads="1"/>
          </p:cNvSpPr>
          <p:nvPr/>
        </p:nvSpPr>
        <p:spPr bwMode="auto">
          <a:xfrm>
            <a:off x="539750" y="1828800"/>
            <a:ext cx="1368425" cy="450850"/>
          </a:xfrm>
          <a:prstGeom prst="rect">
            <a:avLst/>
          </a:prstGeom>
          <a:noFill/>
          <a:ln w="19050">
            <a:solidFill>
              <a:schemeClr val="accent3">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4" tIns="45683" rIns="91364" bIns="45683" anchor="ct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eaLnBrk="1" hangingPunct="1">
              <a:defRPr/>
            </a:pPr>
            <a:r>
              <a:rPr lang="es-ES" altLang="en-US" sz="1400" b="1" dirty="0" smtClean="0">
                <a:latin typeface="+mn-lt"/>
                <a:cs typeface="Arial" charset="0"/>
              </a:rPr>
              <a:t>dátiles</a:t>
            </a:r>
          </a:p>
        </p:txBody>
      </p:sp>
      <p:sp>
        <p:nvSpPr>
          <p:cNvPr id="23" name="Rectangle 22"/>
          <p:cNvSpPr>
            <a:spLocks noChangeArrowheads="1"/>
          </p:cNvSpPr>
          <p:nvPr/>
        </p:nvSpPr>
        <p:spPr bwMode="auto">
          <a:xfrm>
            <a:off x="7524750" y="1841500"/>
            <a:ext cx="1368425" cy="449263"/>
          </a:xfrm>
          <a:prstGeom prst="rect">
            <a:avLst/>
          </a:prstGeom>
          <a:noFill/>
          <a:ln w="19050">
            <a:solidFill>
              <a:schemeClr val="accent3">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4" tIns="45683" rIns="91364" bIns="45683" anchor="ct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eaLnBrk="1" hangingPunct="1">
              <a:defRPr/>
            </a:pPr>
            <a:r>
              <a:rPr lang="es-ES" altLang="en-US" sz="1400" b="1" dirty="0" smtClean="0">
                <a:latin typeface="+mn-lt"/>
                <a:cs typeface="Arial" charset="0"/>
              </a:rPr>
              <a:t>manzana</a:t>
            </a:r>
          </a:p>
        </p:txBody>
      </p:sp>
      <p:sp>
        <p:nvSpPr>
          <p:cNvPr id="24" name="Rectangle 23"/>
          <p:cNvSpPr>
            <a:spLocks noChangeArrowheads="1"/>
          </p:cNvSpPr>
          <p:nvPr/>
        </p:nvSpPr>
        <p:spPr bwMode="auto">
          <a:xfrm>
            <a:off x="552450" y="3065463"/>
            <a:ext cx="1368425" cy="449262"/>
          </a:xfrm>
          <a:prstGeom prst="rect">
            <a:avLst/>
          </a:prstGeom>
          <a:noFill/>
          <a:ln w="19050">
            <a:solidFill>
              <a:schemeClr val="accent3">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4" tIns="45683" rIns="91364" bIns="45683" anchor="ct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eaLnBrk="1" hangingPunct="1">
              <a:defRPr/>
            </a:pPr>
            <a:r>
              <a:rPr lang="es-ES" altLang="en-US" sz="1400" b="1" dirty="0">
                <a:cs typeface="Arial" charset="0"/>
              </a:rPr>
              <a:t>dátiles</a:t>
            </a:r>
          </a:p>
        </p:txBody>
      </p:sp>
      <p:sp>
        <p:nvSpPr>
          <p:cNvPr id="25" name="Rectangle 24"/>
          <p:cNvSpPr>
            <a:spLocks noChangeArrowheads="1"/>
          </p:cNvSpPr>
          <p:nvPr/>
        </p:nvSpPr>
        <p:spPr bwMode="auto">
          <a:xfrm>
            <a:off x="7524750" y="3052763"/>
            <a:ext cx="1368425" cy="450850"/>
          </a:xfrm>
          <a:prstGeom prst="rect">
            <a:avLst/>
          </a:prstGeom>
          <a:noFill/>
          <a:ln w="19050">
            <a:solidFill>
              <a:schemeClr val="accent3">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4" tIns="45683" rIns="91364" bIns="45683" anchor="ct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eaLnBrk="1" hangingPunct="1">
              <a:defRPr/>
            </a:pPr>
            <a:r>
              <a:rPr lang="es-ES" altLang="en-US" sz="1400" b="1" dirty="0" smtClean="0">
                <a:latin typeface="+mn-lt"/>
                <a:cs typeface="Arial" charset="0"/>
              </a:rPr>
              <a:t>granada</a:t>
            </a:r>
          </a:p>
        </p:txBody>
      </p:sp>
      <p:sp>
        <p:nvSpPr>
          <p:cNvPr id="26" name="Rectangle 25"/>
          <p:cNvSpPr>
            <a:spLocks noChangeArrowheads="1"/>
          </p:cNvSpPr>
          <p:nvPr/>
        </p:nvSpPr>
        <p:spPr bwMode="auto">
          <a:xfrm>
            <a:off x="552450" y="4276725"/>
            <a:ext cx="1368425" cy="450850"/>
          </a:xfrm>
          <a:prstGeom prst="rect">
            <a:avLst/>
          </a:prstGeom>
          <a:noFill/>
          <a:ln w="19050">
            <a:solidFill>
              <a:schemeClr val="accent3">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4" tIns="45683" rIns="91364" bIns="45683" anchor="ct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eaLnBrk="1" hangingPunct="1">
              <a:defRPr/>
            </a:pPr>
            <a:r>
              <a:rPr lang="es-ES" altLang="en-US" sz="1400" b="1" dirty="0">
                <a:cs typeface="Arial" charset="0"/>
              </a:rPr>
              <a:t>dátiles</a:t>
            </a:r>
          </a:p>
          <a:p>
            <a:pPr algn="ctr" eaLnBrk="1" hangingPunct="1">
              <a:defRPr/>
            </a:pPr>
            <a:r>
              <a:rPr lang="en-GB" altLang="en-US" sz="1400" b="1" dirty="0" smtClean="0">
                <a:latin typeface="+mn-lt"/>
                <a:cs typeface="Arial" charset="0"/>
              </a:rPr>
              <a:t> Medjool </a:t>
            </a:r>
          </a:p>
        </p:txBody>
      </p:sp>
      <p:pic>
        <p:nvPicPr>
          <p:cNvPr id="27" name="Picture 2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113764" y="4106087"/>
            <a:ext cx="1227581" cy="815980"/>
          </a:xfrm>
          <a:prstGeom prst="rect">
            <a:avLst/>
          </a:prstGeom>
          <a:ln>
            <a:noFill/>
          </a:ln>
          <a:effectLst>
            <a:softEdge rad="112500"/>
          </a:effectLst>
        </p:spPr>
      </p:pic>
      <p:sp>
        <p:nvSpPr>
          <p:cNvPr id="28" name="Rectangle 27"/>
          <p:cNvSpPr>
            <a:spLocks noChangeArrowheads="1"/>
          </p:cNvSpPr>
          <p:nvPr/>
        </p:nvSpPr>
        <p:spPr bwMode="auto">
          <a:xfrm>
            <a:off x="7524750" y="4289425"/>
            <a:ext cx="1368425" cy="449263"/>
          </a:xfrm>
          <a:prstGeom prst="rect">
            <a:avLst/>
          </a:prstGeom>
          <a:noFill/>
          <a:ln w="19050">
            <a:solidFill>
              <a:schemeClr val="accent3">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4" tIns="45683" rIns="91364" bIns="45683" anchor="ct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eaLnBrk="1" hangingPunct="1">
              <a:defRPr/>
            </a:pPr>
            <a:r>
              <a:rPr lang="es-ES" altLang="en-US" sz="1400" b="1" dirty="0">
                <a:cs typeface="Arial" charset="0"/>
              </a:rPr>
              <a:t>dátiles</a:t>
            </a:r>
          </a:p>
          <a:p>
            <a:pPr algn="ctr" eaLnBrk="1" hangingPunct="1">
              <a:defRPr/>
            </a:pPr>
            <a:r>
              <a:rPr lang="en-GB" altLang="en-US" sz="1400" b="1" dirty="0" smtClean="0">
                <a:latin typeface="+mn-lt"/>
                <a:cs typeface="Arial" charset="0"/>
              </a:rPr>
              <a:t>Deglet Nour</a:t>
            </a:r>
          </a:p>
        </p:txBody>
      </p:sp>
      <p:sp>
        <p:nvSpPr>
          <p:cNvPr id="29" name="Rounded Rectangle 28"/>
          <p:cNvSpPr/>
          <p:nvPr/>
        </p:nvSpPr>
        <p:spPr>
          <a:xfrm>
            <a:off x="3802596" y="5378173"/>
            <a:ext cx="1512168" cy="720080"/>
          </a:xfrm>
          <a:prstGeom prst="roundRect">
            <a:avLst/>
          </a:prstGeom>
          <a:solidFill>
            <a:schemeClr val="tx2">
              <a:lumMod val="75000"/>
            </a:schemeClr>
          </a:solidFill>
          <a:ln w="12700">
            <a:solidFill>
              <a:schemeClr val="tx1"/>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s-ES" b="1" dirty="0"/>
              <a:t>¿similar</a:t>
            </a:r>
            <a:r>
              <a:rPr lang="en-GB" b="1" dirty="0"/>
              <a:t>?</a:t>
            </a:r>
          </a:p>
        </p:txBody>
      </p:sp>
      <p:sp>
        <p:nvSpPr>
          <p:cNvPr id="30" name="Left Arrow 29"/>
          <p:cNvSpPr/>
          <p:nvPr/>
        </p:nvSpPr>
        <p:spPr>
          <a:xfrm>
            <a:off x="3190528" y="5582580"/>
            <a:ext cx="576064" cy="288032"/>
          </a:xfrm>
          <a:prstGeom prst="leftArrow">
            <a:avLst/>
          </a:prstGeom>
          <a:solidFill>
            <a:srgbClr val="C00000"/>
          </a:solidFill>
          <a:ln w="12700">
            <a:solidFill>
              <a:schemeClr val="tx1"/>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solidFill>
                <a:srgbClr val="C00000"/>
              </a:solidFill>
            </a:endParaRPr>
          </a:p>
        </p:txBody>
      </p:sp>
      <p:sp>
        <p:nvSpPr>
          <p:cNvPr id="31" name="Right Arrow 30"/>
          <p:cNvSpPr/>
          <p:nvPr/>
        </p:nvSpPr>
        <p:spPr>
          <a:xfrm>
            <a:off x="5350768" y="5582580"/>
            <a:ext cx="576064" cy="288032"/>
          </a:xfrm>
          <a:prstGeom prst="rightArrow">
            <a:avLst/>
          </a:prstGeom>
          <a:solidFill>
            <a:srgbClr val="C00000"/>
          </a:solidFill>
          <a:ln w="12700">
            <a:solidFill>
              <a:schemeClr val="tx1"/>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solidFill>
                <a:srgbClr val="C00000"/>
              </a:solidFill>
            </a:endParaRPr>
          </a:p>
        </p:txBody>
      </p:sp>
      <p:pic>
        <p:nvPicPr>
          <p:cNvPr id="32" name="Picture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7704" y="5085184"/>
            <a:ext cx="1282824" cy="1282824"/>
          </a:xfrm>
          <a:prstGeom prst="rect">
            <a:avLst/>
          </a:prstGeom>
          <a:ln>
            <a:noFill/>
          </a:ln>
          <a:effectLst>
            <a:softEdge rad="112500"/>
          </a:effectLst>
        </p:spPr>
      </p:pic>
      <p:sp>
        <p:nvSpPr>
          <p:cNvPr id="33" name="Rectangle 32"/>
          <p:cNvSpPr>
            <a:spLocks noChangeArrowheads="1"/>
          </p:cNvSpPr>
          <p:nvPr/>
        </p:nvSpPr>
        <p:spPr bwMode="auto">
          <a:xfrm>
            <a:off x="457200" y="5302250"/>
            <a:ext cx="1450975" cy="719138"/>
          </a:xfrm>
          <a:prstGeom prst="rect">
            <a:avLst/>
          </a:prstGeom>
          <a:noFill/>
          <a:ln w="19050">
            <a:solidFill>
              <a:schemeClr val="accent3">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4" tIns="45683" rIns="91364" bIns="45683" anchor="ct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eaLnBrk="1" hangingPunct="1">
              <a:defRPr/>
            </a:pPr>
            <a:r>
              <a:rPr lang="es-ES" altLang="en-US" sz="1400" b="1" dirty="0">
                <a:cs typeface="Arial" charset="0"/>
              </a:rPr>
              <a:t>dátiles</a:t>
            </a:r>
          </a:p>
          <a:p>
            <a:pPr algn="ctr" eaLnBrk="1" hangingPunct="1">
              <a:defRPr/>
            </a:pPr>
            <a:r>
              <a:rPr lang="en-GB" altLang="en-US" sz="1400" b="1" dirty="0" smtClean="0">
                <a:latin typeface="+mn-lt"/>
                <a:cs typeface="Arial" charset="0"/>
              </a:rPr>
              <a:t>Medjool (</a:t>
            </a:r>
            <a:r>
              <a:rPr lang="es-ES" altLang="en-US" sz="1400" b="1" dirty="0" smtClean="0">
                <a:latin typeface="+mn-lt"/>
                <a:cs typeface="Arial" charset="0"/>
              </a:rPr>
              <a:t>orgánicos</a:t>
            </a:r>
            <a:r>
              <a:rPr lang="en-GB" altLang="en-US" sz="1400" b="1" dirty="0" smtClean="0">
                <a:latin typeface="+mn-lt"/>
                <a:cs typeface="Arial" charset="0"/>
              </a:rPr>
              <a:t>)</a:t>
            </a:r>
          </a:p>
        </p:txBody>
      </p:sp>
      <p:sp>
        <p:nvSpPr>
          <p:cNvPr id="35" name="Rectangle 34"/>
          <p:cNvSpPr>
            <a:spLocks noChangeArrowheads="1"/>
          </p:cNvSpPr>
          <p:nvPr/>
        </p:nvSpPr>
        <p:spPr bwMode="auto">
          <a:xfrm>
            <a:off x="7510463" y="5513388"/>
            <a:ext cx="1368425" cy="449262"/>
          </a:xfrm>
          <a:prstGeom prst="rect">
            <a:avLst/>
          </a:prstGeom>
          <a:noFill/>
          <a:ln w="19050">
            <a:solidFill>
              <a:schemeClr val="accent3">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64" tIns="45683" rIns="91364" bIns="45683" anchor="ct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eaLnBrk="1" hangingPunct="1">
              <a:defRPr/>
            </a:pPr>
            <a:r>
              <a:rPr lang="es-ES" altLang="en-US" sz="1400" b="1" dirty="0">
                <a:cs typeface="Arial" charset="0"/>
              </a:rPr>
              <a:t>dátiles</a:t>
            </a:r>
          </a:p>
          <a:p>
            <a:pPr algn="ctr" eaLnBrk="1" hangingPunct="1">
              <a:defRPr/>
            </a:pPr>
            <a:r>
              <a:rPr lang="en-GB" altLang="en-US" sz="1400" b="1" dirty="0" smtClean="0">
                <a:cs typeface="Arial" charset="0"/>
              </a:rPr>
              <a:t>Medjool (OGM)</a:t>
            </a:r>
            <a:endParaRPr lang="en-GB" altLang="en-US" sz="1400" b="1" dirty="0">
              <a:cs typeface="Arial" charset="0"/>
            </a:endParaRPr>
          </a:p>
        </p:txBody>
      </p:sp>
      <p:pic>
        <p:nvPicPr>
          <p:cNvPr id="36" name="Picture 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86143" y="5085184"/>
            <a:ext cx="1282824" cy="1282824"/>
          </a:xfrm>
          <a:prstGeom prst="rect">
            <a:avLst/>
          </a:prstGeom>
          <a:ln>
            <a:noFill/>
          </a:ln>
          <a:effectLst>
            <a:softEdge rad="112500"/>
          </a:effectLst>
        </p:spPr>
      </p:pic>
      <p:pic>
        <p:nvPicPr>
          <p:cNvPr id="58423" name="Imagen 33"/>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407150" y="333375"/>
            <a:ext cx="2730500"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Title 1"/>
          <p:cNvSpPr txBox="1">
            <a:spLocks/>
          </p:cNvSpPr>
          <p:nvPr/>
        </p:nvSpPr>
        <p:spPr>
          <a:xfrm>
            <a:off x="152400" y="76199"/>
            <a:ext cx="5867400" cy="1143001"/>
          </a:xfrm>
          <a:prstGeom prst="rect">
            <a:avLst/>
          </a:prstGeom>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es-ES" sz="4000" b="1" dirty="0" smtClean="0">
                <a:solidFill>
                  <a:schemeClr val="accent3">
                    <a:lumMod val="50000"/>
                  </a:schemeClr>
                </a:solidFill>
              </a:rPr>
              <a:t>No-discriminación</a:t>
            </a:r>
            <a:endParaRPr lang="es-ES" b="1" dirty="0" smtClean="0">
              <a:solidFill>
                <a:schemeClr val="accent3">
                  <a:lumMod val="50000"/>
                </a:schemeClr>
              </a:solidFill>
            </a:endParaRPr>
          </a:p>
        </p:txBody>
      </p:sp>
    </p:spTree>
    <p:extLst>
      <p:ext uri="{BB962C8B-B14F-4D97-AF65-F5344CB8AC3E}">
        <p14:creationId xmlns:p14="http://schemas.microsoft.com/office/powerpoint/2010/main" val="119009209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22" presetClass="entr" presetSubtype="2" fill="hold" nodeType="withEffect">
                                  <p:stCondLst>
                                    <p:cond delay="0"/>
                                  </p:stCondLst>
                                  <p:childTnLst>
                                    <p:set>
                                      <p:cBhvr>
                                        <p:cTn id="8" dur="1" fill="hold">
                                          <p:stCondLst>
                                            <p:cond delay="0"/>
                                          </p:stCondLst>
                                        </p:cTn>
                                        <p:tgtEl>
                                          <p:spTgt spid="6"/>
                                        </p:tgtEl>
                                        <p:attrNameLst>
                                          <p:attrName>style.visibility</p:attrName>
                                        </p:attrNameLst>
                                      </p:cBhvr>
                                      <p:to>
                                        <p:strVal val="visible"/>
                                      </p:to>
                                    </p:set>
                                    <p:animEffect transition="in" filter="wipe(right)">
                                      <p:cBhvr>
                                        <p:cTn id="9" dur="500"/>
                                        <p:tgtEl>
                                          <p:spTgt spid="6"/>
                                        </p:tgtEl>
                                      </p:cBhvr>
                                    </p:animEffect>
                                  </p:childTnLst>
                                </p:cTn>
                              </p:par>
                              <p:par>
                                <p:cTn id="10" presetID="22" presetClass="entr" presetSubtype="8"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par>
                          <p:cTn id="13" fill="hold" nodeType="afterGroup">
                            <p:stCondLst>
                              <p:cond delay="500"/>
                            </p:stCondLst>
                            <p:childTnLst>
                              <p:par>
                                <p:cTn id="14" presetID="14" presetClass="entr" presetSubtype="10"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randombar(horizontal)">
                                      <p:cBhvr>
                                        <p:cTn id="16" dur="500"/>
                                        <p:tgtEl>
                                          <p:spTgt spid="2"/>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randombar(horizontal)">
                                      <p:cBhvr>
                                        <p:cTn id="19" dur="500"/>
                                        <p:tgtEl>
                                          <p:spTgt spid="3"/>
                                        </p:tgtEl>
                                      </p:cBhvr>
                                    </p:animEffect>
                                  </p:childTnLst>
                                </p:cTn>
                              </p:par>
                            </p:childTnLst>
                          </p:cTn>
                        </p:par>
                        <p:par>
                          <p:cTn id="20" fill="hold" nodeType="afterGroup">
                            <p:stCondLst>
                              <p:cond delay="1000"/>
                            </p:stCondLst>
                            <p:childTnLst>
                              <p:par>
                                <p:cTn id="21" presetID="1" presetClass="entr" presetSubtype="0"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22" presetClass="entr" presetSubtype="2"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right)">
                                      <p:cBhvr>
                                        <p:cTn id="31" dur="500"/>
                                        <p:tgtEl>
                                          <p:spTgt spid="12"/>
                                        </p:tgtEl>
                                      </p:cBhvr>
                                    </p:animEffect>
                                  </p:childTnLst>
                                </p:cTn>
                              </p:par>
                              <p:par>
                                <p:cTn id="32" presetID="22" presetClass="entr" presetSubtype="8" fill="hold"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wipe(left)">
                                      <p:cBhvr>
                                        <p:cTn id="34" dur="500"/>
                                        <p:tgtEl>
                                          <p:spTgt spid="13"/>
                                        </p:tgtEl>
                                      </p:cBhvr>
                                    </p:animEffect>
                                  </p:childTnLst>
                                </p:cTn>
                              </p:par>
                            </p:childTnLst>
                          </p:cTn>
                        </p:par>
                        <p:par>
                          <p:cTn id="35" fill="hold" nodeType="afterGroup">
                            <p:stCondLst>
                              <p:cond delay="500"/>
                            </p:stCondLst>
                            <p:childTnLst>
                              <p:par>
                                <p:cTn id="36" presetID="14" presetClass="entr" presetSubtype="10" fill="hold"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randombar(horizontal)">
                                      <p:cBhvr>
                                        <p:cTn id="38" dur="500"/>
                                        <p:tgtEl>
                                          <p:spTgt spid="14"/>
                                        </p:tgtEl>
                                      </p:cBhvr>
                                    </p:animEffect>
                                  </p:childTnLst>
                                </p:cTn>
                              </p:par>
                              <p:par>
                                <p:cTn id="39" presetID="14" presetClass="entr" presetSubtype="10" fill="hold" nodeType="with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randombar(horizontal)">
                                      <p:cBhvr>
                                        <p:cTn id="41" dur="500"/>
                                        <p:tgtEl>
                                          <p:spTgt spid="16"/>
                                        </p:tgtEl>
                                      </p:cBhvr>
                                    </p:animEffect>
                                  </p:childTnLst>
                                </p:cTn>
                              </p:par>
                            </p:childTnLst>
                          </p:cTn>
                        </p:par>
                        <p:par>
                          <p:cTn id="42" fill="hold" nodeType="afterGroup">
                            <p:stCondLst>
                              <p:cond delay="1000"/>
                            </p:stCondLst>
                            <p:childTnLst>
                              <p:par>
                                <p:cTn id="43" presetID="1" presetClass="entr" presetSubtype="0" fill="hold" grpId="0" nodeType="afterEffect">
                                  <p:stCondLst>
                                    <p:cond delay="0"/>
                                  </p:stCondLst>
                                  <p:childTnLst>
                                    <p:set>
                                      <p:cBhvr>
                                        <p:cTn id="44" dur="1" fill="hold">
                                          <p:stCondLst>
                                            <p:cond delay="0"/>
                                          </p:stCondLst>
                                        </p:cTn>
                                        <p:tgtEl>
                                          <p:spTgt spid="2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par>
                                <p:cTn id="51" presetID="22" presetClass="entr" presetSubtype="2" fill="hold" nodeType="with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wipe(right)">
                                      <p:cBhvr>
                                        <p:cTn id="53" dur="500"/>
                                        <p:tgtEl>
                                          <p:spTgt spid="18"/>
                                        </p:tgtEl>
                                      </p:cBhvr>
                                    </p:animEffect>
                                  </p:childTnLst>
                                </p:cTn>
                              </p:par>
                              <p:par>
                                <p:cTn id="54" presetID="22" presetClass="entr" presetSubtype="8" fill="hold" nodeType="with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wipe(left)">
                                      <p:cBhvr>
                                        <p:cTn id="56" dur="500"/>
                                        <p:tgtEl>
                                          <p:spTgt spid="19"/>
                                        </p:tgtEl>
                                      </p:cBhvr>
                                    </p:animEffect>
                                  </p:childTnLst>
                                </p:cTn>
                              </p:par>
                            </p:childTnLst>
                          </p:cTn>
                        </p:par>
                        <p:par>
                          <p:cTn id="57" fill="hold" nodeType="afterGroup">
                            <p:stCondLst>
                              <p:cond delay="500"/>
                            </p:stCondLst>
                            <p:childTnLst>
                              <p:par>
                                <p:cTn id="58" presetID="14" presetClass="entr" presetSubtype="10" fill="hold" nodeType="afterEffect">
                                  <p:stCondLst>
                                    <p:cond delay="0"/>
                                  </p:stCondLst>
                                  <p:childTnLst>
                                    <p:set>
                                      <p:cBhvr>
                                        <p:cTn id="59" dur="1" fill="hold">
                                          <p:stCondLst>
                                            <p:cond delay="0"/>
                                          </p:stCondLst>
                                        </p:cTn>
                                        <p:tgtEl>
                                          <p:spTgt spid="20"/>
                                        </p:tgtEl>
                                        <p:attrNameLst>
                                          <p:attrName>style.visibility</p:attrName>
                                        </p:attrNameLst>
                                      </p:cBhvr>
                                      <p:to>
                                        <p:strVal val="visible"/>
                                      </p:to>
                                    </p:set>
                                    <p:animEffect transition="in" filter="randombar(horizontal)">
                                      <p:cBhvr>
                                        <p:cTn id="60" dur="500"/>
                                        <p:tgtEl>
                                          <p:spTgt spid="20"/>
                                        </p:tgtEl>
                                      </p:cBhvr>
                                    </p:animEffect>
                                  </p:childTnLst>
                                </p:cTn>
                              </p:par>
                              <p:par>
                                <p:cTn id="61" presetID="14" presetClass="entr" presetSubtype="10" fill="hold" nodeType="with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randombar(horizontal)">
                                      <p:cBhvr>
                                        <p:cTn id="63" dur="500"/>
                                        <p:tgtEl>
                                          <p:spTgt spid="27"/>
                                        </p:tgtEl>
                                      </p:cBhvr>
                                    </p:animEffect>
                                  </p:childTnLst>
                                </p:cTn>
                              </p:par>
                            </p:childTnLst>
                          </p:cTn>
                        </p:par>
                        <p:par>
                          <p:cTn id="64" fill="hold" nodeType="afterGroup">
                            <p:stCondLst>
                              <p:cond delay="1000"/>
                            </p:stCondLst>
                            <p:childTnLst>
                              <p:par>
                                <p:cTn id="65" presetID="1" presetClass="entr" presetSubtype="0" fill="hold" grpId="0" nodeType="afterEffect">
                                  <p:stCondLst>
                                    <p:cond delay="0"/>
                                  </p:stCondLst>
                                  <p:childTnLst>
                                    <p:set>
                                      <p:cBhvr>
                                        <p:cTn id="66" dur="1" fill="hold">
                                          <p:stCondLst>
                                            <p:cond delay="0"/>
                                          </p:stCondLst>
                                        </p:cTn>
                                        <p:tgtEl>
                                          <p:spTgt spid="26"/>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8"/>
                                        </p:tgtEl>
                                        <p:attrNameLst>
                                          <p:attrName>style.visibility</p:attrName>
                                        </p:attrNameLst>
                                      </p:cBhvr>
                                      <p:to>
                                        <p:strVal val="visible"/>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1" presetClass="entr" presetSubtype="0" fill="hold" nodeType="clickEffect">
                                  <p:stCondLst>
                                    <p:cond delay="0"/>
                                  </p:stCondLst>
                                  <p:childTnLst>
                                    <p:set>
                                      <p:cBhvr>
                                        <p:cTn id="72" dur="1" fill="hold">
                                          <p:stCondLst>
                                            <p:cond delay="0"/>
                                          </p:stCondLst>
                                        </p:cTn>
                                        <p:tgtEl>
                                          <p:spTgt spid="29"/>
                                        </p:tgtEl>
                                        <p:attrNameLst>
                                          <p:attrName>style.visibility</p:attrName>
                                        </p:attrNameLst>
                                      </p:cBhvr>
                                      <p:to>
                                        <p:strVal val="visible"/>
                                      </p:to>
                                    </p:set>
                                  </p:childTnLst>
                                </p:cTn>
                              </p:par>
                              <p:par>
                                <p:cTn id="73" presetID="22" presetClass="entr" presetSubtype="2" fill="hold" nodeType="withEffect">
                                  <p:stCondLst>
                                    <p:cond delay="0"/>
                                  </p:stCondLst>
                                  <p:childTnLst>
                                    <p:set>
                                      <p:cBhvr>
                                        <p:cTn id="74" dur="1" fill="hold">
                                          <p:stCondLst>
                                            <p:cond delay="0"/>
                                          </p:stCondLst>
                                        </p:cTn>
                                        <p:tgtEl>
                                          <p:spTgt spid="30"/>
                                        </p:tgtEl>
                                        <p:attrNameLst>
                                          <p:attrName>style.visibility</p:attrName>
                                        </p:attrNameLst>
                                      </p:cBhvr>
                                      <p:to>
                                        <p:strVal val="visible"/>
                                      </p:to>
                                    </p:set>
                                    <p:animEffect transition="in" filter="wipe(right)">
                                      <p:cBhvr>
                                        <p:cTn id="75" dur="500"/>
                                        <p:tgtEl>
                                          <p:spTgt spid="30"/>
                                        </p:tgtEl>
                                      </p:cBhvr>
                                    </p:animEffect>
                                  </p:childTnLst>
                                </p:cTn>
                              </p:par>
                              <p:par>
                                <p:cTn id="76" presetID="22" presetClass="entr" presetSubtype="8" fill="hold" nodeType="with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wipe(left)">
                                      <p:cBhvr>
                                        <p:cTn id="78" dur="500"/>
                                        <p:tgtEl>
                                          <p:spTgt spid="31"/>
                                        </p:tgtEl>
                                      </p:cBhvr>
                                    </p:animEffect>
                                  </p:childTnLst>
                                </p:cTn>
                              </p:par>
                            </p:childTnLst>
                          </p:cTn>
                        </p:par>
                        <p:par>
                          <p:cTn id="79" fill="hold" nodeType="afterGroup">
                            <p:stCondLst>
                              <p:cond delay="500"/>
                            </p:stCondLst>
                            <p:childTnLst>
                              <p:par>
                                <p:cTn id="80" presetID="14" presetClass="entr" presetSubtype="10" fill="hold" nodeType="afterEffect">
                                  <p:stCondLst>
                                    <p:cond delay="0"/>
                                  </p:stCondLst>
                                  <p:childTnLst>
                                    <p:set>
                                      <p:cBhvr>
                                        <p:cTn id="81" dur="1" fill="hold">
                                          <p:stCondLst>
                                            <p:cond delay="0"/>
                                          </p:stCondLst>
                                        </p:cTn>
                                        <p:tgtEl>
                                          <p:spTgt spid="32"/>
                                        </p:tgtEl>
                                        <p:attrNameLst>
                                          <p:attrName>style.visibility</p:attrName>
                                        </p:attrNameLst>
                                      </p:cBhvr>
                                      <p:to>
                                        <p:strVal val="visible"/>
                                      </p:to>
                                    </p:set>
                                    <p:animEffect transition="in" filter="randombar(horizontal)">
                                      <p:cBhvr>
                                        <p:cTn id="82" dur="500"/>
                                        <p:tgtEl>
                                          <p:spTgt spid="32"/>
                                        </p:tgtEl>
                                      </p:cBhvr>
                                    </p:animEffect>
                                  </p:childTnLst>
                                </p:cTn>
                              </p:par>
                              <p:par>
                                <p:cTn id="83" presetID="14" presetClass="entr" presetSubtype="10" fill="hold" nodeType="withEffect">
                                  <p:stCondLst>
                                    <p:cond delay="0"/>
                                  </p:stCondLst>
                                  <p:childTnLst>
                                    <p:set>
                                      <p:cBhvr>
                                        <p:cTn id="84" dur="1" fill="hold">
                                          <p:stCondLst>
                                            <p:cond delay="0"/>
                                          </p:stCondLst>
                                        </p:cTn>
                                        <p:tgtEl>
                                          <p:spTgt spid="36"/>
                                        </p:tgtEl>
                                        <p:attrNameLst>
                                          <p:attrName>style.visibility</p:attrName>
                                        </p:attrNameLst>
                                      </p:cBhvr>
                                      <p:to>
                                        <p:strVal val="visible"/>
                                      </p:to>
                                    </p:set>
                                    <p:animEffect transition="in" filter="randombar(horizontal)">
                                      <p:cBhvr>
                                        <p:cTn id="85" dur="500"/>
                                        <p:tgtEl>
                                          <p:spTgt spid="36"/>
                                        </p:tgtEl>
                                      </p:cBhvr>
                                    </p:animEffect>
                                  </p:childTnLst>
                                </p:cTn>
                              </p:par>
                            </p:childTnLst>
                          </p:cTn>
                        </p:par>
                        <p:par>
                          <p:cTn id="86" fill="hold" nodeType="afterGroup">
                            <p:stCondLst>
                              <p:cond delay="1000"/>
                            </p:stCondLst>
                            <p:childTnLst>
                              <p:par>
                                <p:cTn id="87" presetID="1" presetClass="entr" presetSubtype="0" fill="hold" grpId="0" nodeType="afterEffect">
                                  <p:stCondLst>
                                    <p:cond delay="0"/>
                                  </p:stCondLst>
                                  <p:childTnLst>
                                    <p:set>
                                      <p:cBhvr>
                                        <p:cTn id="88" dur="1" fill="hold">
                                          <p:stCondLst>
                                            <p:cond delay="0"/>
                                          </p:stCondLst>
                                        </p:cTn>
                                        <p:tgtEl>
                                          <p:spTgt spid="33"/>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4" grpId="0" animBg="1"/>
      <p:bldP spid="25" grpId="0" animBg="1"/>
      <p:bldP spid="26" grpId="0" animBg="1"/>
      <p:bldP spid="28" grpId="0" animBg="1"/>
      <p:bldP spid="33" grpId="0" animBg="1"/>
      <p:bldP spid="3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457200" y="1341438"/>
            <a:ext cx="8229600" cy="4967287"/>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Font typeface="Arial" charset="0"/>
              <a:buBlip>
                <a:blip r:embed="rId3"/>
              </a:buBlip>
              <a:defRPr/>
            </a:pPr>
            <a:r>
              <a:rPr lang="es-ES" sz="2000" dirty="0" smtClean="0"/>
              <a:t>Con respecto al </a:t>
            </a:r>
            <a:r>
              <a:rPr lang="es-ES" sz="2000" u="sng" dirty="0" smtClean="0"/>
              <a:t>segundo elemento</a:t>
            </a:r>
            <a:r>
              <a:rPr lang="es-ES" sz="2000" dirty="0" smtClean="0"/>
              <a:t>, la existencia de “trato menos favorable" no se basa simplemente en si existe algún efecto perjudicial de la medida sobre las importaciones, sino que también en si este impacto se debe a “</a:t>
            </a:r>
            <a:r>
              <a:rPr lang="es-ES" sz="2000" b="1" dirty="0" smtClean="0">
                <a:solidFill>
                  <a:schemeClr val="accent3">
                    <a:lumMod val="50000"/>
                  </a:schemeClr>
                </a:solidFill>
              </a:rPr>
              <a:t>distinciones reglamentarias legitimas</a:t>
            </a:r>
            <a:r>
              <a:rPr lang="es-ES" sz="2000" dirty="0" smtClean="0"/>
              <a:t>".</a:t>
            </a:r>
          </a:p>
          <a:p>
            <a:pPr algn="just">
              <a:buFont typeface="Arial" charset="0"/>
              <a:buBlip>
                <a:blip r:embed="rId3"/>
              </a:buBlip>
              <a:defRPr/>
            </a:pPr>
            <a:endParaRPr lang="en-GB" sz="1800" dirty="0" smtClean="0"/>
          </a:p>
          <a:p>
            <a:pPr algn="just">
              <a:buFont typeface="Arial" charset="0"/>
              <a:buBlip>
                <a:blip r:embed="rId3"/>
              </a:buBlip>
              <a:defRPr/>
            </a:pPr>
            <a:endParaRPr lang="en-GB" sz="1800" dirty="0" smtClean="0"/>
          </a:p>
          <a:p>
            <a:pPr algn="just">
              <a:buFont typeface="Arial" charset="0"/>
              <a:buBlip>
                <a:blip r:embed="rId3"/>
              </a:buBlip>
              <a:defRPr/>
            </a:pPr>
            <a:endParaRPr lang="en-GB" sz="1800" dirty="0" smtClean="0"/>
          </a:p>
          <a:p>
            <a:pPr algn="just">
              <a:buFont typeface="Arial" charset="0"/>
              <a:buBlip>
                <a:blip r:embed="rId3"/>
              </a:buBlip>
              <a:defRPr/>
            </a:pPr>
            <a:endParaRPr lang="en-GB" sz="1800" dirty="0" smtClean="0"/>
          </a:p>
          <a:p>
            <a:pPr algn="just">
              <a:buFont typeface="Arial" charset="0"/>
              <a:buBlip>
                <a:blip r:embed="rId3"/>
              </a:buBlip>
              <a:defRPr/>
            </a:pPr>
            <a:endParaRPr lang="en-GB" sz="1800" dirty="0" smtClean="0"/>
          </a:p>
          <a:p>
            <a:pPr algn="just">
              <a:buFont typeface="Arial" charset="0"/>
              <a:buBlip>
                <a:blip r:embed="rId3"/>
              </a:buBlip>
              <a:defRPr/>
            </a:pPr>
            <a:endParaRPr lang="en-GB" sz="1800" dirty="0" smtClean="0"/>
          </a:p>
          <a:p>
            <a:pPr algn="just">
              <a:buFont typeface="Arial" charset="0"/>
              <a:buBlip>
                <a:blip r:embed="rId3"/>
              </a:buBlip>
              <a:defRPr/>
            </a:pPr>
            <a:endParaRPr lang="en-GB" sz="1800" dirty="0" smtClean="0"/>
          </a:p>
          <a:p>
            <a:pPr algn="just">
              <a:buFont typeface="Arial" charset="0"/>
              <a:buBlip>
                <a:blip r:embed="rId3"/>
              </a:buBlip>
              <a:defRPr/>
            </a:pPr>
            <a:r>
              <a:rPr lang="es-ES" sz="2000" dirty="0" smtClean="0"/>
              <a:t>Para tomar esta determinación, un Grupo Especial deberá examinar cuidadosamente las circunstancias particulares del caso, esto es, </a:t>
            </a:r>
            <a:r>
              <a:rPr lang="es-ES" sz="2000" b="1" dirty="0" smtClean="0">
                <a:solidFill>
                  <a:schemeClr val="accent3">
                    <a:lumMod val="50000"/>
                  </a:schemeClr>
                </a:solidFill>
              </a:rPr>
              <a:t>el diseño, la arquitectura, la estructura, el funcionamiento y la aplicación del reglamento técnico </a:t>
            </a:r>
            <a:r>
              <a:rPr lang="es-ES" sz="2000" dirty="0" smtClean="0"/>
              <a:t>en cuestión, y, en particular, si ese reglamento técnico es </a:t>
            </a:r>
            <a:r>
              <a:rPr lang="es-ES" sz="2000" b="1" dirty="0" smtClean="0">
                <a:solidFill>
                  <a:srgbClr val="C00000"/>
                </a:solidFill>
              </a:rPr>
              <a:t>imparcial</a:t>
            </a:r>
            <a:r>
              <a:rPr lang="es-ES" sz="2000" dirty="0" smtClean="0"/>
              <a:t>.</a:t>
            </a:r>
          </a:p>
        </p:txBody>
      </p:sp>
      <p:graphicFrame>
        <p:nvGraphicFramePr>
          <p:cNvPr id="12" name="Diagram 11"/>
          <p:cNvGraphicFramePr/>
          <p:nvPr/>
        </p:nvGraphicFramePr>
        <p:xfrm>
          <a:off x="1524000" y="2996952"/>
          <a:ext cx="6096000" cy="15121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60421" name="Imagen 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6407150" y="333375"/>
            <a:ext cx="2730500"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152400" y="76199"/>
            <a:ext cx="5867400" cy="1143001"/>
          </a:xfrm>
          <a:prstGeom prst="rect">
            <a:avLst/>
          </a:prstGeom>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es-ES" sz="4000" b="1" dirty="0" smtClean="0">
                <a:solidFill>
                  <a:schemeClr val="accent3">
                    <a:lumMod val="50000"/>
                  </a:schemeClr>
                </a:solidFill>
              </a:rPr>
              <a:t>No-discriminación</a:t>
            </a:r>
            <a:endParaRPr lang="es-ES" b="1" dirty="0" smtClean="0">
              <a:solidFill>
                <a:schemeClr val="accent3">
                  <a:lumMod val="50000"/>
                </a:schemeClr>
              </a:solidFill>
            </a:endParaRPr>
          </a:p>
        </p:txBody>
      </p:sp>
    </p:spTree>
    <p:extLst>
      <p:ext uri="{BB962C8B-B14F-4D97-AF65-F5344CB8AC3E}">
        <p14:creationId xmlns:p14="http://schemas.microsoft.com/office/powerpoint/2010/main" val="363132446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2">
                                            <p:graphicEl>
                                              <a:dgm id="{82EC38E2-14AC-46E9-B337-688604412A27}"/>
                                            </p:graphicEl>
                                          </p:spTgt>
                                        </p:tgtEl>
                                        <p:attrNameLst>
                                          <p:attrName>style.visibility</p:attrName>
                                        </p:attrNameLst>
                                      </p:cBhvr>
                                      <p:to>
                                        <p:strVal val="visible"/>
                                      </p:to>
                                    </p:set>
                                    <p:animEffect transition="in" filter="fade">
                                      <p:cBhvr>
                                        <p:cTn id="7" dur="1000"/>
                                        <p:tgtEl>
                                          <p:spTgt spid="12">
                                            <p:graphicEl>
                                              <a:dgm id="{82EC38E2-14AC-46E9-B337-688604412A27}"/>
                                            </p:graphicEl>
                                          </p:spTgt>
                                        </p:tgtEl>
                                      </p:cBhvr>
                                    </p:animEffect>
                                    <p:anim calcmode="lin" valueType="num">
                                      <p:cBhvr>
                                        <p:cTn id="8" dur="1000" fill="hold"/>
                                        <p:tgtEl>
                                          <p:spTgt spid="12">
                                            <p:graphicEl>
                                              <a:dgm id="{82EC38E2-14AC-46E9-B337-688604412A27}"/>
                                            </p:graphicEl>
                                          </p:spTgt>
                                        </p:tgtEl>
                                        <p:attrNameLst>
                                          <p:attrName>ppt_x</p:attrName>
                                        </p:attrNameLst>
                                      </p:cBhvr>
                                      <p:tavLst>
                                        <p:tav tm="0">
                                          <p:val>
                                            <p:strVal val="#ppt_x"/>
                                          </p:val>
                                        </p:tav>
                                        <p:tav tm="100000">
                                          <p:val>
                                            <p:strVal val="#ppt_x"/>
                                          </p:val>
                                        </p:tav>
                                      </p:tavLst>
                                    </p:anim>
                                    <p:anim calcmode="lin" valueType="num">
                                      <p:cBhvr>
                                        <p:cTn id="9" dur="1000" fill="hold"/>
                                        <p:tgtEl>
                                          <p:spTgt spid="12">
                                            <p:graphicEl>
                                              <a:dgm id="{82EC38E2-14AC-46E9-B337-688604412A27}"/>
                                            </p:graphic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12">
                                            <p:graphicEl>
                                              <a:dgm id="{6AD1DA5B-E0E0-4A1E-B6CF-B96758CCDD34}"/>
                                            </p:graphicEl>
                                          </p:spTgt>
                                        </p:tgtEl>
                                        <p:attrNameLst>
                                          <p:attrName>style.visibility</p:attrName>
                                        </p:attrNameLst>
                                      </p:cBhvr>
                                      <p:to>
                                        <p:strVal val="visible"/>
                                      </p:to>
                                    </p:set>
                                    <p:animEffect transition="in" filter="fade">
                                      <p:cBhvr>
                                        <p:cTn id="13" dur="1000"/>
                                        <p:tgtEl>
                                          <p:spTgt spid="12">
                                            <p:graphicEl>
                                              <a:dgm id="{6AD1DA5B-E0E0-4A1E-B6CF-B96758CCDD34}"/>
                                            </p:graphicEl>
                                          </p:spTgt>
                                        </p:tgtEl>
                                      </p:cBhvr>
                                    </p:animEffect>
                                    <p:anim calcmode="lin" valueType="num">
                                      <p:cBhvr>
                                        <p:cTn id="14" dur="1000" fill="hold"/>
                                        <p:tgtEl>
                                          <p:spTgt spid="12">
                                            <p:graphicEl>
                                              <a:dgm id="{6AD1DA5B-E0E0-4A1E-B6CF-B96758CCDD34}"/>
                                            </p:graphicEl>
                                          </p:spTgt>
                                        </p:tgtEl>
                                        <p:attrNameLst>
                                          <p:attrName>ppt_x</p:attrName>
                                        </p:attrNameLst>
                                      </p:cBhvr>
                                      <p:tavLst>
                                        <p:tav tm="0">
                                          <p:val>
                                            <p:strVal val="#ppt_x"/>
                                          </p:val>
                                        </p:tav>
                                        <p:tav tm="100000">
                                          <p:val>
                                            <p:strVal val="#ppt_x"/>
                                          </p:val>
                                        </p:tav>
                                      </p:tavLst>
                                    </p:anim>
                                    <p:anim calcmode="lin" valueType="num">
                                      <p:cBhvr>
                                        <p:cTn id="15" dur="1000" fill="hold"/>
                                        <p:tgtEl>
                                          <p:spTgt spid="12">
                                            <p:graphicEl>
                                              <a:dgm id="{6AD1DA5B-E0E0-4A1E-B6CF-B96758CCDD34}"/>
                                            </p:graphic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12">
                                            <p:graphicEl>
                                              <a:dgm id="{78A02944-7530-4214-A3FD-ECC68A8A17E7}"/>
                                            </p:graphicEl>
                                          </p:spTgt>
                                        </p:tgtEl>
                                        <p:attrNameLst>
                                          <p:attrName>style.visibility</p:attrName>
                                        </p:attrNameLst>
                                      </p:cBhvr>
                                      <p:to>
                                        <p:strVal val="visible"/>
                                      </p:to>
                                    </p:set>
                                    <p:animEffect transition="in" filter="fade">
                                      <p:cBhvr>
                                        <p:cTn id="19" dur="1000"/>
                                        <p:tgtEl>
                                          <p:spTgt spid="12">
                                            <p:graphicEl>
                                              <a:dgm id="{78A02944-7530-4214-A3FD-ECC68A8A17E7}"/>
                                            </p:graphicEl>
                                          </p:spTgt>
                                        </p:tgtEl>
                                      </p:cBhvr>
                                    </p:animEffect>
                                    <p:anim calcmode="lin" valueType="num">
                                      <p:cBhvr>
                                        <p:cTn id="20" dur="1000" fill="hold"/>
                                        <p:tgtEl>
                                          <p:spTgt spid="12">
                                            <p:graphicEl>
                                              <a:dgm id="{78A02944-7530-4214-A3FD-ECC68A8A17E7}"/>
                                            </p:graphicEl>
                                          </p:spTgt>
                                        </p:tgtEl>
                                        <p:attrNameLst>
                                          <p:attrName>ppt_x</p:attrName>
                                        </p:attrNameLst>
                                      </p:cBhvr>
                                      <p:tavLst>
                                        <p:tav tm="0">
                                          <p:val>
                                            <p:strVal val="#ppt_x"/>
                                          </p:val>
                                        </p:tav>
                                        <p:tav tm="100000">
                                          <p:val>
                                            <p:strVal val="#ppt_x"/>
                                          </p:val>
                                        </p:tav>
                                      </p:tavLst>
                                    </p:anim>
                                    <p:anim calcmode="lin" valueType="num">
                                      <p:cBhvr>
                                        <p:cTn id="21" dur="1000" fill="hold"/>
                                        <p:tgtEl>
                                          <p:spTgt spid="12">
                                            <p:graphicEl>
                                              <a:dgm id="{78A02944-7530-4214-A3FD-ECC68A8A17E7}"/>
                                            </p:graphic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12">
                                            <p:graphicEl>
                                              <a:dgm id="{0FDA3B91-B513-4688-970B-AF5AE2D32083}"/>
                                            </p:graphicEl>
                                          </p:spTgt>
                                        </p:tgtEl>
                                        <p:attrNameLst>
                                          <p:attrName>style.visibility</p:attrName>
                                        </p:attrNameLst>
                                      </p:cBhvr>
                                      <p:to>
                                        <p:strVal val="visible"/>
                                      </p:to>
                                    </p:set>
                                    <p:animEffect transition="in" filter="fade">
                                      <p:cBhvr>
                                        <p:cTn id="25" dur="1000"/>
                                        <p:tgtEl>
                                          <p:spTgt spid="12">
                                            <p:graphicEl>
                                              <a:dgm id="{0FDA3B91-B513-4688-970B-AF5AE2D32083}"/>
                                            </p:graphicEl>
                                          </p:spTgt>
                                        </p:tgtEl>
                                      </p:cBhvr>
                                    </p:animEffect>
                                    <p:anim calcmode="lin" valueType="num">
                                      <p:cBhvr>
                                        <p:cTn id="26" dur="1000" fill="hold"/>
                                        <p:tgtEl>
                                          <p:spTgt spid="12">
                                            <p:graphicEl>
                                              <a:dgm id="{0FDA3B91-B513-4688-970B-AF5AE2D32083}"/>
                                            </p:graphicEl>
                                          </p:spTgt>
                                        </p:tgtEl>
                                        <p:attrNameLst>
                                          <p:attrName>ppt_x</p:attrName>
                                        </p:attrNameLst>
                                      </p:cBhvr>
                                      <p:tavLst>
                                        <p:tav tm="0">
                                          <p:val>
                                            <p:strVal val="#ppt_x"/>
                                          </p:val>
                                        </p:tav>
                                        <p:tav tm="100000">
                                          <p:val>
                                            <p:strVal val="#ppt_x"/>
                                          </p:val>
                                        </p:tav>
                                      </p:tavLst>
                                    </p:anim>
                                    <p:anim calcmode="lin" valueType="num">
                                      <p:cBhvr>
                                        <p:cTn id="27" dur="1000" fill="hold"/>
                                        <p:tgtEl>
                                          <p:spTgt spid="12">
                                            <p:graphicEl>
                                              <a:dgm id="{0FDA3B91-B513-4688-970B-AF5AE2D32083}"/>
                                            </p:graphic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12">
                                            <p:graphicEl>
                                              <a:dgm id="{C817BEA1-587A-431F-9F65-CF9F99D601FA}"/>
                                            </p:graphicEl>
                                          </p:spTgt>
                                        </p:tgtEl>
                                        <p:attrNameLst>
                                          <p:attrName>style.visibility</p:attrName>
                                        </p:attrNameLst>
                                      </p:cBhvr>
                                      <p:to>
                                        <p:strVal val="visible"/>
                                      </p:to>
                                    </p:set>
                                    <p:animEffect transition="in" filter="fade">
                                      <p:cBhvr>
                                        <p:cTn id="31" dur="1000"/>
                                        <p:tgtEl>
                                          <p:spTgt spid="12">
                                            <p:graphicEl>
                                              <a:dgm id="{C817BEA1-587A-431F-9F65-CF9F99D601FA}"/>
                                            </p:graphicEl>
                                          </p:spTgt>
                                        </p:tgtEl>
                                      </p:cBhvr>
                                    </p:animEffect>
                                    <p:anim calcmode="lin" valueType="num">
                                      <p:cBhvr>
                                        <p:cTn id="32" dur="1000" fill="hold"/>
                                        <p:tgtEl>
                                          <p:spTgt spid="12">
                                            <p:graphicEl>
                                              <a:dgm id="{C817BEA1-587A-431F-9F65-CF9F99D601FA}"/>
                                            </p:graphicEl>
                                          </p:spTgt>
                                        </p:tgtEl>
                                        <p:attrNameLst>
                                          <p:attrName>ppt_x</p:attrName>
                                        </p:attrNameLst>
                                      </p:cBhvr>
                                      <p:tavLst>
                                        <p:tav tm="0">
                                          <p:val>
                                            <p:strVal val="#ppt_x"/>
                                          </p:val>
                                        </p:tav>
                                        <p:tav tm="100000">
                                          <p:val>
                                            <p:strVal val="#ppt_x"/>
                                          </p:val>
                                        </p:tav>
                                      </p:tavLst>
                                    </p:anim>
                                    <p:anim calcmode="lin" valueType="num">
                                      <p:cBhvr>
                                        <p:cTn id="33" dur="1000" fill="hold"/>
                                        <p:tgtEl>
                                          <p:spTgt spid="12">
                                            <p:graphicEl>
                                              <a:dgm id="{C817BEA1-587A-431F-9F65-CF9F99D601FA}"/>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Sub>
          <a:bldDgm bld="one"/>
        </p:bldSub>
      </p:bldGraphic>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 xsi:nil="true"/>
    <Action xmlns="6dfc6e00-eaa7-471f-8691-9b952787d5c9">Keep</Action>
    <Keywords0 xmlns="6dfc6e00-eaa7-471f-8691-9b952787d5c9" xsi:nil="true"/>
    <Description_x0020_2 xmlns="6dfc6e00-eaa7-471f-8691-9b952787d5c9" xsi:nil="true"/>
    <Document_x0020_Type xmlns="6dfc6e00-eaa7-471f-8691-9b952787d5c9" xsi:nil="true"/>
    <Description0 xmlns="6dfc6e00-eaa7-471f-8691-9b952787d5c9" xsi:nil="true"/>
    <TaxCatchAll xmlns="cfe53b65-3c36-4587-b144-e9caa3012b85"/>
    <TaxKeywordTaxHTField xmlns="cfe53b65-3c36-4587-b144-e9caa3012b85">
      <Terms xmlns="http://schemas.microsoft.com/office/infopath/2007/PartnerControls"/>
    </TaxKeywordTaxHTField>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A49DB80692F6849BBB85B88BD7E251E" ma:contentTypeVersion="49" ma:contentTypeDescription="" ma:contentTypeScope="" ma:versionID="4202e3cc60ddbde23ac5ad50dbb91338">
  <xsd:schema xmlns:xsd="http://www.w3.org/2001/XMLSchema" xmlns:xs="http://www.w3.org/2001/XMLSchema" xmlns:p="http://schemas.microsoft.com/office/2006/metadata/properties" xmlns:ns1="http://schemas.microsoft.com/sharepoint/v3" xmlns:ns2="d1f628b7-dc6e-45dc-9245-e5ecf578f20b" xmlns:ns3="bbd4acb0-43d6-4317-ab0b-803dc468f016" targetNamespace="http://schemas.microsoft.com/office/2006/metadata/properties" ma:root="true" ma:fieldsID="23aed2d8c0f55666662c75d8f1fd6e40" ns1:_="" ns2:_="" ns3:_="">
    <xsd:import namespace="http://schemas.microsoft.com/sharepoint/v3"/>
    <xsd:import namespace="d1f628b7-dc6e-45dc-9245-e5ecf578f20b"/>
    <xsd:import namespace="bbd4acb0-43d6-4317-ab0b-803dc468f016"/>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3"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4"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1f628b7-dc6e-45dc-9245-e5ecf578f20b"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12"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bbd4acb0-43d6-4317-ab0b-803dc468f016" elementFormDefault="qualified">
    <xsd:import namespace="http://schemas.microsoft.com/office/2006/documentManagement/types"/>
    <xsd:import namespace="http://schemas.microsoft.com/office/infopath/2007/PartnerControls"/>
    <xsd:element name="_dlc_DocId" ma:index="16" nillable="true" ma:displayName="Document ID Value" ma:description="The value of the document ID assigned to this item." ma:internalName="_dlc_DocId" ma:readOnly="true">
      <xsd:simpleType>
        <xsd:restriction base="dms:Text"/>
      </xsd:simpleType>
    </xsd:element>
    <xsd:element name="_dlc_DocIdUrl" ma:index="1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8"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file>

<file path=customXml/itemProps1.xml><?xml version="1.0" encoding="utf-8"?>
<ds:datastoreItem xmlns:ds="http://schemas.openxmlformats.org/officeDocument/2006/customXml" ds:itemID="{C694E61B-7EDF-46BA-A921-5BA65CB06E44}"/>
</file>

<file path=customXml/itemProps2.xml><?xml version="1.0" encoding="utf-8"?>
<ds:datastoreItem xmlns:ds="http://schemas.openxmlformats.org/officeDocument/2006/customXml" ds:itemID="{45BA359B-C3F6-4B7C-A4EE-90316FD1158C}"/>
</file>

<file path=customXml/itemProps3.xml><?xml version="1.0" encoding="utf-8"?>
<ds:datastoreItem xmlns:ds="http://schemas.openxmlformats.org/officeDocument/2006/customXml" ds:itemID="{BD26DB40-237A-407E-9F21-ED4C0BB292BE}"/>
</file>

<file path=customXml/itemProps4.xml><?xml version="1.0" encoding="utf-8"?>
<ds:datastoreItem xmlns:ds="http://schemas.openxmlformats.org/officeDocument/2006/customXml" ds:itemID="{9FA6AE98-8A4E-4508-A0FD-F2557CD96C42}"/>
</file>

<file path=docProps/app.xml><?xml version="1.0" encoding="utf-8"?>
<Properties xmlns="http://schemas.openxmlformats.org/officeDocument/2006/extended-properties" xmlns:vt="http://schemas.openxmlformats.org/officeDocument/2006/docPropsVTypes">
  <TotalTime>5526</TotalTime>
  <Words>2747</Words>
  <Application>Microsoft Office PowerPoint</Application>
  <PresentationFormat>Presentación en pantalla (4:3)</PresentationFormat>
  <Paragraphs>338</Paragraphs>
  <Slides>25</Slides>
  <Notes>24</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25</vt:i4>
      </vt:variant>
    </vt:vector>
  </HeadingPairs>
  <TitlesOfParts>
    <vt:vector size="32" baseType="lpstr">
      <vt:lpstr>Arial</vt:lpstr>
      <vt:lpstr>Arial Narrow</vt:lpstr>
      <vt:lpstr>Calibri</vt:lpstr>
      <vt:lpstr>Symbol</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Vannessa Tena Lopez</dc:creator>
  <cp:lastModifiedBy>Sofía Guadalupe Flores Palomar</cp:lastModifiedBy>
  <cp:revision>383</cp:revision>
  <cp:lastPrinted>2013-06-05T22:45:24Z</cp:lastPrinted>
  <dcterms:created xsi:type="dcterms:W3CDTF">2013-01-31T02:07:21Z</dcterms:created>
  <dcterms:modified xsi:type="dcterms:W3CDTF">2016-02-09T14:50:29Z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_dlc_DocIdItemGuid">
    <vt:lpwstr>1417e7a9-6cbe-45f8-944e-41a7f506283e</vt:lpwstr>
  </property>
</Properties>
</file>