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46.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diagrams/layout10.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drawing9.xml" ContentType="application/vnd.ms-office.drawingml.diagramDrawing+xml"/>
  <Override PartName="/ppt/diagrams/colors9.xml" ContentType="application/vnd.openxmlformats-officedocument.drawingml.diagramColors+xml"/>
  <Override PartName="/ppt/diagrams/layout9.xml" ContentType="application/vnd.openxmlformats-officedocument.drawingml.diagramLayout+xml"/>
  <Override PartName="/ppt/diagrams/drawing10.xml" ContentType="application/vnd.ms-office.drawingml.diagramDrawing+xml"/>
  <Override PartName="/ppt/diagrams/layout11.xml" ContentType="application/vnd.openxmlformats-officedocument.drawingml.diagramLayout+xml"/>
  <Override PartName="/ppt/commentAuthors.xml" ContentType="application/vnd.openxmlformats-officedocument.presentationml.commentAuthors+xml"/>
  <Override PartName="/ppt/theme/theme1.xml" ContentType="application/vnd.openxmlformats-officedocument.theme+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drawing8.xml" ContentType="application/vnd.ms-office.drawingml.diagramDrawing+xml"/>
  <Override PartName="/ppt/diagrams/quickStyle9.xml" ContentType="application/vnd.openxmlformats-officedocument.drawingml.diagramStyle+xml"/>
  <Override PartName="/ppt/diagrams/quickStyle8.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8.xml" ContentType="application/vnd.openxmlformats-officedocument.drawingml.diagramColors+xml"/>
  <Override PartName="/ppt/diagrams/quickStyle6.xml" ContentType="application/vnd.openxmlformats-officedocument.drawingml.diagramStyle+xml"/>
  <Override PartName="/ppt/diagrams/layout8.xml" ContentType="application/vnd.openxmlformats-officedocument.drawingml.diagramLayout+xml"/>
  <Override PartName="/ppt/diagrams/colors6.xml" ContentType="application/vnd.openxmlformats-officedocument.drawingml.diagramColors+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drawing7.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4" r:id="rId2"/>
    <p:sldMasterId id="2147483915" r:id="rId3"/>
  </p:sldMasterIdLst>
  <p:notesMasterIdLst>
    <p:notesMasterId r:id="rId23"/>
  </p:notesMasterIdLst>
  <p:sldIdLst>
    <p:sldId id="314" r:id="rId4"/>
    <p:sldId id="412" r:id="rId5"/>
    <p:sldId id="416" r:id="rId6"/>
    <p:sldId id="413" r:id="rId7"/>
    <p:sldId id="383" r:id="rId8"/>
    <p:sldId id="385" r:id="rId9"/>
    <p:sldId id="417" r:id="rId10"/>
    <p:sldId id="419" r:id="rId11"/>
    <p:sldId id="405" r:id="rId12"/>
    <p:sldId id="420" r:id="rId13"/>
    <p:sldId id="421" r:id="rId14"/>
    <p:sldId id="410" r:id="rId15"/>
    <p:sldId id="411" r:id="rId16"/>
    <p:sldId id="418" r:id="rId17"/>
    <p:sldId id="406" r:id="rId18"/>
    <p:sldId id="407" r:id="rId19"/>
    <p:sldId id="408" r:id="rId20"/>
    <p:sldId id="409" r:id="rId21"/>
    <p:sldId id="399" r:id="rId22"/>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Geneva" charset="-128"/>
        <a:cs typeface="+mn-cs"/>
      </a:defRPr>
    </a:lvl1pPr>
    <a:lvl2pPr marL="457200" algn="l" defTabSz="457200" rtl="0" fontAlgn="base">
      <a:spcBef>
        <a:spcPct val="0"/>
      </a:spcBef>
      <a:spcAft>
        <a:spcPct val="0"/>
      </a:spcAft>
      <a:defRPr kern="1200">
        <a:solidFill>
          <a:schemeClr val="tx1"/>
        </a:solidFill>
        <a:latin typeface="Arial" charset="0"/>
        <a:ea typeface="Geneva" charset="-128"/>
        <a:cs typeface="+mn-cs"/>
      </a:defRPr>
    </a:lvl2pPr>
    <a:lvl3pPr marL="914400" algn="l" defTabSz="457200" rtl="0" fontAlgn="base">
      <a:spcBef>
        <a:spcPct val="0"/>
      </a:spcBef>
      <a:spcAft>
        <a:spcPct val="0"/>
      </a:spcAft>
      <a:defRPr kern="1200">
        <a:solidFill>
          <a:schemeClr val="tx1"/>
        </a:solidFill>
        <a:latin typeface="Arial" charset="0"/>
        <a:ea typeface="Geneva" charset="-128"/>
        <a:cs typeface="+mn-cs"/>
      </a:defRPr>
    </a:lvl3pPr>
    <a:lvl4pPr marL="1371600" algn="l" defTabSz="457200" rtl="0" fontAlgn="base">
      <a:spcBef>
        <a:spcPct val="0"/>
      </a:spcBef>
      <a:spcAft>
        <a:spcPct val="0"/>
      </a:spcAft>
      <a:defRPr kern="1200">
        <a:solidFill>
          <a:schemeClr val="tx1"/>
        </a:solidFill>
        <a:latin typeface="Arial" charset="0"/>
        <a:ea typeface="Geneva" charset="-128"/>
        <a:cs typeface="+mn-cs"/>
      </a:defRPr>
    </a:lvl4pPr>
    <a:lvl5pPr marL="1828800" algn="l" defTabSz="457200" rtl="0" fontAlgn="base">
      <a:spcBef>
        <a:spcPct val="0"/>
      </a:spcBef>
      <a:spcAft>
        <a:spcPct val="0"/>
      </a:spcAft>
      <a:defRPr kern="1200">
        <a:solidFill>
          <a:schemeClr val="tx1"/>
        </a:solidFill>
        <a:latin typeface="Arial" charset="0"/>
        <a:ea typeface="Geneva" charset="-128"/>
        <a:cs typeface="+mn-cs"/>
      </a:defRPr>
    </a:lvl5pPr>
    <a:lvl6pPr marL="2286000" algn="l" defTabSz="914400" rtl="0" eaLnBrk="1" latinLnBrk="0" hangingPunct="1">
      <a:defRPr kern="1200">
        <a:solidFill>
          <a:schemeClr val="tx1"/>
        </a:solidFill>
        <a:latin typeface="Arial" charset="0"/>
        <a:ea typeface="Geneva" charset="-128"/>
        <a:cs typeface="+mn-cs"/>
      </a:defRPr>
    </a:lvl6pPr>
    <a:lvl7pPr marL="2743200" algn="l" defTabSz="914400" rtl="0" eaLnBrk="1" latinLnBrk="0" hangingPunct="1">
      <a:defRPr kern="1200">
        <a:solidFill>
          <a:schemeClr val="tx1"/>
        </a:solidFill>
        <a:latin typeface="Arial" charset="0"/>
        <a:ea typeface="Geneva" charset="-128"/>
        <a:cs typeface="+mn-cs"/>
      </a:defRPr>
    </a:lvl7pPr>
    <a:lvl8pPr marL="3200400" algn="l" defTabSz="914400" rtl="0" eaLnBrk="1" latinLnBrk="0" hangingPunct="1">
      <a:defRPr kern="1200">
        <a:solidFill>
          <a:schemeClr val="tx1"/>
        </a:solidFill>
        <a:latin typeface="Arial" charset="0"/>
        <a:ea typeface="Geneva" charset="-128"/>
        <a:cs typeface="+mn-cs"/>
      </a:defRPr>
    </a:lvl8pPr>
    <a:lvl9pPr marL="3657600" algn="l" defTabSz="914400" rtl="0" eaLnBrk="1" latinLnBrk="0" hangingPunct="1">
      <a:defRPr kern="1200">
        <a:solidFill>
          <a:schemeClr val="tx1"/>
        </a:solidFill>
        <a:latin typeface="Arial" charset="0"/>
        <a:ea typeface="Geneva" charset="-128"/>
        <a:cs typeface="+mn-cs"/>
      </a:defRPr>
    </a:lvl9pPr>
  </p:defaultTextStyle>
  <p:extLst>
    <p:ext uri="{521415D9-36F7-43E2-AB2F-B90AF26B5E84}">
      <p14:sectionLst xmlns:p14="http://schemas.microsoft.com/office/powerpoint/2010/main">
        <p14:section name="Default Section" id="{D8DDAFB6-2705-4A83-80DF-6C485A8F0C47}">
          <p14:sldIdLst>
            <p14:sldId id="314"/>
            <p14:sldId id="412"/>
            <p14:sldId id="416"/>
            <p14:sldId id="413"/>
            <p14:sldId id="383"/>
            <p14:sldId id="385"/>
            <p14:sldId id="417"/>
            <p14:sldId id="419"/>
            <p14:sldId id="405"/>
            <p14:sldId id="420"/>
            <p14:sldId id="421"/>
            <p14:sldId id="410"/>
            <p14:sldId id="411"/>
            <p14:sldId id="418"/>
            <p14:sldId id="406"/>
            <p14:sldId id="407"/>
            <p14:sldId id="408"/>
            <p14:sldId id="409"/>
            <p14:sldId id="39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stin Antonello" initials="D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307"/>
    <a:srgbClr val="1B808E"/>
    <a:srgbClr val="96C547"/>
    <a:srgbClr val="6EC1BC"/>
    <a:srgbClr val="459D2D"/>
    <a:srgbClr val="C10036"/>
    <a:srgbClr val="FDC835"/>
    <a:srgbClr val="93C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7563" autoAdjust="0"/>
  </p:normalViewPr>
  <p:slideViewPr>
    <p:cSldViewPr snapToGrid="0" snapToObjects="1">
      <p:cViewPr>
        <p:scale>
          <a:sx n="56" d="100"/>
          <a:sy n="56" d="100"/>
        </p:scale>
        <p:origin x="-2400" y="-4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632" y="112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32"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g"/><Relationship Id="rId4"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F24F9-35CD-4B36-B66A-9D984342F95B}" type="doc">
      <dgm:prSet loTypeId="urn:microsoft.com/office/officeart/2005/8/layout/vList4" loCatId="list" qsTypeId="urn:microsoft.com/office/officeart/2005/8/quickstyle/simple5" qsCatId="simple" csTypeId="urn:microsoft.com/office/officeart/2005/8/colors/accent4_4" csCatId="accent4" phldr="1"/>
      <dgm:spPr/>
      <dgm:t>
        <a:bodyPr/>
        <a:lstStyle/>
        <a:p>
          <a:endParaRPr lang="en-US"/>
        </a:p>
      </dgm:t>
    </dgm:pt>
    <dgm:pt modelId="{537403B8-9BC3-421E-8EE6-57B8891D152F}">
      <dgm:prSet>
        <dgm:style>
          <a:lnRef idx="1">
            <a:schemeClr val="accent1"/>
          </a:lnRef>
          <a:fillRef idx="2">
            <a:schemeClr val="accent1"/>
          </a:fillRef>
          <a:effectRef idx="1">
            <a:schemeClr val="accent1"/>
          </a:effectRef>
          <a:fontRef idx="minor">
            <a:schemeClr val="dk1"/>
          </a:fontRef>
        </dgm:style>
      </dgm:prSet>
      <dgm:spPr/>
      <dgm:t>
        <a:bodyPr/>
        <a:lstStyle/>
        <a:p>
          <a:pPr rtl="0"/>
          <a:r>
            <a:rPr lang="en-US" b="1" dirty="0" smtClean="0"/>
            <a:t>General US Product Safety System Attributes</a:t>
          </a:r>
          <a:endParaRPr lang="en-US" dirty="0"/>
        </a:p>
      </dgm:t>
    </dgm:pt>
    <dgm:pt modelId="{841121D2-8CE4-47C4-9B6B-76DEC3796870}" type="parTrans" cxnId="{016438AC-3531-49DE-A6E5-4A1F1B235710}">
      <dgm:prSet/>
      <dgm:spPr/>
      <dgm:t>
        <a:bodyPr/>
        <a:lstStyle/>
        <a:p>
          <a:endParaRPr lang="en-US"/>
        </a:p>
      </dgm:t>
    </dgm:pt>
    <dgm:pt modelId="{274215F3-7220-4F45-AEB1-A18C355A1D7C}" type="sibTrans" cxnId="{016438AC-3531-49DE-A6E5-4A1F1B235710}">
      <dgm:prSet/>
      <dgm:spPr/>
      <dgm:t>
        <a:bodyPr/>
        <a:lstStyle/>
        <a:p>
          <a:endParaRPr lang="en-US"/>
        </a:p>
      </dgm:t>
    </dgm:pt>
    <dgm:pt modelId="{C3CFCEC6-467D-40A1-BDEA-38310864AD8D}">
      <dgm:prSet>
        <dgm:style>
          <a:lnRef idx="1">
            <a:schemeClr val="dk1"/>
          </a:lnRef>
          <a:fillRef idx="2">
            <a:schemeClr val="dk1"/>
          </a:fillRef>
          <a:effectRef idx="1">
            <a:schemeClr val="dk1"/>
          </a:effectRef>
          <a:fontRef idx="minor">
            <a:schemeClr val="dk1"/>
          </a:fontRef>
        </dgm:style>
      </dgm:prSet>
      <dgm:spPr/>
      <dgm:t>
        <a:bodyPr/>
        <a:lstStyle/>
        <a:p>
          <a:pPr rtl="0"/>
          <a:r>
            <a:rPr lang="it-IT" b="1" dirty="0" smtClean="0"/>
            <a:t>Role of the Private Sector</a:t>
          </a:r>
          <a:endParaRPr lang="en-US" dirty="0"/>
        </a:p>
      </dgm:t>
    </dgm:pt>
    <dgm:pt modelId="{32138206-95CD-4319-9DA9-C6945F0D95E5}" type="parTrans" cxnId="{DD1FE145-A506-4379-8390-F056C79BB472}">
      <dgm:prSet/>
      <dgm:spPr/>
      <dgm:t>
        <a:bodyPr/>
        <a:lstStyle/>
        <a:p>
          <a:endParaRPr lang="en-US"/>
        </a:p>
      </dgm:t>
    </dgm:pt>
    <dgm:pt modelId="{FB5DB7EA-EEDC-40A2-92C4-69AFF9E2694D}" type="sibTrans" cxnId="{DD1FE145-A506-4379-8390-F056C79BB472}">
      <dgm:prSet/>
      <dgm:spPr/>
      <dgm:t>
        <a:bodyPr/>
        <a:lstStyle/>
        <a:p>
          <a:endParaRPr lang="en-US"/>
        </a:p>
      </dgm:t>
    </dgm:pt>
    <dgm:pt modelId="{A86456D4-736A-4EF7-B025-6F7DC0FF9D3A}">
      <dgm:prSet>
        <dgm:style>
          <a:lnRef idx="1">
            <a:schemeClr val="dk1"/>
          </a:lnRef>
          <a:fillRef idx="2">
            <a:schemeClr val="dk1"/>
          </a:fillRef>
          <a:effectRef idx="1">
            <a:schemeClr val="dk1"/>
          </a:effectRef>
          <a:fontRef idx="minor">
            <a:schemeClr val="dk1"/>
          </a:fontRef>
        </dgm:style>
      </dgm:prSet>
      <dgm:spPr/>
      <dgm:t>
        <a:bodyPr/>
        <a:lstStyle/>
        <a:p>
          <a:pPr rtl="0"/>
          <a:r>
            <a:rPr lang="en-US" b="1" dirty="0" smtClean="0"/>
            <a:t>Best Practices and GRP Considerations</a:t>
          </a:r>
          <a:endParaRPr lang="en-US" dirty="0"/>
        </a:p>
      </dgm:t>
    </dgm:pt>
    <dgm:pt modelId="{B6418B7F-2501-4882-A1BE-2ECD786DA24B}" type="parTrans" cxnId="{F38A52EC-5D05-4E60-A152-EDA76AE5B1FF}">
      <dgm:prSet/>
      <dgm:spPr/>
      <dgm:t>
        <a:bodyPr/>
        <a:lstStyle/>
        <a:p>
          <a:endParaRPr lang="en-US"/>
        </a:p>
      </dgm:t>
    </dgm:pt>
    <dgm:pt modelId="{57643320-1F48-47D3-9662-283C27CFA002}" type="sibTrans" cxnId="{F38A52EC-5D05-4E60-A152-EDA76AE5B1FF}">
      <dgm:prSet/>
      <dgm:spPr/>
      <dgm:t>
        <a:bodyPr/>
        <a:lstStyle/>
        <a:p>
          <a:endParaRPr lang="en-US"/>
        </a:p>
      </dgm:t>
    </dgm:pt>
    <dgm:pt modelId="{78F5D5E8-7A4B-4E8C-A906-489A0938A83A}" type="pres">
      <dgm:prSet presAssocID="{887F24F9-35CD-4B36-B66A-9D984342F95B}" presName="linear" presStyleCnt="0">
        <dgm:presLayoutVars>
          <dgm:dir/>
          <dgm:resizeHandles val="exact"/>
        </dgm:presLayoutVars>
      </dgm:prSet>
      <dgm:spPr/>
      <dgm:t>
        <a:bodyPr/>
        <a:lstStyle/>
        <a:p>
          <a:endParaRPr lang="en-US"/>
        </a:p>
      </dgm:t>
    </dgm:pt>
    <dgm:pt modelId="{1B2B0BAC-372F-4212-A217-D47CEC0BAC47}" type="pres">
      <dgm:prSet presAssocID="{537403B8-9BC3-421E-8EE6-57B8891D152F}" presName="comp" presStyleCnt="0"/>
      <dgm:spPr/>
    </dgm:pt>
    <dgm:pt modelId="{4FFA99D8-9320-4C83-9D61-8D144E79CEE9}" type="pres">
      <dgm:prSet presAssocID="{537403B8-9BC3-421E-8EE6-57B8891D152F}" presName="box" presStyleLbl="node1" presStyleIdx="0" presStyleCnt="3"/>
      <dgm:spPr/>
      <dgm:t>
        <a:bodyPr/>
        <a:lstStyle/>
        <a:p>
          <a:endParaRPr lang="en-US"/>
        </a:p>
      </dgm:t>
    </dgm:pt>
    <dgm:pt modelId="{11CC0063-5922-444F-B3C7-8C544059E06A}" type="pres">
      <dgm:prSet presAssocID="{537403B8-9BC3-421E-8EE6-57B8891D152F}"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11427E64-B262-4E58-B6DF-927AD5E8AEFB}" type="pres">
      <dgm:prSet presAssocID="{537403B8-9BC3-421E-8EE6-57B8891D152F}" presName="text" presStyleLbl="node1" presStyleIdx="0" presStyleCnt="3">
        <dgm:presLayoutVars>
          <dgm:bulletEnabled val="1"/>
        </dgm:presLayoutVars>
      </dgm:prSet>
      <dgm:spPr/>
      <dgm:t>
        <a:bodyPr/>
        <a:lstStyle/>
        <a:p>
          <a:endParaRPr lang="en-US"/>
        </a:p>
      </dgm:t>
    </dgm:pt>
    <dgm:pt modelId="{487EA83B-E86C-454D-B0FC-E8B45DA2B0E0}" type="pres">
      <dgm:prSet presAssocID="{274215F3-7220-4F45-AEB1-A18C355A1D7C}" presName="spacer" presStyleCnt="0"/>
      <dgm:spPr/>
    </dgm:pt>
    <dgm:pt modelId="{8CDF87BF-1181-4367-9020-B5BB2A4DC1DB}" type="pres">
      <dgm:prSet presAssocID="{C3CFCEC6-467D-40A1-BDEA-38310864AD8D}" presName="comp" presStyleCnt="0"/>
      <dgm:spPr/>
    </dgm:pt>
    <dgm:pt modelId="{05B23380-4DE0-4C4B-983E-01093B617342}" type="pres">
      <dgm:prSet presAssocID="{C3CFCEC6-467D-40A1-BDEA-38310864AD8D}" presName="box" presStyleLbl="node1" presStyleIdx="1" presStyleCnt="3"/>
      <dgm:spPr/>
      <dgm:t>
        <a:bodyPr/>
        <a:lstStyle/>
        <a:p>
          <a:endParaRPr lang="en-US"/>
        </a:p>
      </dgm:t>
    </dgm:pt>
    <dgm:pt modelId="{8A37EB3C-D890-4B83-B303-F12D3BBA0479}" type="pres">
      <dgm:prSet presAssocID="{C3CFCEC6-467D-40A1-BDEA-38310864AD8D}"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C2F87979-C0A8-4561-9724-185EDF8ABB2B}" type="pres">
      <dgm:prSet presAssocID="{C3CFCEC6-467D-40A1-BDEA-38310864AD8D}" presName="text" presStyleLbl="node1" presStyleIdx="1" presStyleCnt="3">
        <dgm:presLayoutVars>
          <dgm:bulletEnabled val="1"/>
        </dgm:presLayoutVars>
      </dgm:prSet>
      <dgm:spPr/>
      <dgm:t>
        <a:bodyPr/>
        <a:lstStyle/>
        <a:p>
          <a:endParaRPr lang="en-US"/>
        </a:p>
      </dgm:t>
    </dgm:pt>
    <dgm:pt modelId="{D3310BED-0A9C-4449-BB59-E9904B68D0D6}" type="pres">
      <dgm:prSet presAssocID="{FB5DB7EA-EEDC-40A2-92C4-69AFF9E2694D}" presName="spacer" presStyleCnt="0"/>
      <dgm:spPr/>
    </dgm:pt>
    <dgm:pt modelId="{FCB7F8C6-BC8C-4EF6-A17A-08E766E5EAF8}" type="pres">
      <dgm:prSet presAssocID="{A86456D4-736A-4EF7-B025-6F7DC0FF9D3A}" presName="comp" presStyleCnt="0"/>
      <dgm:spPr/>
    </dgm:pt>
    <dgm:pt modelId="{09E086EE-6287-4F7B-9C3A-015A4858E0DC}" type="pres">
      <dgm:prSet presAssocID="{A86456D4-736A-4EF7-B025-6F7DC0FF9D3A}" presName="box" presStyleLbl="node1" presStyleIdx="2" presStyleCnt="3"/>
      <dgm:spPr/>
      <dgm:t>
        <a:bodyPr/>
        <a:lstStyle/>
        <a:p>
          <a:endParaRPr lang="en-US"/>
        </a:p>
      </dgm:t>
    </dgm:pt>
    <dgm:pt modelId="{A1A67918-E5AD-48CD-BA2C-FE85F4249C18}" type="pres">
      <dgm:prSet presAssocID="{A86456D4-736A-4EF7-B025-6F7DC0FF9D3A}"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6C15EB41-880B-42BE-9D6D-76823E576658}" type="pres">
      <dgm:prSet presAssocID="{A86456D4-736A-4EF7-B025-6F7DC0FF9D3A}" presName="text" presStyleLbl="node1" presStyleIdx="2" presStyleCnt="3">
        <dgm:presLayoutVars>
          <dgm:bulletEnabled val="1"/>
        </dgm:presLayoutVars>
      </dgm:prSet>
      <dgm:spPr/>
      <dgm:t>
        <a:bodyPr/>
        <a:lstStyle/>
        <a:p>
          <a:endParaRPr lang="en-US"/>
        </a:p>
      </dgm:t>
    </dgm:pt>
  </dgm:ptLst>
  <dgm:cxnLst>
    <dgm:cxn modelId="{078C96E5-A0C7-45EC-A498-AED5F419AF47}" type="presOf" srcId="{537403B8-9BC3-421E-8EE6-57B8891D152F}" destId="{4FFA99D8-9320-4C83-9D61-8D144E79CEE9}" srcOrd="0" destOrd="0" presId="urn:microsoft.com/office/officeart/2005/8/layout/vList4"/>
    <dgm:cxn modelId="{0774C9AA-F65B-48C6-9C43-72CABE3166CC}" type="presOf" srcId="{887F24F9-35CD-4B36-B66A-9D984342F95B}" destId="{78F5D5E8-7A4B-4E8C-A906-489A0938A83A}" srcOrd="0" destOrd="0" presId="urn:microsoft.com/office/officeart/2005/8/layout/vList4"/>
    <dgm:cxn modelId="{E5A14E96-6F6C-44BE-8896-8D6B6D62BF17}" type="presOf" srcId="{A86456D4-736A-4EF7-B025-6F7DC0FF9D3A}" destId="{09E086EE-6287-4F7B-9C3A-015A4858E0DC}" srcOrd="0" destOrd="0" presId="urn:microsoft.com/office/officeart/2005/8/layout/vList4"/>
    <dgm:cxn modelId="{F38A52EC-5D05-4E60-A152-EDA76AE5B1FF}" srcId="{887F24F9-35CD-4B36-B66A-9D984342F95B}" destId="{A86456D4-736A-4EF7-B025-6F7DC0FF9D3A}" srcOrd="2" destOrd="0" parTransId="{B6418B7F-2501-4882-A1BE-2ECD786DA24B}" sibTransId="{57643320-1F48-47D3-9662-283C27CFA002}"/>
    <dgm:cxn modelId="{016438AC-3531-49DE-A6E5-4A1F1B235710}" srcId="{887F24F9-35CD-4B36-B66A-9D984342F95B}" destId="{537403B8-9BC3-421E-8EE6-57B8891D152F}" srcOrd="0" destOrd="0" parTransId="{841121D2-8CE4-47C4-9B6B-76DEC3796870}" sibTransId="{274215F3-7220-4F45-AEB1-A18C355A1D7C}"/>
    <dgm:cxn modelId="{52E21A2A-AC4B-4907-AC69-071B2D75BE7F}" type="presOf" srcId="{C3CFCEC6-467D-40A1-BDEA-38310864AD8D}" destId="{C2F87979-C0A8-4561-9724-185EDF8ABB2B}" srcOrd="1" destOrd="0" presId="urn:microsoft.com/office/officeart/2005/8/layout/vList4"/>
    <dgm:cxn modelId="{3F9B1E36-A2F2-411F-A9C6-BCBE7F6C8110}" type="presOf" srcId="{C3CFCEC6-467D-40A1-BDEA-38310864AD8D}" destId="{05B23380-4DE0-4C4B-983E-01093B617342}" srcOrd="0" destOrd="0" presId="urn:microsoft.com/office/officeart/2005/8/layout/vList4"/>
    <dgm:cxn modelId="{9A176F3B-1468-4847-BB76-416211233138}" type="presOf" srcId="{A86456D4-736A-4EF7-B025-6F7DC0FF9D3A}" destId="{6C15EB41-880B-42BE-9D6D-76823E576658}" srcOrd="1" destOrd="0" presId="urn:microsoft.com/office/officeart/2005/8/layout/vList4"/>
    <dgm:cxn modelId="{1F5A2C0D-221F-428A-866F-484EA0A4C9A4}" type="presOf" srcId="{537403B8-9BC3-421E-8EE6-57B8891D152F}" destId="{11427E64-B262-4E58-B6DF-927AD5E8AEFB}" srcOrd="1" destOrd="0" presId="urn:microsoft.com/office/officeart/2005/8/layout/vList4"/>
    <dgm:cxn modelId="{DD1FE145-A506-4379-8390-F056C79BB472}" srcId="{887F24F9-35CD-4B36-B66A-9D984342F95B}" destId="{C3CFCEC6-467D-40A1-BDEA-38310864AD8D}" srcOrd="1" destOrd="0" parTransId="{32138206-95CD-4319-9DA9-C6945F0D95E5}" sibTransId="{FB5DB7EA-EEDC-40A2-92C4-69AFF9E2694D}"/>
    <dgm:cxn modelId="{B738A833-D264-48B7-95BF-CDE5AC4919EB}" type="presParOf" srcId="{78F5D5E8-7A4B-4E8C-A906-489A0938A83A}" destId="{1B2B0BAC-372F-4212-A217-D47CEC0BAC47}" srcOrd="0" destOrd="0" presId="urn:microsoft.com/office/officeart/2005/8/layout/vList4"/>
    <dgm:cxn modelId="{9083C0E6-88D6-4803-8059-A0F6D3A3DDD7}" type="presParOf" srcId="{1B2B0BAC-372F-4212-A217-D47CEC0BAC47}" destId="{4FFA99D8-9320-4C83-9D61-8D144E79CEE9}" srcOrd="0" destOrd="0" presId="urn:microsoft.com/office/officeart/2005/8/layout/vList4"/>
    <dgm:cxn modelId="{16AB4994-8821-4BEA-B7CA-9DA60D58C53F}" type="presParOf" srcId="{1B2B0BAC-372F-4212-A217-D47CEC0BAC47}" destId="{11CC0063-5922-444F-B3C7-8C544059E06A}" srcOrd="1" destOrd="0" presId="urn:microsoft.com/office/officeart/2005/8/layout/vList4"/>
    <dgm:cxn modelId="{E2B04D89-E7CE-473B-A8DD-93D30CB557FC}" type="presParOf" srcId="{1B2B0BAC-372F-4212-A217-D47CEC0BAC47}" destId="{11427E64-B262-4E58-B6DF-927AD5E8AEFB}" srcOrd="2" destOrd="0" presId="urn:microsoft.com/office/officeart/2005/8/layout/vList4"/>
    <dgm:cxn modelId="{0BBA83E6-C6C5-4015-B2EB-F06EB0B79619}" type="presParOf" srcId="{78F5D5E8-7A4B-4E8C-A906-489A0938A83A}" destId="{487EA83B-E86C-454D-B0FC-E8B45DA2B0E0}" srcOrd="1" destOrd="0" presId="urn:microsoft.com/office/officeart/2005/8/layout/vList4"/>
    <dgm:cxn modelId="{2A669D3F-A29E-4BC8-B7D1-9C97A89B155C}" type="presParOf" srcId="{78F5D5E8-7A4B-4E8C-A906-489A0938A83A}" destId="{8CDF87BF-1181-4367-9020-B5BB2A4DC1DB}" srcOrd="2" destOrd="0" presId="urn:microsoft.com/office/officeart/2005/8/layout/vList4"/>
    <dgm:cxn modelId="{0CC1B5E5-33F2-47DB-BAA7-F4E8E798216E}" type="presParOf" srcId="{8CDF87BF-1181-4367-9020-B5BB2A4DC1DB}" destId="{05B23380-4DE0-4C4B-983E-01093B617342}" srcOrd="0" destOrd="0" presId="urn:microsoft.com/office/officeart/2005/8/layout/vList4"/>
    <dgm:cxn modelId="{C6623CAD-BEA3-4C47-A456-EC5EA0559093}" type="presParOf" srcId="{8CDF87BF-1181-4367-9020-B5BB2A4DC1DB}" destId="{8A37EB3C-D890-4B83-B303-F12D3BBA0479}" srcOrd="1" destOrd="0" presId="urn:microsoft.com/office/officeart/2005/8/layout/vList4"/>
    <dgm:cxn modelId="{95EA2449-B672-4788-8114-74495BB9F034}" type="presParOf" srcId="{8CDF87BF-1181-4367-9020-B5BB2A4DC1DB}" destId="{C2F87979-C0A8-4561-9724-185EDF8ABB2B}" srcOrd="2" destOrd="0" presId="urn:microsoft.com/office/officeart/2005/8/layout/vList4"/>
    <dgm:cxn modelId="{EF301AA8-F1F7-4399-A483-789B4658CCCF}" type="presParOf" srcId="{78F5D5E8-7A4B-4E8C-A906-489A0938A83A}" destId="{D3310BED-0A9C-4449-BB59-E9904B68D0D6}" srcOrd="3" destOrd="0" presId="urn:microsoft.com/office/officeart/2005/8/layout/vList4"/>
    <dgm:cxn modelId="{9C1AD44A-7655-42B2-BFD4-CF0076ECEE10}" type="presParOf" srcId="{78F5D5E8-7A4B-4E8C-A906-489A0938A83A}" destId="{FCB7F8C6-BC8C-4EF6-A17A-08E766E5EAF8}" srcOrd="4" destOrd="0" presId="urn:microsoft.com/office/officeart/2005/8/layout/vList4"/>
    <dgm:cxn modelId="{C0A6ED44-533D-4BE7-9ACD-140ADACFE14B}" type="presParOf" srcId="{FCB7F8C6-BC8C-4EF6-A17A-08E766E5EAF8}" destId="{09E086EE-6287-4F7B-9C3A-015A4858E0DC}" srcOrd="0" destOrd="0" presId="urn:microsoft.com/office/officeart/2005/8/layout/vList4"/>
    <dgm:cxn modelId="{B4981CD1-0D46-410C-B0E3-CFA436F8F599}" type="presParOf" srcId="{FCB7F8C6-BC8C-4EF6-A17A-08E766E5EAF8}" destId="{A1A67918-E5AD-48CD-BA2C-FE85F4249C18}" srcOrd="1" destOrd="0" presId="urn:microsoft.com/office/officeart/2005/8/layout/vList4"/>
    <dgm:cxn modelId="{23F2440D-4C85-4288-884C-85C6BD0C38C0}" type="presParOf" srcId="{FCB7F8C6-BC8C-4EF6-A17A-08E766E5EAF8}" destId="{6C15EB41-880B-42BE-9D6D-76823E57665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DA1107-A349-496B-A6D7-0866140F182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2C86600B-FF65-4DBA-BBD6-6C642D623E50}">
      <dgm:prSet/>
      <dgm:spPr/>
      <dgm:t>
        <a:bodyPr/>
        <a:lstStyle/>
        <a:p>
          <a:pPr rtl="0"/>
          <a:r>
            <a:rPr lang="en-US" dirty="0" smtClean="0"/>
            <a:t>How does OSHA benefit from reliance on private sector NRTLs?</a:t>
          </a:r>
          <a:endParaRPr lang="en-US" dirty="0"/>
        </a:p>
      </dgm:t>
    </dgm:pt>
    <dgm:pt modelId="{0D749257-FD16-45F8-B452-596548AED7A4}" type="parTrans" cxnId="{9E7DCAD7-7A90-4F41-AA57-58CE3A33E130}">
      <dgm:prSet/>
      <dgm:spPr/>
      <dgm:t>
        <a:bodyPr/>
        <a:lstStyle/>
        <a:p>
          <a:endParaRPr lang="en-US"/>
        </a:p>
      </dgm:t>
    </dgm:pt>
    <dgm:pt modelId="{BED5DC54-6FB1-45D7-B763-EC9D6B9506A5}" type="sibTrans" cxnId="{9E7DCAD7-7A90-4F41-AA57-58CE3A33E130}">
      <dgm:prSet/>
      <dgm:spPr/>
      <dgm:t>
        <a:bodyPr/>
        <a:lstStyle/>
        <a:p>
          <a:endParaRPr lang="en-US"/>
        </a:p>
      </dgm:t>
    </dgm:pt>
    <dgm:pt modelId="{5E7BABB5-DA0D-45D1-8668-293B95AF630A}">
      <dgm:prSet/>
      <dgm:spPr/>
      <dgm:t>
        <a:bodyPr/>
        <a:lstStyle/>
        <a:p>
          <a:pPr rtl="0"/>
          <a:r>
            <a:rPr lang="en-US" dirty="0" smtClean="0"/>
            <a:t>Recognition Process that Preserves Confidence</a:t>
          </a:r>
          <a:endParaRPr lang="en-US" dirty="0"/>
        </a:p>
      </dgm:t>
    </dgm:pt>
    <dgm:pt modelId="{DD094157-EE95-49FE-A21F-64D9BA323EAA}" type="parTrans" cxnId="{011413A0-F5A3-4633-94CE-D17BF63FF85D}">
      <dgm:prSet/>
      <dgm:spPr/>
      <dgm:t>
        <a:bodyPr/>
        <a:lstStyle/>
        <a:p>
          <a:endParaRPr lang="en-US"/>
        </a:p>
      </dgm:t>
    </dgm:pt>
    <dgm:pt modelId="{76E3F757-BBEB-4FF0-A031-AD9E698CF060}" type="sibTrans" cxnId="{011413A0-F5A3-4633-94CE-D17BF63FF85D}">
      <dgm:prSet/>
      <dgm:spPr/>
      <dgm:t>
        <a:bodyPr/>
        <a:lstStyle/>
        <a:p>
          <a:endParaRPr lang="en-US"/>
        </a:p>
      </dgm:t>
    </dgm:pt>
    <dgm:pt modelId="{6D0A7E1F-2DB4-402D-8D38-82C37EA85572}">
      <dgm:prSet/>
      <dgm:spPr/>
      <dgm:t>
        <a:bodyPr/>
        <a:lstStyle/>
        <a:p>
          <a:pPr rtl="0"/>
          <a:r>
            <a:rPr lang="en-US" smtClean="0"/>
            <a:t>Reduces Government Costs </a:t>
          </a:r>
          <a:endParaRPr lang="en-US"/>
        </a:p>
      </dgm:t>
    </dgm:pt>
    <dgm:pt modelId="{018A11AC-0F99-4B2A-B2EB-279D20C52DAE}" type="parTrans" cxnId="{BF3B00D4-7976-477F-997F-98880B7210AA}">
      <dgm:prSet/>
      <dgm:spPr/>
      <dgm:t>
        <a:bodyPr/>
        <a:lstStyle/>
        <a:p>
          <a:endParaRPr lang="en-US"/>
        </a:p>
      </dgm:t>
    </dgm:pt>
    <dgm:pt modelId="{CA687C4B-E478-45D0-A6B3-9F25A3C9341B}" type="sibTrans" cxnId="{BF3B00D4-7976-477F-997F-98880B7210AA}">
      <dgm:prSet/>
      <dgm:spPr/>
      <dgm:t>
        <a:bodyPr/>
        <a:lstStyle/>
        <a:p>
          <a:endParaRPr lang="en-US"/>
        </a:p>
      </dgm:t>
    </dgm:pt>
    <dgm:pt modelId="{7240A548-16CF-4F19-8423-5A01913FF4C9}">
      <dgm:prSet/>
      <dgm:spPr/>
      <dgm:t>
        <a:bodyPr/>
        <a:lstStyle/>
        <a:p>
          <a:pPr rtl="0"/>
          <a:r>
            <a:rPr lang="en-US" smtClean="0"/>
            <a:t>Lessens OSHA’s Market Surveillance Burdens</a:t>
          </a:r>
          <a:endParaRPr lang="en-US"/>
        </a:p>
      </dgm:t>
    </dgm:pt>
    <dgm:pt modelId="{3BC4F25B-DB22-4419-9702-5FE9C1273B47}" type="parTrans" cxnId="{825546CD-7202-4E23-A209-4FA0FE533C35}">
      <dgm:prSet/>
      <dgm:spPr/>
      <dgm:t>
        <a:bodyPr/>
        <a:lstStyle/>
        <a:p>
          <a:endParaRPr lang="en-US"/>
        </a:p>
      </dgm:t>
    </dgm:pt>
    <dgm:pt modelId="{73B82F82-4046-4464-A34C-2EB934DC03B9}" type="sibTrans" cxnId="{825546CD-7202-4E23-A209-4FA0FE533C35}">
      <dgm:prSet/>
      <dgm:spPr/>
      <dgm:t>
        <a:bodyPr/>
        <a:lstStyle/>
        <a:p>
          <a:endParaRPr lang="en-US"/>
        </a:p>
      </dgm:t>
    </dgm:pt>
    <dgm:pt modelId="{464F3BFE-5061-4A84-8871-0BF385220D17}">
      <dgm:prSet/>
      <dgm:spPr/>
      <dgm:t>
        <a:bodyPr/>
        <a:lstStyle/>
        <a:p>
          <a:pPr rtl="0"/>
          <a:r>
            <a:rPr lang="en-US" dirty="0" smtClean="0"/>
            <a:t>Positively Affects the Development of Standards </a:t>
          </a:r>
          <a:endParaRPr lang="en-US" dirty="0"/>
        </a:p>
      </dgm:t>
    </dgm:pt>
    <dgm:pt modelId="{79F4184C-0098-47B3-8B9D-2272C31ED376}" type="parTrans" cxnId="{241F248A-3D8E-439D-9AE5-B194E6D7FA9F}">
      <dgm:prSet/>
      <dgm:spPr/>
      <dgm:t>
        <a:bodyPr/>
        <a:lstStyle/>
        <a:p>
          <a:endParaRPr lang="en-US"/>
        </a:p>
      </dgm:t>
    </dgm:pt>
    <dgm:pt modelId="{1A9DE8A8-DAF2-42D4-BD78-AC2E0CBF4354}" type="sibTrans" cxnId="{241F248A-3D8E-439D-9AE5-B194E6D7FA9F}">
      <dgm:prSet/>
      <dgm:spPr/>
      <dgm:t>
        <a:bodyPr/>
        <a:lstStyle/>
        <a:p>
          <a:endParaRPr lang="en-US"/>
        </a:p>
      </dgm:t>
    </dgm:pt>
    <dgm:pt modelId="{FE5BFDDB-7A2E-42CD-9A35-75728418A933}">
      <dgm:prSet/>
      <dgm:spPr/>
      <dgm:t>
        <a:bodyPr/>
        <a:lstStyle/>
        <a:p>
          <a:pPr rtl="0"/>
          <a:r>
            <a:rPr lang="en-US" smtClean="0"/>
            <a:t>Promotes International Trade</a:t>
          </a:r>
          <a:endParaRPr lang="en-US"/>
        </a:p>
      </dgm:t>
    </dgm:pt>
    <dgm:pt modelId="{F135F085-0BDB-4A17-887C-39AC13B4A5FE}" type="parTrans" cxnId="{A5FA89C1-1912-467D-AFF6-24D55F340A30}">
      <dgm:prSet/>
      <dgm:spPr/>
      <dgm:t>
        <a:bodyPr/>
        <a:lstStyle/>
        <a:p>
          <a:endParaRPr lang="en-US"/>
        </a:p>
      </dgm:t>
    </dgm:pt>
    <dgm:pt modelId="{90081F4C-8FDA-460E-82B8-26A95928AD50}" type="sibTrans" cxnId="{A5FA89C1-1912-467D-AFF6-24D55F340A30}">
      <dgm:prSet/>
      <dgm:spPr/>
      <dgm:t>
        <a:bodyPr/>
        <a:lstStyle/>
        <a:p>
          <a:endParaRPr lang="en-US"/>
        </a:p>
      </dgm:t>
    </dgm:pt>
    <dgm:pt modelId="{80780C1E-C908-4F0A-80AC-2A60730ACB35}" type="pres">
      <dgm:prSet presAssocID="{2FDA1107-A349-496B-A6D7-0866140F1827}" presName="Name0" presStyleCnt="0">
        <dgm:presLayoutVars>
          <dgm:dir/>
          <dgm:animLvl val="lvl"/>
          <dgm:resizeHandles val="exact"/>
        </dgm:presLayoutVars>
      </dgm:prSet>
      <dgm:spPr/>
      <dgm:t>
        <a:bodyPr/>
        <a:lstStyle/>
        <a:p>
          <a:endParaRPr lang="en-US"/>
        </a:p>
      </dgm:t>
    </dgm:pt>
    <dgm:pt modelId="{E38E7726-8CD8-4A89-9A38-9F25E38A71D1}" type="pres">
      <dgm:prSet presAssocID="{2C86600B-FF65-4DBA-BBD6-6C642D623E50}" presName="composite" presStyleCnt="0"/>
      <dgm:spPr/>
    </dgm:pt>
    <dgm:pt modelId="{D6BFA8C4-55EF-4019-BF46-3AEE223FD6D7}" type="pres">
      <dgm:prSet presAssocID="{2C86600B-FF65-4DBA-BBD6-6C642D623E50}" presName="parTx" presStyleLbl="alignNode1" presStyleIdx="0" presStyleCnt="1">
        <dgm:presLayoutVars>
          <dgm:chMax val="0"/>
          <dgm:chPref val="0"/>
          <dgm:bulletEnabled val="1"/>
        </dgm:presLayoutVars>
      </dgm:prSet>
      <dgm:spPr/>
      <dgm:t>
        <a:bodyPr/>
        <a:lstStyle/>
        <a:p>
          <a:endParaRPr lang="en-US"/>
        </a:p>
      </dgm:t>
    </dgm:pt>
    <dgm:pt modelId="{D5527AA6-3C2B-4BFF-8B5A-B9F4564AC93D}" type="pres">
      <dgm:prSet presAssocID="{2C86600B-FF65-4DBA-BBD6-6C642D623E50}" presName="desTx" presStyleLbl="alignAccFollowNode1" presStyleIdx="0" presStyleCnt="1">
        <dgm:presLayoutVars>
          <dgm:bulletEnabled val="1"/>
        </dgm:presLayoutVars>
      </dgm:prSet>
      <dgm:spPr/>
      <dgm:t>
        <a:bodyPr/>
        <a:lstStyle/>
        <a:p>
          <a:endParaRPr lang="en-US"/>
        </a:p>
      </dgm:t>
    </dgm:pt>
  </dgm:ptLst>
  <dgm:cxnLst>
    <dgm:cxn modelId="{241F248A-3D8E-439D-9AE5-B194E6D7FA9F}" srcId="{2C86600B-FF65-4DBA-BBD6-6C642D623E50}" destId="{464F3BFE-5061-4A84-8871-0BF385220D17}" srcOrd="3" destOrd="0" parTransId="{79F4184C-0098-47B3-8B9D-2272C31ED376}" sibTransId="{1A9DE8A8-DAF2-42D4-BD78-AC2E0CBF4354}"/>
    <dgm:cxn modelId="{011413A0-F5A3-4633-94CE-D17BF63FF85D}" srcId="{2C86600B-FF65-4DBA-BBD6-6C642D623E50}" destId="{5E7BABB5-DA0D-45D1-8668-293B95AF630A}" srcOrd="0" destOrd="0" parTransId="{DD094157-EE95-49FE-A21F-64D9BA323EAA}" sibTransId="{76E3F757-BBEB-4FF0-A031-AD9E698CF060}"/>
    <dgm:cxn modelId="{9E7DCAD7-7A90-4F41-AA57-58CE3A33E130}" srcId="{2FDA1107-A349-496B-A6D7-0866140F1827}" destId="{2C86600B-FF65-4DBA-BBD6-6C642D623E50}" srcOrd="0" destOrd="0" parTransId="{0D749257-FD16-45F8-B452-596548AED7A4}" sibTransId="{BED5DC54-6FB1-45D7-B763-EC9D6B9506A5}"/>
    <dgm:cxn modelId="{D80E09E3-F582-4CD0-9710-4E9DC43CF3BC}" type="presOf" srcId="{7240A548-16CF-4F19-8423-5A01913FF4C9}" destId="{D5527AA6-3C2B-4BFF-8B5A-B9F4564AC93D}" srcOrd="0" destOrd="2" presId="urn:microsoft.com/office/officeart/2005/8/layout/hList1"/>
    <dgm:cxn modelId="{A5FA89C1-1912-467D-AFF6-24D55F340A30}" srcId="{2C86600B-FF65-4DBA-BBD6-6C642D623E50}" destId="{FE5BFDDB-7A2E-42CD-9A35-75728418A933}" srcOrd="4" destOrd="0" parTransId="{F135F085-0BDB-4A17-887C-39AC13B4A5FE}" sibTransId="{90081F4C-8FDA-460E-82B8-26A95928AD50}"/>
    <dgm:cxn modelId="{8BA2669E-BFAB-46E5-BE48-F859019E0871}" type="presOf" srcId="{FE5BFDDB-7A2E-42CD-9A35-75728418A933}" destId="{D5527AA6-3C2B-4BFF-8B5A-B9F4564AC93D}" srcOrd="0" destOrd="4" presId="urn:microsoft.com/office/officeart/2005/8/layout/hList1"/>
    <dgm:cxn modelId="{B1C1432C-341D-4E27-BE9E-0F84E2241112}" type="presOf" srcId="{5E7BABB5-DA0D-45D1-8668-293B95AF630A}" destId="{D5527AA6-3C2B-4BFF-8B5A-B9F4564AC93D}" srcOrd="0" destOrd="0" presId="urn:microsoft.com/office/officeart/2005/8/layout/hList1"/>
    <dgm:cxn modelId="{7E0CE1E9-9E4B-427A-9D82-C7E531FBB5EC}" type="presOf" srcId="{464F3BFE-5061-4A84-8871-0BF385220D17}" destId="{D5527AA6-3C2B-4BFF-8B5A-B9F4564AC93D}" srcOrd="0" destOrd="3" presId="urn:microsoft.com/office/officeart/2005/8/layout/hList1"/>
    <dgm:cxn modelId="{02D9388C-0366-4A34-B9AC-8919BE646AE9}" type="presOf" srcId="{6D0A7E1F-2DB4-402D-8D38-82C37EA85572}" destId="{D5527AA6-3C2B-4BFF-8B5A-B9F4564AC93D}" srcOrd="0" destOrd="1" presId="urn:microsoft.com/office/officeart/2005/8/layout/hList1"/>
    <dgm:cxn modelId="{57F2FA78-34BC-49EC-B4AA-28932B71D8C7}" type="presOf" srcId="{2C86600B-FF65-4DBA-BBD6-6C642D623E50}" destId="{D6BFA8C4-55EF-4019-BF46-3AEE223FD6D7}" srcOrd="0" destOrd="0" presId="urn:microsoft.com/office/officeart/2005/8/layout/hList1"/>
    <dgm:cxn modelId="{9A041E7A-057E-48B8-919E-EDAE16D48FB5}" type="presOf" srcId="{2FDA1107-A349-496B-A6D7-0866140F1827}" destId="{80780C1E-C908-4F0A-80AC-2A60730ACB35}" srcOrd="0" destOrd="0" presId="urn:microsoft.com/office/officeart/2005/8/layout/hList1"/>
    <dgm:cxn modelId="{BF3B00D4-7976-477F-997F-98880B7210AA}" srcId="{2C86600B-FF65-4DBA-BBD6-6C642D623E50}" destId="{6D0A7E1F-2DB4-402D-8D38-82C37EA85572}" srcOrd="1" destOrd="0" parTransId="{018A11AC-0F99-4B2A-B2EB-279D20C52DAE}" sibTransId="{CA687C4B-E478-45D0-A6B3-9F25A3C9341B}"/>
    <dgm:cxn modelId="{825546CD-7202-4E23-A209-4FA0FE533C35}" srcId="{2C86600B-FF65-4DBA-BBD6-6C642D623E50}" destId="{7240A548-16CF-4F19-8423-5A01913FF4C9}" srcOrd="2" destOrd="0" parTransId="{3BC4F25B-DB22-4419-9702-5FE9C1273B47}" sibTransId="{73B82F82-4046-4464-A34C-2EB934DC03B9}"/>
    <dgm:cxn modelId="{9603DCED-ABDB-44F3-8152-F34B56E70DBF}" type="presParOf" srcId="{80780C1E-C908-4F0A-80AC-2A60730ACB35}" destId="{E38E7726-8CD8-4A89-9A38-9F25E38A71D1}" srcOrd="0" destOrd="0" presId="urn:microsoft.com/office/officeart/2005/8/layout/hList1"/>
    <dgm:cxn modelId="{BDDA8436-B885-45DF-99E5-C3C4D131A0E9}" type="presParOf" srcId="{E38E7726-8CD8-4A89-9A38-9F25E38A71D1}" destId="{D6BFA8C4-55EF-4019-BF46-3AEE223FD6D7}" srcOrd="0" destOrd="0" presId="urn:microsoft.com/office/officeart/2005/8/layout/hList1"/>
    <dgm:cxn modelId="{095F58FA-3A74-4D5F-B9CB-3A7E9CCBFE11}" type="presParOf" srcId="{E38E7726-8CD8-4A89-9A38-9F25E38A71D1}" destId="{D5527AA6-3C2B-4BFF-8B5A-B9F4564AC9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7F24F9-35CD-4B36-B66A-9D984342F95B}" type="doc">
      <dgm:prSet loTypeId="urn:microsoft.com/office/officeart/2005/8/layout/vList4" loCatId="list" qsTypeId="urn:microsoft.com/office/officeart/2005/8/quickstyle/simple5" qsCatId="simple" csTypeId="urn:microsoft.com/office/officeart/2005/8/colors/accent4_4" csCatId="accent4" phldr="1"/>
      <dgm:spPr/>
      <dgm:t>
        <a:bodyPr/>
        <a:lstStyle/>
        <a:p>
          <a:endParaRPr lang="en-US"/>
        </a:p>
      </dgm:t>
    </dgm:pt>
    <dgm:pt modelId="{537403B8-9BC3-421E-8EE6-57B8891D152F}">
      <dgm:prSet>
        <dgm:style>
          <a:lnRef idx="1">
            <a:schemeClr val="dk1"/>
          </a:lnRef>
          <a:fillRef idx="2">
            <a:schemeClr val="dk1"/>
          </a:fillRef>
          <a:effectRef idx="1">
            <a:schemeClr val="dk1"/>
          </a:effectRef>
          <a:fontRef idx="minor">
            <a:schemeClr val="dk1"/>
          </a:fontRef>
        </dgm:style>
      </dgm:prSet>
      <dgm:spPr/>
      <dgm:t>
        <a:bodyPr/>
        <a:lstStyle/>
        <a:p>
          <a:pPr rtl="0"/>
          <a:r>
            <a:rPr lang="en-US" b="1" dirty="0" smtClean="0"/>
            <a:t>General US Product Safety System Attributes</a:t>
          </a:r>
          <a:endParaRPr lang="en-US" dirty="0"/>
        </a:p>
      </dgm:t>
    </dgm:pt>
    <dgm:pt modelId="{841121D2-8CE4-47C4-9B6B-76DEC3796870}" type="parTrans" cxnId="{016438AC-3531-49DE-A6E5-4A1F1B235710}">
      <dgm:prSet/>
      <dgm:spPr/>
      <dgm:t>
        <a:bodyPr/>
        <a:lstStyle/>
        <a:p>
          <a:endParaRPr lang="en-US"/>
        </a:p>
      </dgm:t>
    </dgm:pt>
    <dgm:pt modelId="{274215F3-7220-4F45-AEB1-A18C355A1D7C}" type="sibTrans" cxnId="{016438AC-3531-49DE-A6E5-4A1F1B235710}">
      <dgm:prSet/>
      <dgm:spPr/>
      <dgm:t>
        <a:bodyPr/>
        <a:lstStyle/>
        <a:p>
          <a:endParaRPr lang="en-US"/>
        </a:p>
      </dgm:t>
    </dgm:pt>
    <dgm:pt modelId="{C3CFCEC6-467D-40A1-BDEA-38310864AD8D}">
      <dgm:prSet>
        <dgm:style>
          <a:lnRef idx="1">
            <a:schemeClr val="dk1"/>
          </a:lnRef>
          <a:fillRef idx="2">
            <a:schemeClr val="dk1"/>
          </a:fillRef>
          <a:effectRef idx="1">
            <a:schemeClr val="dk1"/>
          </a:effectRef>
          <a:fontRef idx="minor">
            <a:schemeClr val="dk1"/>
          </a:fontRef>
        </dgm:style>
      </dgm:prSet>
      <dgm:spPr/>
      <dgm:t>
        <a:bodyPr/>
        <a:lstStyle/>
        <a:p>
          <a:pPr rtl="0"/>
          <a:r>
            <a:rPr lang="it-IT" b="1" dirty="0" smtClean="0"/>
            <a:t>Role of the Private Sector</a:t>
          </a:r>
          <a:endParaRPr lang="en-US" dirty="0"/>
        </a:p>
      </dgm:t>
    </dgm:pt>
    <dgm:pt modelId="{32138206-95CD-4319-9DA9-C6945F0D95E5}" type="parTrans" cxnId="{DD1FE145-A506-4379-8390-F056C79BB472}">
      <dgm:prSet/>
      <dgm:spPr/>
      <dgm:t>
        <a:bodyPr/>
        <a:lstStyle/>
        <a:p>
          <a:endParaRPr lang="en-US"/>
        </a:p>
      </dgm:t>
    </dgm:pt>
    <dgm:pt modelId="{FB5DB7EA-EEDC-40A2-92C4-69AFF9E2694D}" type="sibTrans" cxnId="{DD1FE145-A506-4379-8390-F056C79BB472}">
      <dgm:prSet/>
      <dgm:spPr/>
      <dgm:t>
        <a:bodyPr/>
        <a:lstStyle/>
        <a:p>
          <a:endParaRPr lang="en-US"/>
        </a:p>
      </dgm:t>
    </dgm:pt>
    <dgm:pt modelId="{A86456D4-736A-4EF7-B025-6F7DC0FF9D3A}">
      <dgm:prSet>
        <dgm:style>
          <a:lnRef idx="1">
            <a:schemeClr val="accent1"/>
          </a:lnRef>
          <a:fillRef idx="2">
            <a:schemeClr val="accent1"/>
          </a:fillRef>
          <a:effectRef idx="1">
            <a:schemeClr val="accent1"/>
          </a:effectRef>
          <a:fontRef idx="minor">
            <a:schemeClr val="dk1"/>
          </a:fontRef>
        </dgm:style>
      </dgm:prSet>
      <dgm:spPr/>
      <dgm:t>
        <a:bodyPr/>
        <a:lstStyle/>
        <a:p>
          <a:pPr rtl="0"/>
          <a:r>
            <a:rPr lang="en-US" b="1" dirty="0" smtClean="0"/>
            <a:t>Best Practices and GRP Considerations</a:t>
          </a:r>
          <a:endParaRPr lang="en-US" dirty="0"/>
        </a:p>
      </dgm:t>
    </dgm:pt>
    <dgm:pt modelId="{B6418B7F-2501-4882-A1BE-2ECD786DA24B}" type="parTrans" cxnId="{F38A52EC-5D05-4E60-A152-EDA76AE5B1FF}">
      <dgm:prSet/>
      <dgm:spPr/>
      <dgm:t>
        <a:bodyPr/>
        <a:lstStyle/>
        <a:p>
          <a:endParaRPr lang="en-US"/>
        </a:p>
      </dgm:t>
    </dgm:pt>
    <dgm:pt modelId="{57643320-1F48-47D3-9662-283C27CFA002}" type="sibTrans" cxnId="{F38A52EC-5D05-4E60-A152-EDA76AE5B1FF}">
      <dgm:prSet/>
      <dgm:spPr/>
      <dgm:t>
        <a:bodyPr/>
        <a:lstStyle/>
        <a:p>
          <a:endParaRPr lang="en-US"/>
        </a:p>
      </dgm:t>
    </dgm:pt>
    <dgm:pt modelId="{78F5D5E8-7A4B-4E8C-A906-489A0938A83A}" type="pres">
      <dgm:prSet presAssocID="{887F24F9-35CD-4B36-B66A-9D984342F95B}" presName="linear" presStyleCnt="0">
        <dgm:presLayoutVars>
          <dgm:dir/>
          <dgm:resizeHandles val="exact"/>
        </dgm:presLayoutVars>
      </dgm:prSet>
      <dgm:spPr/>
      <dgm:t>
        <a:bodyPr/>
        <a:lstStyle/>
        <a:p>
          <a:endParaRPr lang="en-US"/>
        </a:p>
      </dgm:t>
    </dgm:pt>
    <dgm:pt modelId="{1B2B0BAC-372F-4212-A217-D47CEC0BAC47}" type="pres">
      <dgm:prSet presAssocID="{537403B8-9BC3-421E-8EE6-57B8891D152F}" presName="comp" presStyleCnt="0"/>
      <dgm:spPr/>
    </dgm:pt>
    <dgm:pt modelId="{4FFA99D8-9320-4C83-9D61-8D144E79CEE9}" type="pres">
      <dgm:prSet presAssocID="{537403B8-9BC3-421E-8EE6-57B8891D152F}" presName="box" presStyleLbl="node1" presStyleIdx="0" presStyleCnt="3"/>
      <dgm:spPr/>
      <dgm:t>
        <a:bodyPr/>
        <a:lstStyle/>
        <a:p>
          <a:endParaRPr lang="en-US"/>
        </a:p>
      </dgm:t>
    </dgm:pt>
    <dgm:pt modelId="{11CC0063-5922-444F-B3C7-8C544059E06A}" type="pres">
      <dgm:prSet presAssocID="{537403B8-9BC3-421E-8EE6-57B8891D152F}"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11427E64-B262-4E58-B6DF-927AD5E8AEFB}" type="pres">
      <dgm:prSet presAssocID="{537403B8-9BC3-421E-8EE6-57B8891D152F}" presName="text" presStyleLbl="node1" presStyleIdx="0" presStyleCnt="3">
        <dgm:presLayoutVars>
          <dgm:bulletEnabled val="1"/>
        </dgm:presLayoutVars>
      </dgm:prSet>
      <dgm:spPr/>
      <dgm:t>
        <a:bodyPr/>
        <a:lstStyle/>
        <a:p>
          <a:endParaRPr lang="en-US"/>
        </a:p>
      </dgm:t>
    </dgm:pt>
    <dgm:pt modelId="{487EA83B-E86C-454D-B0FC-E8B45DA2B0E0}" type="pres">
      <dgm:prSet presAssocID="{274215F3-7220-4F45-AEB1-A18C355A1D7C}" presName="spacer" presStyleCnt="0"/>
      <dgm:spPr/>
    </dgm:pt>
    <dgm:pt modelId="{8CDF87BF-1181-4367-9020-B5BB2A4DC1DB}" type="pres">
      <dgm:prSet presAssocID="{C3CFCEC6-467D-40A1-BDEA-38310864AD8D}" presName="comp" presStyleCnt="0"/>
      <dgm:spPr/>
    </dgm:pt>
    <dgm:pt modelId="{05B23380-4DE0-4C4B-983E-01093B617342}" type="pres">
      <dgm:prSet presAssocID="{C3CFCEC6-467D-40A1-BDEA-38310864AD8D}" presName="box" presStyleLbl="node1" presStyleIdx="1" presStyleCnt="3"/>
      <dgm:spPr/>
      <dgm:t>
        <a:bodyPr/>
        <a:lstStyle/>
        <a:p>
          <a:endParaRPr lang="en-US"/>
        </a:p>
      </dgm:t>
    </dgm:pt>
    <dgm:pt modelId="{8A37EB3C-D890-4B83-B303-F12D3BBA0479}" type="pres">
      <dgm:prSet presAssocID="{C3CFCEC6-467D-40A1-BDEA-38310864AD8D}"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C2F87979-C0A8-4561-9724-185EDF8ABB2B}" type="pres">
      <dgm:prSet presAssocID="{C3CFCEC6-467D-40A1-BDEA-38310864AD8D}" presName="text" presStyleLbl="node1" presStyleIdx="1" presStyleCnt="3">
        <dgm:presLayoutVars>
          <dgm:bulletEnabled val="1"/>
        </dgm:presLayoutVars>
      </dgm:prSet>
      <dgm:spPr/>
      <dgm:t>
        <a:bodyPr/>
        <a:lstStyle/>
        <a:p>
          <a:endParaRPr lang="en-US"/>
        </a:p>
      </dgm:t>
    </dgm:pt>
    <dgm:pt modelId="{D3310BED-0A9C-4449-BB59-E9904B68D0D6}" type="pres">
      <dgm:prSet presAssocID="{FB5DB7EA-EEDC-40A2-92C4-69AFF9E2694D}" presName="spacer" presStyleCnt="0"/>
      <dgm:spPr/>
    </dgm:pt>
    <dgm:pt modelId="{FCB7F8C6-BC8C-4EF6-A17A-08E766E5EAF8}" type="pres">
      <dgm:prSet presAssocID="{A86456D4-736A-4EF7-B025-6F7DC0FF9D3A}" presName="comp" presStyleCnt="0"/>
      <dgm:spPr/>
    </dgm:pt>
    <dgm:pt modelId="{09E086EE-6287-4F7B-9C3A-015A4858E0DC}" type="pres">
      <dgm:prSet presAssocID="{A86456D4-736A-4EF7-B025-6F7DC0FF9D3A}" presName="box" presStyleLbl="node1" presStyleIdx="2" presStyleCnt="3"/>
      <dgm:spPr/>
      <dgm:t>
        <a:bodyPr/>
        <a:lstStyle/>
        <a:p>
          <a:endParaRPr lang="en-US"/>
        </a:p>
      </dgm:t>
    </dgm:pt>
    <dgm:pt modelId="{A1A67918-E5AD-48CD-BA2C-FE85F4249C18}" type="pres">
      <dgm:prSet presAssocID="{A86456D4-736A-4EF7-B025-6F7DC0FF9D3A}"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6C15EB41-880B-42BE-9D6D-76823E576658}" type="pres">
      <dgm:prSet presAssocID="{A86456D4-736A-4EF7-B025-6F7DC0FF9D3A}" presName="text" presStyleLbl="node1" presStyleIdx="2" presStyleCnt="3">
        <dgm:presLayoutVars>
          <dgm:bulletEnabled val="1"/>
        </dgm:presLayoutVars>
      </dgm:prSet>
      <dgm:spPr/>
      <dgm:t>
        <a:bodyPr/>
        <a:lstStyle/>
        <a:p>
          <a:endParaRPr lang="en-US"/>
        </a:p>
      </dgm:t>
    </dgm:pt>
  </dgm:ptLst>
  <dgm:cxnLst>
    <dgm:cxn modelId="{4BB9FF1F-B048-4C1E-BA65-9FC9AF7F96D3}" type="presOf" srcId="{A86456D4-736A-4EF7-B025-6F7DC0FF9D3A}" destId="{6C15EB41-880B-42BE-9D6D-76823E576658}" srcOrd="1" destOrd="0" presId="urn:microsoft.com/office/officeart/2005/8/layout/vList4"/>
    <dgm:cxn modelId="{5BAFD7D1-C9D9-4D56-915A-BE7612D6335B}" type="presOf" srcId="{C3CFCEC6-467D-40A1-BDEA-38310864AD8D}" destId="{05B23380-4DE0-4C4B-983E-01093B617342}" srcOrd="0" destOrd="0" presId="urn:microsoft.com/office/officeart/2005/8/layout/vList4"/>
    <dgm:cxn modelId="{F38A52EC-5D05-4E60-A152-EDA76AE5B1FF}" srcId="{887F24F9-35CD-4B36-B66A-9D984342F95B}" destId="{A86456D4-736A-4EF7-B025-6F7DC0FF9D3A}" srcOrd="2" destOrd="0" parTransId="{B6418B7F-2501-4882-A1BE-2ECD786DA24B}" sibTransId="{57643320-1F48-47D3-9662-283C27CFA002}"/>
    <dgm:cxn modelId="{0DBEC50C-E6AD-4086-AC4F-F3F6E48931EA}" type="presOf" srcId="{A86456D4-736A-4EF7-B025-6F7DC0FF9D3A}" destId="{09E086EE-6287-4F7B-9C3A-015A4858E0DC}" srcOrd="0" destOrd="0" presId="urn:microsoft.com/office/officeart/2005/8/layout/vList4"/>
    <dgm:cxn modelId="{C5EB1101-390C-496A-8DE5-DFEE6F5B320D}" type="presOf" srcId="{537403B8-9BC3-421E-8EE6-57B8891D152F}" destId="{11427E64-B262-4E58-B6DF-927AD5E8AEFB}" srcOrd="1" destOrd="0" presId="urn:microsoft.com/office/officeart/2005/8/layout/vList4"/>
    <dgm:cxn modelId="{AC9BE448-1EAA-425F-BE0A-5C716DB97C86}" type="presOf" srcId="{887F24F9-35CD-4B36-B66A-9D984342F95B}" destId="{78F5D5E8-7A4B-4E8C-A906-489A0938A83A}" srcOrd="0" destOrd="0" presId="urn:microsoft.com/office/officeart/2005/8/layout/vList4"/>
    <dgm:cxn modelId="{366BC041-407C-43B6-B24E-B714ABEAC1BF}" type="presOf" srcId="{C3CFCEC6-467D-40A1-BDEA-38310864AD8D}" destId="{C2F87979-C0A8-4561-9724-185EDF8ABB2B}" srcOrd="1" destOrd="0" presId="urn:microsoft.com/office/officeart/2005/8/layout/vList4"/>
    <dgm:cxn modelId="{016438AC-3531-49DE-A6E5-4A1F1B235710}" srcId="{887F24F9-35CD-4B36-B66A-9D984342F95B}" destId="{537403B8-9BC3-421E-8EE6-57B8891D152F}" srcOrd="0" destOrd="0" parTransId="{841121D2-8CE4-47C4-9B6B-76DEC3796870}" sibTransId="{274215F3-7220-4F45-AEB1-A18C355A1D7C}"/>
    <dgm:cxn modelId="{DD1FE145-A506-4379-8390-F056C79BB472}" srcId="{887F24F9-35CD-4B36-B66A-9D984342F95B}" destId="{C3CFCEC6-467D-40A1-BDEA-38310864AD8D}" srcOrd="1" destOrd="0" parTransId="{32138206-95CD-4319-9DA9-C6945F0D95E5}" sibTransId="{FB5DB7EA-EEDC-40A2-92C4-69AFF9E2694D}"/>
    <dgm:cxn modelId="{6410002E-B986-4342-8ED8-217A08345553}" type="presOf" srcId="{537403B8-9BC3-421E-8EE6-57B8891D152F}" destId="{4FFA99D8-9320-4C83-9D61-8D144E79CEE9}" srcOrd="0" destOrd="0" presId="urn:microsoft.com/office/officeart/2005/8/layout/vList4"/>
    <dgm:cxn modelId="{1D5A179F-9CEF-4DDE-A1A9-D05C9DE6EF7E}" type="presParOf" srcId="{78F5D5E8-7A4B-4E8C-A906-489A0938A83A}" destId="{1B2B0BAC-372F-4212-A217-D47CEC0BAC47}" srcOrd="0" destOrd="0" presId="urn:microsoft.com/office/officeart/2005/8/layout/vList4"/>
    <dgm:cxn modelId="{8DF8014B-F319-43DC-83BD-09CA927A3797}" type="presParOf" srcId="{1B2B0BAC-372F-4212-A217-D47CEC0BAC47}" destId="{4FFA99D8-9320-4C83-9D61-8D144E79CEE9}" srcOrd="0" destOrd="0" presId="urn:microsoft.com/office/officeart/2005/8/layout/vList4"/>
    <dgm:cxn modelId="{AD27D1A9-CE29-4D29-BE54-12AFA60F6B02}" type="presParOf" srcId="{1B2B0BAC-372F-4212-A217-D47CEC0BAC47}" destId="{11CC0063-5922-444F-B3C7-8C544059E06A}" srcOrd="1" destOrd="0" presId="urn:microsoft.com/office/officeart/2005/8/layout/vList4"/>
    <dgm:cxn modelId="{86D0CB22-8510-433C-8C75-F769ACBAC2D8}" type="presParOf" srcId="{1B2B0BAC-372F-4212-A217-D47CEC0BAC47}" destId="{11427E64-B262-4E58-B6DF-927AD5E8AEFB}" srcOrd="2" destOrd="0" presId="urn:microsoft.com/office/officeart/2005/8/layout/vList4"/>
    <dgm:cxn modelId="{DB7DA4CB-2D51-42C9-8908-A630AEA2B1A1}" type="presParOf" srcId="{78F5D5E8-7A4B-4E8C-A906-489A0938A83A}" destId="{487EA83B-E86C-454D-B0FC-E8B45DA2B0E0}" srcOrd="1" destOrd="0" presId="urn:microsoft.com/office/officeart/2005/8/layout/vList4"/>
    <dgm:cxn modelId="{10C06B2D-A9A2-4AF1-9F74-49A52AD746AB}" type="presParOf" srcId="{78F5D5E8-7A4B-4E8C-A906-489A0938A83A}" destId="{8CDF87BF-1181-4367-9020-B5BB2A4DC1DB}" srcOrd="2" destOrd="0" presId="urn:microsoft.com/office/officeart/2005/8/layout/vList4"/>
    <dgm:cxn modelId="{7051DF3E-B5AF-4D36-A279-35ACE2ED6066}" type="presParOf" srcId="{8CDF87BF-1181-4367-9020-B5BB2A4DC1DB}" destId="{05B23380-4DE0-4C4B-983E-01093B617342}" srcOrd="0" destOrd="0" presId="urn:microsoft.com/office/officeart/2005/8/layout/vList4"/>
    <dgm:cxn modelId="{903764D8-EF81-4CD7-8DFE-065B3F3A9706}" type="presParOf" srcId="{8CDF87BF-1181-4367-9020-B5BB2A4DC1DB}" destId="{8A37EB3C-D890-4B83-B303-F12D3BBA0479}" srcOrd="1" destOrd="0" presId="urn:microsoft.com/office/officeart/2005/8/layout/vList4"/>
    <dgm:cxn modelId="{F809E878-26B6-421C-872C-89EF863FA2E6}" type="presParOf" srcId="{8CDF87BF-1181-4367-9020-B5BB2A4DC1DB}" destId="{C2F87979-C0A8-4561-9724-185EDF8ABB2B}" srcOrd="2" destOrd="0" presId="urn:microsoft.com/office/officeart/2005/8/layout/vList4"/>
    <dgm:cxn modelId="{D8C52085-81ED-4FEB-B865-137791A47FC2}" type="presParOf" srcId="{78F5D5E8-7A4B-4E8C-A906-489A0938A83A}" destId="{D3310BED-0A9C-4449-BB59-E9904B68D0D6}" srcOrd="3" destOrd="0" presId="urn:microsoft.com/office/officeart/2005/8/layout/vList4"/>
    <dgm:cxn modelId="{FCBC4127-40F5-473A-B53C-08C9E719D3FA}" type="presParOf" srcId="{78F5D5E8-7A4B-4E8C-A906-489A0938A83A}" destId="{FCB7F8C6-BC8C-4EF6-A17A-08E766E5EAF8}" srcOrd="4" destOrd="0" presId="urn:microsoft.com/office/officeart/2005/8/layout/vList4"/>
    <dgm:cxn modelId="{3D961570-FD98-450D-AB52-FFE52AA2F7EC}" type="presParOf" srcId="{FCB7F8C6-BC8C-4EF6-A17A-08E766E5EAF8}" destId="{09E086EE-6287-4F7B-9C3A-015A4858E0DC}" srcOrd="0" destOrd="0" presId="urn:microsoft.com/office/officeart/2005/8/layout/vList4"/>
    <dgm:cxn modelId="{E81BB7E7-86AB-433C-9CCC-8843CFFF593C}" type="presParOf" srcId="{FCB7F8C6-BC8C-4EF6-A17A-08E766E5EAF8}" destId="{A1A67918-E5AD-48CD-BA2C-FE85F4249C18}" srcOrd="1" destOrd="0" presId="urn:microsoft.com/office/officeart/2005/8/layout/vList4"/>
    <dgm:cxn modelId="{473D283A-2893-4A60-A80D-69F20671E20A}" type="presParOf" srcId="{FCB7F8C6-BC8C-4EF6-A17A-08E766E5EAF8}" destId="{6C15EB41-880B-42BE-9D6D-76823E57665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E1BC5-F3CA-48AE-B3A0-5974DB47D4E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538DB2BA-09C7-47CB-B143-763E2828123C}">
      <dgm:prSet/>
      <dgm:spPr/>
      <dgm:t>
        <a:bodyPr/>
        <a:lstStyle/>
        <a:p>
          <a:pPr rtl="0"/>
          <a:r>
            <a:rPr lang="en-US" smtClean="0"/>
            <a:t>Characteristics of the US system include:</a:t>
          </a:r>
          <a:endParaRPr lang="en-US"/>
        </a:p>
      </dgm:t>
    </dgm:pt>
    <dgm:pt modelId="{2BF416F3-B229-4A9E-B4CF-69B40C9E7497}" type="parTrans" cxnId="{5E9F69A2-0C6F-4335-A652-6AC46214AEE7}">
      <dgm:prSet/>
      <dgm:spPr/>
      <dgm:t>
        <a:bodyPr/>
        <a:lstStyle/>
        <a:p>
          <a:endParaRPr lang="en-US"/>
        </a:p>
      </dgm:t>
    </dgm:pt>
    <dgm:pt modelId="{74F5FA4D-0069-4579-A31B-565E86FDD975}" type="sibTrans" cxnId="{5E9F69A2-0C6F-4335-A652-6AC46214AEE7}">
      <dgm:prSet/>
      <dgm:spPr/>
      <dgm:t>
        <a:bodyPr/>
        <a:lstStyle/>
        <a:p>
          <a:endParaRPr lang="en-US"/>
        </a:p>
      </dgm:t>
    </dgm:pt>
    <dgm:pt modelId="{A3934BE1-14AE-41CD-AB34-BE82BA8BBD58}">
      <dgm:prSet/>
      <dgm:spPr/>
      <dgm:t>
        <a:bodyPr/>
        <a:lstStyle/>
        <a:p>
          <a:pPr rtl="0"/>
          <a:r>
            <a:rPr lang="en-US" smtClean="0"/>
            <a:t>Highly Decentralized</a:t>
          </a:r>
          <a:endParaRPr lang="en-US"/>
        </a:p>
      </dgm:t>
    </dgm:pt>
    <dgm:pt modelId="{39C5F25E-7B13-4FE9-ADD7-645A9B69B49D}" type="parTrans" cxnId="{9CF1A0C7-B1B0-401E-88FE-19C4F16E8D35}">
      <dgm:prSet/>
      <dgm:spPr/>
      <dgm:t>
        <a:bodyPr/>
        <a:lstStyle/>
        <a:p>
          <a:endParaRPr lang="en-US"/>
        </a:p>
      </dgm:t>
    </dgm:pt>
    <dgm:pt modelId="{BD5BCFE9-3C2E-4B67-82E3-BE4370D73BFF}" type="sibTrans" cxnId="{9CF1A0C7-B1B0-401E-88FE-19C4F16E8D35}">
      <dgm:prSet/>
      <dgm:spPr/>
      <dgm:t>
        <a:bodyPr/>
        <a:lstStyle/>
        <a:p>
          <a:endParaRPr lang="en-US"/>
        </a:p>
      </dgm:t>
    </dgm:pt>
    <dgm:pt modelId="{FC17F339-4E5D-4940-9BEB-C9B444863333}">
      <dgm:prSet/>
      <dgm:spPr/>
      <dgm:t>
        <a:bodyPr/>
        <a:lstStyle/>
        <a:p>
          <a:pPr rtl="0"/>
          <a:r>
            <a:rPr lang="en-US" smtClean="0"/>
            <a:t>A mix of private sector (market-based) and government regulators</a:t>
          </a:r>
          <a:endParaRPr lang="en-US"/>
        </a:p>
      </dgm:t>
    </dgm:pt>
    <dgm:pt modelId="{34F66F24-DAF4-4C25-9559-A7CDEF60D4D5}" type="parTrans" cxnId="{ADCEBB2A-EA9A-4E45-90FE-0BE2340CFF80}">
      <dgm:prSet/>
      <dgm:spPr/>
      <dgm:t>
        <a:bodyPr/>
        <a:lstStyle/>
        <a:p>
          <a:endParaRPr lang="en-US"/>
        </a:p>
      </dgm:t>
    </dgm:pt>
    <dgm:pt modelId="{301BF2E0-A08A-4882-B42C-E878174CC8B3}" type="sibTrans" cxnId="{ADCEBB2A-EA9A-4E45-90FE-0BE2340CFF80}">
      <dgm:prSet/>
      <dgm:spPr/>
      <dgm:t>
        <a:bodyPr/>
        <a:lstStyle/>
        <a:p>
          <a:endParaRPr lang="en-US"/>
        </a:p>
      </dgm:t>
    </dgm:pt>
    <dgm:pt modelId="{FB5FE791-FB40-49EE-A1C5-575AFD8F9ACB}">
      <dgm:prSet/>
      <dgm:spPr/>
      <dgm:t>
        <a:bodyPr/>
        <a:lstStyle/>
        <a:p>
          <a:pPr rtl="0"/>
          <a:r>
            <a:rPr lang="en-US" smtClean="0"/>
            <a:t>Elements of market access and market acceptance needs</a:t>
          </a:r>
          <a:endParaRPr lang="en-US"/>
        </a:p>
      </dgm:t>
    </dgm:pt>
    <dgm:pt modelId="{E7E48E05-CAD9-4EDC-9E93-18E733E048A5}" type="parTrans" cxnId="{8A89D817-CE7F-4164-9F99-4BF00F85C3D8}">
      <dgm:prSet/>
      <dgm:spPr/>
      <dgm:t>
        <a:bodyPr/>
        <a:lstStyle/>
        <a:p>
          <a:endParaRPr lang="en-US"/>
        </a:p>
      </dgm:t>
    </dgm:pt>
    <dgm:pt modelId="{B34DF57A-FDC2-41D5-A1F8-AA0C7E631AFA}" type="sibTrans" cxnId="{8A89D817-CE7F-4164-9F99-4BF00F85C3D8}">
      <dgm:prSet/>
      <dgm:spPr/>
      <dgm:t>
        <a:bodyPr/>
        <a:lstStyle/>
        <a:p>
          <a:endParaRPr lang="en-US"/>
        </a:p>
      </dgm:t>
    </dgm:pt>
    <dgm:pt modelId="{548CDEE0-7DDF-4F40-A5FE-F19CCCF2BF83}">
      <dgm:prSet/>
      <dgm:spPr/>
      <dgm:t>
        <a:bodyPr/>
        <a:lstStyle/>
        <a:p>
          <a:pPr rtl="0"/>
          <a:r>
            <a:rPr lang="en-US" smtClean="0"/>
            <a:t>Approaches vary by sector (including by Federal Agency)</a:t>
          </a:r>
          <a:endParaRPr lang="en-US"/>
        </a:p>
      </dgm:t>
    </dgm:pt>
    <dgm:pt modelId="{5FB0CCFB-E685-4AA5-9BCC-9B93B9FF5504}" type="parTrans" cxnId="{D8B97D3C-81ED-45D4-B7D6-FECE86B94B98}">
      <dgm:prSet/>
      <dgm:spPr/>
      <dgm:t>
        <a:bodyPr/>
        <a:lstStyle/>
        <a:p>
          <a:endParaRPr lang="en-US"/>
        </a:p>
      </dgm:t>
    </dgm:pt>
    <dgm:pt modelId="{157B1928-4F6A-4904-AEAC-792B77DBA9A3}" type="sibTrans" cxnId="{D8B97D3C-81ED-45D4-B7D6-FECE86B94B98}">
      <dgm:prSet/>
      <dgm:spPr/>
      <dgm:t>
        <a:bodyPr/>
        <a:lstStyle/>
        <a:p>
          <a:endParaRPr lang="en-US"/>
        </a:p>
      </dgm:t>
    </dgm:pt>
    <dgm:pt modelId="{FA6A34B0-AF71-400D-95F7-7440AA73C0D0}">
      <dgm:prSet/>
      <dgm:spPr/>
      <dgm:t>
        <a:bodyPr/>
        <a:lstStyle/>
        <a:p>
          <a:endParaRPr lang="en-US"/>
        </a:p>
      </dgm:t>
    </dgm:pt>
    <dgm:pt modelId="{3B037595-6658-4AAA-AE81-AD6AAD30F139}" type="parTrans" cxnId="{5DDE8B26-B1AC-4657-A122-ECEE36B068B5}">
      <dgm:prSet/>
      <dgm:spPr/>
      <dgm:t>
        <a:bodyPr/>
        <a:lstStyle/>
        <a:p>
          <a:endParaRPr lang="en-US"/>
        </a:p>
      </dgm:t>
    </dgm:pt>
    <dgm:pt modelId="{C6CFFFB1-D1BA-4E7E-9229-064D4A126732}" type="sibTrans" cxnId="{5DDE8B26-B1AC-4657-A122-ECEE36B068B5}">
      <dgm:prSet/>
      <dgm:spPr/>
      <dgm:t>
        <a:bodyPr/>
        <a:lstStyle/>
        <a:p>
          <a:endParaRPr lang="en-US"/>
        </a:p>
      </dgm:t>
    </dgm:pt>
    <dgm:pt modelId="{9E0E9689-36CD-4532-9C4C-0A5171414B95}" type="pres">
      <dgm:prSet presAssocID="{DE0E1BC5-F3CA-48AE-B3A0-5974DB47D4E8}" presName="Name0" presStyleCnt="0">
        <dgm:presLayoutVars>
          <dgm:chMax val="1"/>
          <dgm:chPref val="1"/>
          <dgm:dir/>
          <dgm:resizeHandles/>
        </dgm:presLayoutVars>
      </dgm:prSet>
      <dgm:spPr/>
      <dgm:t>
        <a:bodyPr/>
        <a:lstStyle/>
        <a:p>
          <a:endParaRPr lang="en-US"/>
        </a:p>
      </dgm:t>
    </dgm:pt>
    <dgm:pt modelId="{CC7CC6FB-DE3A-4789-A68B-E7E92BF43449}" type="pres">
      <dgm:prSet presAssocID="{538DB2BA-09C7-47CB-B143-763E2828123C}" presName="Parent" presStyleLbl="node1" presStyleIdx="0" presStyleCnt="2">
        <dgm:presLayoutVars>
          <dgm:chMax val="4"/>
          <dgm:chPref val="3"/>
        </dgm:presLayoutVars>
      </dgm:prSet>
      <dgm:spPr/>
      <dgm:t>
        <a:bodyPr/>
        <a:lstStyle/>
        <a:p>
          <a:endParaRPr lang="en-US"/>
        </a:p>
      </dgm:t>
    </dgm:pt>
    <dgm:pt modelId="{C85CD8E3-FD2E-416E-BB0D-C1F750015395}" type="pres">
      <dgm:prSet presAssocID="{A3934BE1-14AE-41CD-AB34-BE82BA8BBD58}" presName="Accent" presStyleLbl="node1" presStyleIdx="1" presStyleCnt="2"/>
      <dgm:spPr/>
    </dgm:pt>
    <dgm:pt modelId="{8546373E-217E-4BAB-B140-8D360A95AA46}" type="pres">
      <dgm:prSet presAssocID="{A3934BE1-14AE-41CD-AB34-BE82BA8BBD58}"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chemeClr val="tx1"/>
          </a:solidFill>
        </a:ln>
      </dgm:spPr>
    </dgm:pt>
    <dgm:pt modelId="{1A09FDC4-8586-485B-9D7D-6E64B100F385}" type="pres">
      <dgm:prSet presAssocID="{A3934BE1-14AE-41CD-AB34-BE82BA8BBD58}" presName="Child1" presStyleLbl="revTx" presStyleIdx="0" presStyleCnt="4">
        <dgm:presLayoutVars>
          <dgm:chMax val="0"/>
          <dgm:chPref val="0"/>
          <dgm:bulletEnabled val="1"/>
        </dgm:presLayoutVars>
      </dgm:prSet>
      <dgm:spPr/>
      <dgm:t>
        <a:bodyPr/>
        <a:lstStyle/>
        <a:p>
          <a:endParaRPr lang="en-US"/>
        </a:p>
      </dgm:t>
    </dgm:pt>
    <dgm:pt modelId="{245EE118-F720-4377-84C4-F9C6983E7B6F}" type="pres">
      <dgm:prSet presAssocID="{FC17F339-4E5D-4940-9BEB-C9B444863333}" presName="Image2" presStyleCnt="0"/>
      <dgm:spPr/>
    </dgm:pt>
    <dgm:pt modelId="{63B7AF42-FF24-499B-953E-02152A1F1CEA}" type="pres">
      <dgm:prSet presAssocID="{FC17F339-4E5D-4940-9BEB-C9B444863333}" presName="Image" presStyleLbl="fgImgPlace1" presStyleIdx="1" presStyleCnt="4"/>
      <dgm:spPr>
        <a:blipFill rotWithShape="1">
          <a:blip xmlns:r="http://schemas.openxmlformats.org/officeDocument/2006/relationships" r:embed="rId2"/>
          <a:stretch>
            <a:fillRect/>
          </a:stretch>
        </a:blipFill>
      </dgm:spPr>
    </dgm:pt>
    <dgm:pt modelId="{2A73FA92-34C5-4D53-A448-7F55DA100CD3}" type="pres">
      <dgm:prSet presAssocID="{FC17F339-4E5D-4940-9BEB-C9B444863333}" presName="Child2" presStyleLbl="revTx" presStyleIdx="1" presStyleCnt="4">
        <dgm:presLayoutVars>
          <dgm:chMax val="0"/>
          <dgm:chPref val="0"/>
          <dgm:bulletEnabled val="1"/>
        </dgm:presLayoutVars>
      </dgm:prSet>
      <dgm:spPr/>
      <dgm:t>
        <a:bodyPr/>
        <a:lstStyle/>
        <a:p>
          <a:endParaRPr lang="en-US"/>
        </a:p>
      </dgm:t>
    </dgm:pt>
    <dgm:pt modelId="{27B76FA7-BCB0-4E4A-BD99-BDF5BDB3D2D6}" type="pres">
      <dgm:prSet presAssocID="{FB5FE791-FB40-49EE-A1C5-575AFD8F9ACB}" presName="Image3" presStyleCnt="0"/>
      <dgm:spPr/>
    </dgm:pt>
    <dgm:pt modelId="{0986EF77-C1FD-40BD-BF74-BC339F5A4F2F}" type="pres">
      <dgm:prSet presAssocID="{FB5FE791-FB40-49EE-A1C5-575AFD8F9ACB}" presName="Image" presStyleLbl="fgImgPlace1" presStyleIdx="2" presStyleCnt="4"/>
      <dgm:spPr>
        <a:blipFill rotWithShape="1">
          <a:blip xmlns:r="http://schemas.openxmlformats.org/officeDocument/2006/relationships" r:embed="rId3"/>
          <a:stretch>
            <a:fillRect/>
          </a:stretch>
        </a:blipFill>
      </dgm:spPr>
    </dgm:pt>
    <dgm:pt modelId="{62E3F87B-6BD4-4F72-9E9F-40937C74D675}" type="pres">
      <dgm:prSet presAssocID="{FB5FE791-FB40-49EE-A1C5-575AFD8F9ACB}" presName="Child3" presStyleLbl="revTx" presStyleIdx="2" presStyleCnt="4">
        <dgm:presLayoutVars>
          <dgm:chMax val="0"/>
          <dgm:chPref val="0"/>
          <dgm:bulletEnabled val="1"/>
        </dgm:presLayoutVars>
      </dgm:prSet>
      <dgm:spPr/>
      <dgm:t>
        <a:bodyPr/>
        <a:lstStyle/>
        <a:p>
          <a:endParaRPr lang="en-US"/>
        </a:p>
      </dgm:t>
    </dgm:pt>
    <dgm:pt modelId="{CEB5EC49-E2CA-490B-81F0-B8C372474AA5}" type="pres">
      <dgm:prSet presAssocID="{548CDEE0-7DDF-4F40-A5FE-F19CCCF2BF83}" presName="Image4" presStyleCnt="0"/>
      <dgm:spPr/>
    </dgm:pt>
    <dgm:pt modelId="{DB56C493-4B11-4483-989D-597E636429B9}" type="pres">
      <dgm:prSet presAssocID="{548CDEE0-7DDF-4F40-A5FE-F19CCCF2BF83}" presName="Image" presStyleLbl="fgImgPlace1" presStyleIdx="3" presStyleCnt="4"/>
      <dgm:spPr>
        <a:blipFill rotWithShape="1">
          <a:blip xmlns:r="http://schemas.openxmlformats.org/officeDocument/2006/relationships" r:embed="rId4"/>
          <a:stretch>
            <a:fillRect/>
          </a:stretch>
        </a:blipFill>
      </dgm:spPr>
    </dgm:pt>
    <dgm:pt modelId="{72496421-AA57-47CE-B757-C9F1063196AE}" type="pres">
      <dgm:prSet presAssocID="{548CDEE0-7DDF-4F40-A5FE-F19CCCF2BF83}" presName="Child4" presStyleLbl="revTx" presStyleIdx="3" presStyleCnt="4">
        <dgm:presLayoutVars>
          <dgm:chMax val="0"/>
          <dgm:chPref val="0"/>
          <dgm:bulletEnabled val="1"/>
        </dgm:presLayoutVars>
      </dgm:prSet>
      <dgm:spPr/>
      <dgm:t>
        <a:bodyPr/>
        <a:lstStyle/>
        <a:p>
          <a:endParaRPr lang="en-US"/>
        </a:p>
      </dgm:t>
    </dgm:pt>
  </dgm:ptLst>
  <dgm:cxnLst>
    <dgm:cxn modelId="{47449E0A-BF7E-491B-A38E-6F58816C7292}" type="presOf" srcId="{538DB2BA-09C7-47CB-B143-763E2828123C}" destId="{CC7CC6FB-DE3A-4789-A68B-E7E92BF43449}" srcOrd="0" destOrd="0" presId="urn:microsoft.com/office/officeart/2011/layout/RadialPictureList"/>
    <dgm:cxn modelId="{848FFFB3-D9CE-4C14-829B-4D7EC90019AE}" type="presOf" srcId="{548CDEE0-7DDF-4F40-A5FE-F19CCCF2BF83}" destId="{72496421-AA57-47CE-B757-C9F1063196AE}" srcOrd="0" destOrd="0" presId="urn:microsoft.com/office/officeart/2011/layout/RadialPictureList"/>
    <dgm:cxn modelId="{5E9F69A2-0C6F-4335-A652-6AC46214AEE7}" srcId="{DE0E1BC5-F3CA-48AE-B3A0-5974DB47D4E8}" destId="{538DB2BA-09C7-47CB-B143-763E2828123C}" srcOrd="0" destOrd="0" parTransId="{2BF416F3-B229-4A9E-B4CF-69B40C9E7497}" sibTransId="{74F5FA4D-0069-4579-A31B-565E86FDD975}"/>
    <dgm:cxn modelId="{ADCEBB2A-EA9A-4E45-90FE-0BE2340CFF80}" srcId="{538DB2BA-09C7-47CB-B143-763E2828123C}" destId="{FC17F339-4E5D-4940-9BEB-C9B444863333}" srcOrd="1" destOrd="0" parTransId="{34F66F24-DAF4-4C25-9559-A7CDEF60D4D5}" sibTransId="{301BF2E0-A08A-4882-B42C-E878174CC8B3}"/>
    <dgm:cxn modelId="{EA431826-D3E6-4E30-B138-A5312C950CF1}" type="presOf" srcId="{FB5FE791-FB40-49EE-A1C5-575AFD8F9ACB}" destId="{62E3F87B-6BD4-4F72-9E9F-40937C74D675}" srcOrd="0" destOrd="0" presId="urn:microsoft.com/office/officeart/2011/layout/RadialPictureList"/>
    <dgm:cxn modelId="{8A89D817-CE7F-4164-9F99-4BF00F85C3D8}" srcId="{538DB2BA-09C7-47CB-B143-763E2828123C}" destId="{FB5FE791-FB40-49EE-A1C5-575AFD8F9ACB}" srcOrd="2" destOrd="0" parTransId="{E7E48E05-CAD9-4EDC-9E93-18E733E048A5}" sibTransId="{B34DF57A-FDC2-41D5-A1F8-AA0C7E631AFA}"/>
    <dgm:cxn modelId="{AB7A62F1-D873-49B4-BE6A-18F3F68F5C3D}" type="presOf" srcId="{FC17F339-4E5D-4940-9BEB-C9B444863333}" destId="{2A73FA92-34C5-4D53-A448-7F55DA100CD3}" srcOrd="0" destOrd="0" presId="urn:microsoft.com/office/officeart/2011/layout/RadialPictureList"/>
    <dgm:cxn modelId="{9CF1A0C7-B1B0-401E-88FE-19C4F16E8D35}" srcId="{538DB2BA-09C7-47CB-B143-763E2828123C}" destId="{A3934BE1-14AE-41CD-AB34-BE82BA8BBD58}" srcOrd="0" destOrd="0" parTransId="{39C5F25E-7B13-4FE9-ADD7-645A9B69B49D}" sibTransId="{BD5BCFE9-3C2E-4B67-82E3-BE4370D73BFF}"/>
    <dgm:cxn modelId="{917D3B74-D42E-4984-9DA9-FCB4924F356E}" type="presOf" srcId="{DE0E1BC5-F3CA-48AE-B3A0-5974DB47D4E8}" destId="{9E0E9689-36CD-4532-9C4C-0A5171414B95}" srcOrd="0" destOrd="0" presId="urn:microsoft.com/office/officeart/2011/layout/RadialPictureList"/>
    <dgm:cxn modelId="{D8B97D3C-81ED-45D4-B7D6-FECE86B94B98}" srcId="{538DB2BA-09C7-47CB-B143-763E2828123C}" destId="{548CDEE0-7DDF-4F40-A5FE-F19CCCF2BF83}" srcOrd="3" destOrd="0" parTransId="{5FB0CCFB-E685-4AA5-9BCC-9B93B9FF5504}" sibTransId="{157B1928-4F6A-4904-AEAC-792B77DBA9A3}"/>
    <dgm:cxn modelId="{5DDE8B26-B1AC-4657-A122-ECEE36B068B5}" srcId="{538DB2BA-09C7-47CB-B143-763E2828123C}" destId="{FA6A34B0-AF71-400D-95F7-7440AA73C0D0}" srcOrd="4" destOrd="0" parTransId="{3B037595-6658-4AAA-AE81-AD6AAD30F139}" sibTransId="{C6CFFFB1-D1BA-4E7E-9229-064D4A126732}"/>
    <dgm:cxn modelId="{B553C121-02D6-40F0-8CD3-9FCCA4FFC822}" type="presOf" srcId="{A3934BE1-14AE-41CD-AB34-BE82BA8BBD58}" destId="{1A09FDC4-8586-485B-9D7D-6E64B100F385}" srcOrd="0" destOrd="0" presId="urn:microsoft.com/office/officeart/2011/layout/RadialPictureList"/>
    <dgm:cxn modelId="{4461BC3B-1DB3-4457-93DD-177D5D95C23A}" type="presParOf" srcId="{9E0E9689-36CD-4532-9C4C-0A5171414B95}" destId="{CC7CC6FB-DE3A-4789-A68B-E7E92BF43449}" srcOrd="0" destOrd="0" presId="urn:microsoft.com/office/officeart/2011/layout/RadialPictureList"/>
    <dgm:cxn modelId="{B559EBF4-FE4B-4D04-BE73-186C3758D7EC}" type="presParOf" srcId="{9E0E9689-36CD-4532-9C4C-0A5171414B95}" destId="{C85CD8E3-FD2E-416E-BB0D-C1F750015395}" srcOrd="1" destOrd="0" presId="urn:microsoft.com/office/officeart/2011/layout/RadialPictureList"/>
    <dgm:cxn modelId="{AEA661C3-8CD3-4A60-A97A-4E50E95B46C2}" type="presParOf" srcId="{9E0E9689-36CD-4532-9C4C-0A5171414B95}" destId="{8546373E-217E-4BAB-B140-8D360A95AA46}" srcOrd="2" destOrd="0" presId="urn:microsoft.com/office/officeart/2011/layout/RadialPictureList"/>
    <dgm:cxn modelId="{BECBBA8D-3C80-496F-A14C-06FCF63CC2D8}" type="presParOf" srcId="{9E0E9689-36CD-4532-9C4C-0A5171414B95}" destId="{1A09FDC4-8586-485B-9D7D-6E64B100F385}" srcOrd="3" destOrd="0" presId="urn:microsoft.com/office/officeart/2011/layout/RadialPictureList"/>
    <dgm:cxn modelId="{0E68B085-CB45-407D-8BF5-DA8DB2AD1BF6}" type="presParOf" srcId="{9E0E9689-36CD-4532-9C4C-0A5171414B95}" destId="{245EE118-F720-4377-84C4-F9C6983E7B6F}" srcOrd="4" destOrd="0" presId="urn:microsoft.com/office/officeart/2011/layout/RadialPictureList"/>
    <dgm:cxn modelId="{B5B7450F-1716-4054-BC54-DF06952BB3A5}" type="presParOf" srcId="{245EE118-F720-4377-84C4-F9C6983E7B6F}" destId="{63B7AF42-FF24-499B-953E-02152A1F1CEA}" srcOrd="0" destOrd="0" presId="urn:microsoft.com/office/officeart/2011/layout/RadialPictureList"/>
    <dgm:cxn modelId="{D4D9CD2A-BF2A-49F6-951C-65F18F232405}" type="presParOf" srcId="{9E0E9689-36CD-4532-9C4C-0A5171414B95}" destId="{2A73FA92-34C5-4D53-A448-7F55DA100CD3}" srcOrd="5" destOrd="0" presId="urn:microsoft.com/office/officeart/2011/layout/RadialPictureList"/>
    <dgm:cxn modelId="{6D7C26E0-91DB-4E90-8FD7-D4165C892B11}" type="presParOf" srcId="{9E0E9689-36CD-4532-9C4C-0A5171414B95}" destId="{27B76FA7-BCB0-4E4A-BD99-BDF5BDB3D2D6}" srcOrd="6" destOrd="0" presId="urn:microsoft.com/office/officeart/2011/layout/RadialPictureList"/>
    <dgm:cxn modelId="{8D8065EE-F013-4195-ACC0-2A82CC04AB00}" type="presParOf" srcId="{27B76FA7-BCB0-4E4A-BD99-BDF5BDB3D2D6}" destId="{0986EF77-C1FD-40BD-BF74-BC339F5A4F2F}" srcOrd="0" destOrd="0" presId="urn:microsoft.com/office/officeart/2011/layout/RadialPictureList"/>
    <dgm:cxn modelId="{FD36B1D3-A5FE-4EDC-BFCF-53D390453981}" type="presParOf" srcId="{9E0E9689-36CD-4532-9C4C-0A5171414B95}" destId="{62E3F87B-6BD4-4F72-9E9F-40937C74D675}" srcOrd="7" destOrd="0" presId="urn:microsoft.com/office/officeart/2011/layout/RadialPictureList"/>
    <dgm:cxn modelId="{8967C6C2-659D-4361-8981-059350CE129A}" type="presParOf" srcId="{9E0E9689-36CD-4532-9C4C-0A5171414B95}" destId="{CEB5EC49-E2CA-490B-81F0-B8C372474AA5}" srcOrd="8" destOrd="0" presId="urn:microsoft.com/office/officeart/2011/layout/RadialPictureList"/>
    <dgm:cxn modelId="{C6A75BDE-5A84-488C-B4FC-3A5D2CB9CBBE}" type="presParOf" srcId="{CEB5EC49-E2CA-490B-81F0-B8C372474AA5}" destId="{DB56C493-4B11-4483-989D-597E636429B9}" srcOrd="0" destOrd="0" presId="urn:microsoft.com/office/officeart/2011/layout/RadialPictureList"/>
    <dgm:cxn modelId="{F7DF5A53-BA1B-4907-A9C5-9C785DB766F9}" type="presParOf" srcId="{9E0E9689-36CD-4532-9C4C-0A5171414B95}" destId="{72496421-AA57-47CE-B757-C9F1063196AE}"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93122-E310-49B8-ABD0-F34062A0E32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91956F2B-44E2-42AA-AD73-49B0C9730930}">
      <dgm:prSet/>
      <dgm:spPr/>
      <dgm:t>
        <a:bodyPr/>
        <a:lstStyle/>
        <a:p>
          <a:pPr rtl="0"/>
          <a:r>
            <a:rPr lang="en-US" smtClean="0"/>
            <a:t>Federal Communications Commission (FCC)</a:t>
          </a:r>
          <a:endParaRPr lang="en-US"/>
        </a:p>
      </dgm:t>
    </dgm:pt>
    <dgm:pt modelId="{DC1A4324-9301-46B2-9198-66DB77B820AD}" type="parTrans" cxnId="{00A4584C-957B-4976-8306-71CA7AECBD0F}">
      <dgm:prSet/>
      <dgm:spPr/>
      <dgm:t>
        <a:bodyPr/>
        <a:lstStyle/>
        <a:p>
          <a:endParaRPr lang="en-US"/>
        </a:p>
      </dgm:t>
    </dgm:pt>
    <dgm:pt modelId="{BD328808-8253-4A40-B293-6A7C73178A60}" type="sibTrans" cxnId="{00A4584C-957B-4976-8306-71CA7AECBD0F}">
      <dgm:prSet/>
      <dgm:spPr/>
      <dgm:t>
        <a:bodyPr/>
        <a:lstStyle/>
        <a:p>
          <a:endParaRPr lang="en-US"/>
        </a:p>
      </dgm:t>
    </dgm:pt>
    <dgm:pt modelId="{FDD5A276-5F9A-4B5F-AA5C-CF7640D861D9}">
      <dgm:prSet/>
      <dgm:spPr/>
      <dgm:t>
        <a:bodyPr/>
        <a:lstStyle/>
        <a:p>
          <a:pPr rtl="0"/>
          <a:r>
            <a:rPr lang="en-US" smtClean="0"/>
            <a:t>Occupational Safety and Health Administration (OSHA)</a:t>
          </a:r>
          <a:endParaRPr lang="en-US"/>
        </a:p>
      </dgm:t>
    </dgm:pt>
    <dgm:pt modelId="{26B08B6E-9AAD-41B5-9539-48918C8D6DC6}" type="parTrans" cxnId="{0359CF65-4004-4B01-80B1-D011444A177E}">
      <dgm:prSet/>
      <dgm:spPr/>
      <dgm:t>
        <a:bodyPr/>
        <a:lstStyle/>
        <a:p>
          <a:endParaRPr lang="en-US"/>
        </a:p>
      </dgm:t>
    </dgm:pt>
    <dgm:pt modelId="{4416601C-9B58-44E7-A399-C80B9F154C31}" type="sibTrans" cxnId="{0359CF65-4004-4B01-80B1-D011444A177E}">
      <dgm:prSet/>
      <dgm:spPr/>
      <dgm:t>
        <a:bodyPr/>
        <a:lstStyle/>
        <a:p>
          <a:endParaRPr lang="en-US"/>
        </a:p>
      </dgm:t>
    </dgm:pt>
    <dgm:pt modelId="{724F5E8D-F362-4424-87ED-978FD53288D2}">
      <dgm:prSet/>
      <dgm:spPr/>
      <dgm:t>
        <a:bodyPr/>
        <a:lstStyle/>
        <a:p>
          <a:pPr rtl="0"/>
          <a:r>
            <a:rPr lang="en-US" smtClean="0"/>
            <a:t>Consumer Product Safety Commission (CPSC)</a:t>
          </a:r>
          <a:endParaRPr lang="en-US"/>
        </a:p>
      </dgm:t>
    </dgm:pt>
    <dgm:pt modelId="{68D8F7D5-4AD1-42E3-BCFD-3AD4FC45DD65}" type="parTrans" cxnId="{073DBFF5-7922-432D-A4AD-A009C0C5BA65}">
      <dgm:prSet/>
      <dgm:spPr/>
      <dgm:t>
        <a:bodyPr/>
        <a:lstStyle/>
        <a:p>
          <a:endParaRPr lang="en-US"/>
        </a:p>
      </dgm:t>
    </dgm:pt>
    <dgm:pt modelId="{A94B4507-5609-4A2F-830B-E38E08242165}" type="sibTrans" cxnId="{073DBFF5-7922-432D-A4AD-A009C0C5BA65}">
      <dgm:prSet/>
      <dgm:spPr/>
      <dgm:t>
        <a:bodyPr/>
        <a:lstStyle/>
        <a:p>
          <a:endParaRPr lang="en-US"/>
        </a:p>
      </dgm:t>
    </dgm:pt>
    <dgm:pt modelId="{2F5B6EA8-E3A4-4944-8DD9-8F47468372A1}">
      <dgm:prSet/>
      <dgm:spPr/>
      <dgm:t>
        <a:bodyPr/>
        <a:lstStyle/>
        <a:p>
          <a:pPr rtl="0"/>
          <a:r>
            <a:rPr lang="en-US" smtClean="0"/>
            <a:t>Food and Drug Administration (FDA)</a:t>
          </a:r>
          <a:endParaRPr lang="en-US"/>
        </a:p>
      </dgm:t>
    </dgm:pt>
    <dgm:pt modelId="{5D1CBB8A-4747-4865-BF2D-E48D7B3DFBF3}" type="parTrans" cxnId="{37DC40E0-8720-4781-99E7-4839CA742990}">
      <dgm:prSet/>
      <dgm:spPr/>
      <dgm:t>
        <a:bodyPr/>
        <a:lstStyle/>
        <a:p>
          <a:endParaRPr lang="en-US"/>
        </a:p>
      </dgm:t>
    </dgm:pt>
    <dgm:pt modelId="{1D66F5A9-1AA7-44BA-B739-E433A714B218}" type="sibTrans" cxnId="{37DC40E0-8720-4781-99E7-4839CA742990}">
      <dgm:prSet/>
      <dgm:spPr/>
      <dgm:t>
        <a:bodyPr/>
        <a:lstStyle/>
        <a:p>
          <a:endParaRPr lang="en-US"/>
        </a:p>
      </dgm:t>
    </dgm:pt>
    <dgm:pt modelId="{14E49F3F-9409-4ECD-83B8-FE7BE2BF34C6}" type="pres">
      <dgm:prSet presAssocID="{A2D93122-E310-49B8-ABD0-F34062A0E321}" presName="Name0" presStyleCnt="0">
        <dgm:presLayoutVars>
          <dgm:dir/>
          <dgm:resizeHandles val="exact"/>
        </dgm:presLayoutVars>
      </dgm:prSet>
      <dgm:spPr/>
      <dgm:t>
        <a:bodyPr/>
        <a:lstStyle/>
        <a:p>
          <a:endParaRPr lang="en-US"/>
        </a:p>
      </dgm:t>
    </dgm:pt>
    <dgm:pt modelId="{86C8C697-F5B6-4DFB-A577-80D77537FBE6}" type="pres">
      <dgm:prSet presAssocID="{A2D93122-E310-49B8-ABD0-F34062A0E321}" presName="fgShape" presStyleLbl="fgShp" presStyleIdx="0" presStyleCnt="1"/>
      <dgm:spPr/>
    </dgm:pt>
    <dgm:pt modelId="{6B4B690E-F721-4E29-805D-621BA4A2072E}" type="pres">
      <dgm:prSet presAssocID="{A2D93122-E310-49B8-ABD0-F34062A0E321}" presName="linComp" presStyleCnt="0"/>
      <dgm:spPr/>
    </dgm:pt>
    <dgm:pt modelId="{419EA58E-D987-4597-BB1D-C041FDB1321B}" type="pres">
      <dgm:prSet presAssocID="{91956F2B-44E2-42AA-AD73-49B0C9730930}" presName="compNode" presStyleCnt="0"/>
      <dgm:spPr/>
    </dgm:pt>
    <dgm:pt modelId="{4ADA5F76-0B7F-429B-ABF2-D5C31175CE03}" type="pres">
      <dgm:prSet presAssocID="{91956F2B-44E2-42AA-AD73-49B0C9730930}" presName="bkgdShape" presStyleLbl="node1" presStyleIdx="0" presStyleCnt="4"/>
      <dgm:spPr/>
      <dgm:t>
        <a:bodyPr/>
        <a:lstStyle/>
        <a:p>
          <a:endParaRPr lang="en-US"/>
        </a:p>
      </dgm:t>
    </dgm:pt>
    <dgm:pt modelId="{ED643776-E00C-4258-B5CA-674C55340708}" type="pres">
      <dgm:prSet presAssocID="{91956F2B-44E2-42AA-AD73-49B0C9730930}" presName="nodeTx" presStyleLbl="node1" presStyleIdx="0" presStyleCnt="4">
        <dgm:presLayoutVars>
          <dgm:bulletEnabled val="1"/>
        </dgm:presLayoutVars>
      </dgm:prSet>
      <dgm:spPr/>
      <dgm:t>
        <a:bodyPr/>
        <a:lstStyle/>
        <a:p>
          <a:endParaRPr lang="en-US"/>
        </a:p>
      </dgm:t>
    </dgm:pt>
    <dgm:pt modelId="{E2BC5673-ACDC-4A99-8832-FAD7D4156DF6}" type="pres">
      <dgm:prSet presAssocID="{91956F2B-44E2-42AA-AD73-49B0C9730930}" presName="invisiNode" presStyleLbl="node1" presStyleIdx="0" presStyleCnt="4"/>
      <dgm:spPr/>
    </dgm:pt>
    <dgm:pt modelId="{42A75924-6BFE-48CF-82B1-474D6AF20EFA}" type="pres">
      <dgm:prSet presAssocID="{91956F2B-44E2-42AA-AD73-49B0C9730930}" presName="imagNode" presStyleLbl="fgImgPlace1" presStyleIdx="0" presStyleCnt="4"/>
      <dgm:spPr>
        <a:blipFill rotWithShape="1">
          <a:blip xmlns:r="http://schemas.openxmlformats.org/officeDocument/2006/relationships" r:embed="rId1"/>
          <a:stretch>
            <a:fillRect/>
          </a:stretch>
        </a:blipFill>
      </dgm:spPr>
    </dgm:pt>
    <dgm:pt modelId="{DC901B4B-B7E0-4370-A1D3-26CFEDBB1CA0}" type="pres">
      <dgm:prSet presAssocID="{BD328808-8253-4A40-B293-6A7C73178A60}" presName="sibTrans" presStyleLbl="sibTrans2D1" presStyleIdx="0" presStyleCnt="0"/>
      <dgm:spPr/>
      <dgm:t>
        <a:bodyPr/>
        <a:lstStyle/>
        <a:p>
          <a:endParaRPr lang="en-US"/>
        </a:p>
      </dgm:t>
    </dgm:pt>
    <dgm:pt modelId="{A2EAB70B-FFF7-4BF4-B478-4DAEF865806C}" type="pres">
      <dgm:prSet presAssocID="{FDD5A276-5F9A-4B5F-AA5C-CF7640D861D9}" presName="compNode" presStyleCnt="0"/>
      <dgm:spPr/>
    </dgm:pt>
    <dgm:pt modelId="{43494E9B-E931-4963-9003-89531D339536}" type="pres">
      <dgm:prSet presAssocID="{FDD5A276-5F9A-4B5F-AA5C-CF7640D861D9}" presName="bkgdShape" presStyleLbl="node1" presStyleIdx="1" presStyleCnt="4"/>
      <dgm:spPr/>
      <dgm:t>
        <a:bodyPr/>
        <a:lstStyle/>
        <a:p>
          <a:endParaRPr lang="en-US"/>
        </a:p>
      </dgm:t>
    </dgm:pt>
    <dgm:pt modelId="{3DDA6093-5541-4CB2-BD6F-AEEC92A982D5}" type="pres">
      <dgm:prSet presAssocID="{FDD5A276-5F9A-4B5F-AA5C-CF7640D861D9}" presName="nodeTx" presStyleLbl="node1" presStyleIdx="1" presStyleCnt="4">
        <dgm:presLayoutVars>
          <dgm:bulletEnabled val="1"/>
        </dgm:presLayoutVars>
      </dgm:prSet>
      <dgm:spPr/>
      <dgm:t>
        <a:bodyPr/>
        <a:lstStyle/>
        <a:p>
          <a:endParaRPr lang="en-US"/>
        </a:p>
      </dgm:t>
    </dgm:pt>
    <dgm:pt modelId="{DA418676-45FE-4DB5-8E13-B47D295B7E71}" type="pres">
      <dgm:prSet presAssocID="{FDD5A276-5F9A-4B5F-AA5C-CF7640D861D9}" presName="invisiNode" presStyleLbl="node1" presStyleIdx="1" presStyleCnt="4"/>
      <dgm:spPr/>
    </dgm:pt>
    <dgm:pt modelId="{40A0F134-FE5D-4CF7-9AA2-15E6828D727D}" type="pres">
      <dgm:prSet presAssocID="{FDD5A276-5F9A-4B5F-AA5C-CF7640D861D9}" presName="imagNode" presStyleLbl="fgImgPlace1" presStyleIdx="1" presStyleCnt="4"/>
      <dgm:spPr>
        <a:blipFill rotWithShape="1">
          <a:blip xmlns:r="http://schemas.openxmlformats.org/officeDocument/2006/relationships" r:embed="rId2"/>
          <a:stretch>
            <a:fillRect/>
          </a:stretch>
        </a:blipFill>
      </dgm:spPr>
    </dgm:pt>
    <dgm:pt modelId="{5C831632-1952-4699-89DD-69822A265930}" type="pres">
      <dgm:prSet presAssocID="{4416601C-9B58-44E7-A399-C80B9F154C31}" presName="sibTrans" presStyleLbl="sibTrans2D1" presStyleIdx="0" presStyleCnt="0"/>
      <dgm:spPr/>
      <dgm:t>
        <a:bodyPr/>
        <a:lstStyle/>
        <a:p>
          <a:endParaRPr lang="en-US"/>
        </a:p>
      </dgm:t>
    </dgm:pt>
    <dgm:pt modelId="{F9D2706C-4780-4644-8590-8D76672DF721}" type="pres">
      <dgm:prSet presAssocID="{724F5E8D-F362-4424-87ED-978FD53288D2}" presName="compNode" presStyleCnt="0"/>
      <dgm:spPr/>
    </dgm:pt>
    <dgm:pt modelId="{85FBC2D2-35D2-460E-A33B-D57499C36D40}" type="pres">
      <dgm:prSet presAssocID="{724F5E8D-F362-4424-87ED-978FD53288D2}" presName="bkgdShape" presStyleLbl="node1" presStyleIdx="2" presStyleCnt="4"/>
      <dgm:spPr/>
      <dgm:t>
        <a:bodyPr/>
        <a:lstStyle/>
        <a:p>
          <a:endParaRPr lang="en-US"/>
        </a:p>
      </dgm:t>
    </dgm:pt>
    <dgm:pt modelId="{D0B6530C-0AF7-417A-A654-80C2CEDC8AEC}" type="pres">
      <dgm:prSet presAssocID="{724F5E8D-F362-4424-87ED-978FD53288D2}" presName="nodeTx" presStyleLbl="node1" presStyleIdx="2" presStyleCnt="4">
        <dgm:presLayoutVars>
          <dgm:bulletEnabled val="1"/>
        </dgm:presLayoutVars>
      </dgm:prSet>
      <dgm:spPr/>
      <dgm:t>
        <a:bodyPr/>
        <a:lstStyle/>
        <a:p>
          <a:endParaRPr lang="en-US"/>
        </a:p>
      </dgm:t>
    </dgm:pt>
    <dgm:pt modelId="{C7545193-D387-4B76-9807-80A5A83404D1}" type="pres">
      <dgm:prSet presAssocID="{724F5E8D-F362-4424-87ED-978FD53288D2}" presName="invisiNode" presStyleLbl="node1" presStyleIdx="2" presStyleCnt="4"/>
      <dgm:spPr/>
    </dgm:pt>
    <dgm:pt modelId="{098C53E2-A026-4B53-9032-B5026CDFB6AC}" type="pres">
      <dgm:prSet presAssocID="{724F5E8D-F362-4424-87ED-978FD53288D2}" presName="imagNode" presStyleLbl="fgImgPlace1" presStyleIdx="2" presStyleCnt="4"/>
      <dgm:spPr>
        <a:blipFill rotWithShape="1">
          <a:blip xmlns:r="http://schemas.openxmlformats.org/officeDocument/2006/relationships" r:embed="rId3"/>
          <a:stretch>
            <a:fillRect/>
          </a:stretch>
        </a:blipFill>
      </dgm:spPr>
    </dgm:pt>
    <dgm:pt modelId="{E11CA884-6918-4F79-B355-7981D66E0260}" type="pres">
      <dgm:prSet presAssocID="{A94B4507-5609-4A2F-830B-E38E08242165}" presName="sibTrans" presStyleLbl="sibTrans2D1" presStyleIdx="0" presStyleCnt="0"/>
      <dgm:spPr/>
      <dgm:t>
        <a:bodyPr/>
        <a:lstStyle/>
        <a:p>
          <a:endParaRPr lang="en-US"/>
        </a:p>
      </dgm:t>
    </dgm:pt>
    <dgm:pt modelId="{CE09B960-3853-44E3-BF82-1C13768B6927}" type="pres">
      <dgm:prSet presAssocID="{2F5B6EA8-E3A4-4944-8DD9-8F47468372A1}" presName="compNode" presStyleCnt="0"/>
      <dgm:spPr/>
    </dgm:pt>
    <dgm:pt modelId="{F8C6F6B1-F877-4051-ADF1-5BE0B28F6DE8}" type="pres">
      <dgm:prSet presAssocID="{2F5B6EA8-E3A4-4944-8DD9-8F47468372A1}" presName="bkgdShape" presStyleLbl="node1" presStyleIdx="3" presStyleCnt="4"/>
      <dgm:spPr/>
      <dgm:t>
        <a:bodyPr/>
        <a:lstStyle/>
        <a:p>
          <a:endParaRPr lang="en-US"/>
        </a:p>
      </dgm:t>
    </dgm:pt>
    <dgm:pt modelId="{81B65057-C610-4A9D-B528-28450A67A80B}" type="pres">
      <dgm:prSet presAssocID="{2F5B6EA8-E3A4-4944-8DD9-8F47468372A1}" presName="nodeTx" presStyleLbl="node1" presStyleIdx="3" presStyleCnt="4">
        <dgm:presLayoutVars>
          <dgm:bulletEnabled val="1"/>
        </dgm:presLayoutVars>
      </dgm:prSet>
      <dgm:spPr/>
      <dgm:t>
        <a:bodyPr/>
        <a:lstStyle/>
        <a:p>
          <a:endParaRPr lang="en-US"/>
        </a:p>
      </dgm:t>
    </dgm:pt>
    <dgm:pt modelId="{F6A251BA-D31B-45E2-8917-C5ABB36708CB}" type="pres">
      <dgm:prSet presAssocID="{2F5B6EA8-E3A4-4944-8DD9-8F47468372A1}" presName="invisiNode" presStyleLbl="node1" presStyleIdx="3" presStyleCnt="4"/>
      <dgm:spPr/>
    </dgm:pt>
    <dgm:pt modelId="{75F742F3-0796-44E7-B6EA-1858A6410DF5}" type="pres">
      <dgm:prSet presAssocID="{2F5B6EA8-E3A4-4944-8DD9-8F47468372A1}" presName="imagNode" presStyleLbl="fgImgPlace1" presStyleIdx="3" presStyleCnt="4"/>
      <dgm:spPr>
        <a:blipFill rotWithShape="1">
          <a:blip xmlns:r="http://schemas.openxmlformats.org/officeDocument/2006/relationships" r:embed="rId4"/>
          <a:stretch>
            <a:fillRect/>
          </a:stretch>
        </a:blipFill>
      </dgm:spPr>
    </dgm:pt>
  </dgm:ptLst>
  <dgm:cxnLst>
    <dgm:cxn modelId="{0359CF65-4004-4B01-80B1-D011444A177E}" srcId="{A2D93122-E310-49B8-ABD0-F34062A0E321}" destId="{FDD5A276-5F9A-4B5F-AA5C-CF7640D861D9}" srcOrd="1" destOrd="0" parTransId="{26B08B6E-9AAD-41B5-9539-48918C8D6DC6}" sibTransId="{4416601C-9B58-44E7-A399-C80B9F154C31}"/>
    <dgm:cxn modelId="{6BB3A053-4F03-47BF-97B4-A5DE920CD6E5}" type="presOf" srcId="{2F5B6EA8-E3A4-4944-8DD9-8F47468372A1}" destId="{F8C6F6B1-F877-4051-ADF1-5BE0B28F6DE8}" srcOrd="0" destOrd="0" presId="urn:microsoft.com/office/officeart/2005/8/layout/hList7"/>
    <dgm:cxn modelId="{79FA2DAA-25B9-4D5A-B4D1-99333063F70C}" type="presOf" srcId="{BD328808-8253-4A40-B293-6A7C73178A60}" destId="{DC901B4B-B7E0-4370-A1D3-26CFEDBB1CA0}" srcOrd="0" destOrd="0" presId="urn:microsoft.com/office/officeart/2005/8/layout/hList7"/>
    <dgm:cxn modelId="{6182A187-68F4-435D-AE81-6197DE533742}" type="presOf" srcId="{A2D93122-E310-49B8-ABD0-F34062A0E321}" destId="{14E49F3F-9409-4ECD-83B8-FE7BE2BF34C6}" srcOrd="0" destOrd="0" presId="urn:microsoft.com/office/officeart/2005/8/layout/hList7"/>
    <dgm:cxn modelId="{37DC40E0-8720-4781-99E7-4839CA742990}" srcId="{A2D93122-E310-49B8-ABD0-F34062A0E321}" destId="{2F5B6EA8-E3A4-4944-8DD9-8F47468372A1}" srcOrd="3" destOrd="0" parTransId="{5D1CBB8A-4747-4865-BF2D-E48D7B3DFBF3}" sibTransId="{1D66F5A9-1AA7-44BA-B739-E433A714B218}"/>
    <dgm:cxn modelId="{E1B72863-A1B3-4544-B88D-F2DAF1C82D0B}" type="presOf" srcId="{A94B4507-5609-4A2F-830B-E38E08242165}" destId="{E11CA884-6918-4F79-B355-7981D66E0260}" srcOrd="0" destOrd="0" presId="urn:microsoft.com/office/officeart/2005/8/layout/hList7"/>
    <dgm:cxn modelId="{83CAA227-19AF-4669-832F-0B4E291E8B25}" type="presOf" srcId="{724F5E8D-F362-4424-87ED-978FD53288D2}" destId="{85FBC2D2-35D2-460E-A33B-D57499C36D40}" srcOrd="0" destOrd="0" presId="urn:microsoft.com/office/officeart/2005/8/layout/hList7"/>
    <dgm:cxn modelId="{00A4584C-957B-4976-8306-71CA7AECBD0F}" srcId="{A2D93122-E310-49B8-ABD0-F34062A0E321}" destId="{91956F2B-44E2-42AA-AD73-49B0C9730930}" srcOrd="0" destOrd="0" parTransId="{DC1A4324-9301-46B2-9198-66DB77B820AD}" sibTransId="{BD328808-8253-4A40-B293-6A7C73178A60}"/>
    <dgm:cxn modelId="{073DBFF5-7922-432D-A4AD-A009C0C5BA65}" srcId="{A2D93122-E310-49B8-ABD0-F34062A0E321}" destId="{724F5E8D-F362-4424-87ED-978FD53288D2}" srcOrd="2" destOrd="0" parTransId="{68D8F7D5-4AD1-42E3-BCFD-3AD4FC45DD65}" sibTransId="{A94B4507-5609-4A2F-830B-E38E08242165}"/>
    <dgm:cxn modelId="{C9191185-4777-4DBB-AB4E-D6B316C3FB0F}" type="presOf" srcId="{4416601C-9B58-44E7-A399-C80B9F154C31}" destId="{5C831632-1952-4699-89DD-69822A265930}" srcOrd="0" destOrd="0" presId="urn:microsoft.com/office/officeart/2005/8/layout/hList7"/>
    <dgm:cxn modelId="{BC67F6FD-825B-4B02-86E4-077D6F035809}" type="presOf" srcId="{FDD5A276-5F9A-4B5F-AA5C-CF7640D861D9}" destId="{43494E9B-E931-4963-9003-89531D339536}" srcOrd="0" destOrd="0" presId="urn:microsoft.com/office/officeart/2005/8/layout/hList7"/>
    <dgm:cxn modelId="{9F1CC7D0-C830-44A1-BA3B-E1327F1647FC}" type="presOf" srcId="{FDD5A276-5F9A-4B5F-AA5C-CF7640D861D9}" destId="{3DDA6093-5541-4CB2-BD6F-AEEC92A982D5}" srcOrd="1" destOrd="0" presId="urn:microsoft.com/office/officeart/2005/8/layout/hList7"/>
    <dgm:cxn modelId="{66E41778-A5FF-43AD-A028-45B46B755941}" type="presOf" srcId="{91956F2B-44E2-42AA-AD73-49B0C9730930}" destId="{ED643776-E00C-4258-B5CA-674C55340708}" srcOrd="1" destOrd="0" presId="urn:microsoft.com/office/officeart/2005/8/layout/hList7"/>
    <dgm:cxn modelId="{AC2261CE-AB2F-4139-88A8-8EE102E44673}" type="presOf" srcId="{91956F2B-44E2-42AA-AD73-49B0C9730930}" destId="{4ADA5F76-0B7F-429B-ABF2-D5C31175CE03}" srcOrd="0" destOrd="0" presId="urn:microsoft.com/office/officeart/2005/8/layout/hList7"/>
    <dgm:cxn modelId="{A3C67DB3-6C40-47DF-9A03-911DA96CD54B}" type="presOf" srcId="{724F5E8D-F362-4424-87ED-978FD53288D2}" destId="{D0B6530C-0AF7-417A-A654-80C2CEDC8AEC}" srcOrd="1" destOrd="0" presId="urn:microsoft.com/office/officeart/2005/8/layout/hList7"/>
    <dgm:cxn modelId="{DF2F6FB0-319C-41B9-B209-0ECB1E6D99BF}" type="presOf" srcId="{2F5B6EA8-E3A4-4944-8DD9-8F47468372A1}" destId="{81B65057-C610-4A9D-B528-28450A67A80B}" srcOrd="1" destOrd="0" presId="urn:microsoft.com/office/officeart/2005/8/layout/hList7"/>
    <dgm:cxn modelId="{C113912E-BB50-4FB9-80A3-5ADD0A1C5300}" type="presParOf" srcId="{14E49F3F-9409-4ECD-83B8-FE7BE2BF34C6}" destId="{86C8C697-F5B6-4DFB-A577-80D77537FBE6}" srcOrd="0" destOrd="0" presId="urn:microsoft.com/office/officeart/2005/8/layout/hList7"/>
    <dgm:cxn modelId="{37765456-2F53-412B-96F2-CD9810CB47B4}" type="presParOf" srcId="{14E49F3F-9409-4ECD-83B8-FE7BE2BF34C6}" destId="{6B4B690E-F721-4E29-805D-621BA4A2072E}" srcOrd="1" destOrd="0" presId="urn:microsoft.com/office/officeart/2005/8/layout/hList7"/>
    <dgm:cxn modelId="{EB97DE18-56D4-4C80-AC13-D8ADBEE248C6}" type="presParOf" srcId="{6B4B690E-F721-4E29-805D-621BA4A2072E}" destId="{419EA58E-D987-4597-BB1D-C041FDB1321B}" srcOrd="0" destOrd="0" presId="urn:microsoft.com/office/officeart/2005/8/layout/hList7"/>
    <dgm:cxn modelId="{2B8C810E-F729-413C-A48A-3E2B038FB78B}" type="presParOf" srcId="{419EA58E-D987-4597-BB1D-C041FDB1321B}" destId="{4ADA5F76-0B7F-429B-ABF2-D5C31175CE03}" srcOrd="0" destOrd="0" presId="urn:microsoft.com/office/officeart/2005/8/layout/hList7"/>
    <dgm:cxn modelId="{96580957-F8CF-4F3E-BA27-C0873F277EF4}" type="presParOf" srcId="{419EA58E-D987-4597-BB1D-C041FDB1321B}" destId="{ED643776-E00C-4258-B5CA-674C55340708}" srcOrd="1" destOrd="0" presId="urn:microsoft.com/office/officeart/2005/8/layout/hList7"/>
    <dgm:cxn modelId="{661E01C2-52AF-4D99-BF2D-2A5803873C3F}" type="presParOf" srcId="{419EA58E-D987-4597-BB1D-C041FDB1321B}" destId="{E2BC5673-ACDC-4A99-8832-FAD7D4156DF6}" srcOrd="2" destOrd="0" presId="urn:microsoft.com/office/officeart/2005/8/layout/hList7"/>
    <dgm:cxn modelId="{3FBA9D01-35A6-46F8-9332-F645A602D0A1}" type="presParOf" srcId="{419EA58E-D987-4597-BB1D-C041FDB1321B}" destId="{42A75924-6BFE-48CF-82B1-474D6AF20EFA}" srcOrd="3" destOrd="0" presId="urn:microsoft.com/office/officeart/2005/8/layout/hList7"/>
    <dgm:cxn modelId="{ACBF936B-1085-4CCA-9A1E-3D4BE3B8F9FA}" type="presParOf" srcId="{6B4B690E-F721-4E29-805D-621BA4A2072E}" destId="{DC901B4B-B7E0-4370-A1D3-26CFEDBB1CA0}" srcOrd="1" destOrd="0" presId="urn:microsoft.com/office/officeart/2005/8/layout/hList7"/>
    <dgm:cxn modelId="{DFD91391-4787-43A2-95E2-67699787A66C}" type="presParOf" srcId="{6B4B690E-F721-4E29-805D-621BA4A2072E}" destId="{A2EAB70B-FFF7-4BF4-B478-4DAEF865806C}" srcOrd="2" destOrd="0" presId="urn:microsoft.com/office/officeart/2005/8/layout/hList7"/>
    <dgm:cxn modelId="{48C81621-5B9F-4B74-A42B-1F7BABE40A00}" type="presParOf" srcId="{A2EAB70B-FFF7-4BF4-B478-4DAEF865806C}" destId="{43494E9B-E931-4963-9003-89531D339536}" srcOrd="0" destOrd="0" presId="urn:microsoft.com/office/officeart/2005/8/layout/hList7"/>
    <dgm:cxn modelId="{FF7ECBA2-A2B5-4482-892D-9B2CFAF15AC6}" type="presParOf" srcId="{A2EAB70B-FFF7-4BF4-B478-4DAEF865806C}" destId="{3DDA6093-5541-4CB2-BD6F-AEEC92A982D5}" srcOrd="1" destOrd="0" presId="urn:microsoft.com/office/officeart/2005/8/layout/hList7"/>
    <dgm:cxn modelId="{0D809955-40C4-4B5C-8956-75850267649A}" type="presParOf" srcId="{A2EAB70B-FFF7-4BF4-B478-4DAEF865806C}" destId="{DA418676-45FE-4DB5-8E13-B47D295B7E71}" srcOrd="2" destOrd="0" presId="urn:microsoft.com/office/officeart/2005/8/layout/hList7"/>
    <dgm:cxn modelId="{9097F312-EE3C-4404-A3BE-7E09CFE3084C}" type="presParOf" srcId="{A2EAB70B-FFF7-4BF4-B478-4DAEF865806C}" destId="{40A0F134-FE5D-4CF7-9AA2-15E6828D727D}" srcOrd="3" destOrd="0" presId="urn:microsoft.com/office/officeart/2005/8/layout/hList7"/>
    <dgm:cxn modelId="{A497714C-C7AC-4A10-81A1-2D43B6911A69}" type="presParOf" srcId="{6B4B690E-F721-4E29-805D-621BA4A2072E}" destId="{5C831632-1952-4699-89DD-69822A265930}" srcOrd="3" destOrd="0" presId="urn:microsoft.com/office/officeart/2005/8/layout/hList7"/>
    <dgm:cxn modelId="{0718B97D-B3E8-4E17-A189-551C1814E49A}" type="presParOf" srcId="{6B4B690E-F721-4E29-805D-621BA4A2072E}" destId="{F9D2706C-4780-4644-8590-8D76672DF721}" srcOrd="4" destOrd="0" presId="urn:microsoft.com/office/officeart/2005/8/layout/hList7"/>
    <dgm:cxn modelId="{82840083-7A39-4A57-B2FA-FEA4E537372F}" type="presParOf" srcId="{F9D2706C-4780-4644-8590-8D76672DF721}" destId="{85FBC2D2-35D2-460E-A33B-D57499C36D40}" srcOrd="0" destOrd="0" presId="urn:microsoft.com/office/officeart/2005/8/layout/hList7"/>
    <dgm:cxn modelId="{8B1EAF40-8DF3-48C4-AB2C-9B0BAE7037B8}" type="presParOf" srcId="{F9D2706C-4780-4644-8590-8D76672DF721}" destId="{D0B6530C-0AF7-417A-A654-80C2CEDC8AEC}" srcOrd="1" destOrd="0" presId="urn:microsoft.com/office/officeart/2005/8/layout/hList7"/>
    <dgm:cxn modelId="{70BD9B3E-2F9F-493C-A269-5613B0AC46DA}" type="presParOf" srcId="{F9D2706C-4780-4644-8590-8D76672DF721}" destId="{C7545193-D387-4B76-9807-80A5A83404D1}" srcOrd="2" destOrd="0" presId="urn:microsoft.com/office/officeart/2005/8/layout/hList7"/>
    <dgm:cxn modelId="{3CC9C74F-C8A4-4498-8C5D-78B7FC6ACFE6}" type="presParOf" srcId="{F9D2706C-4780-4644-8590-8D76672DF721}" destId="{098C53E2-A026-4B53-9032-B5026CDFB6AC}" srcOrd="3" destOrd="0" presId="urn:microsoft.com/office/officeart/2005/8/layout/hList7"/>
    <dgm:cxn modelId="{C09B66D7-D92C-4B98-BD70-2600B11AF372}" type="presParOf" srcId="{6B4B690E-F721-4E29-805D-621BA4A2072E}" destId="{E11CA884-6918-4F79-B355-7981D66E0260}" srcOrd="5" destOrd="0" presId="urn:microsoft.com/office/officeart/2005/8/layout/hList7"/>
    <dgm:cxn modelId="{F66AD87A-FBAB-4905-803A-0B5209D64FF7}" type="presParOf" srcId="{6B4B690E-F721-4E29-805D-621BA4A2072E}" destId="{CE09B960-3853-44E3-BF82-1C13768B6927}" srcOrd="6" destOrd="0" presId="urn:microsoft.com/office/officeart/2005/8/layout/hList7"/>
    <dgm:cxn modelId="{8C8B0DEE-1B68-4CE5-B146-52A7D32B9C52}" type="presParOf" srcId="{CE09B960-3853-44E3-BF82-1C13768B6927}" destId="{F8C6F6B1-F877-4051-ADF1-5BE0B28F6DE8}" srcOrd="0" destOrd="0" presId="urn:microsoft.com/office/officeart/2005/8/layout/hList7"/>
    <dgm:cxn modelId="{F5B425B8-8CDA-4A55-8C61-30A4C021D32C}" type="presParOf" srcId="{CE09B960-3853-44E3-BF82-1C13768B6927}" destId="{81B65057-C610-4A9D-B528-28450A67A80B}" srcOrd="1" destOrd="0" presId="urn:microsoft.com/office/officeart/2005/8/layout/hList7"/>
    <dgm:cxn modelId="{110E11D8-A43E-460C-8A5B-0124B40EC789}" type="presParOf" srcId="{CE09B960-3853-44E3-BF82-1C13768B6927}" destId="{F6A251BA-D31B-45E2-8917-C5ABB36708CB}" srcOrd="2" destOrd="0" presId="urn:microsoft.com/office/officeart/2005/8/layout/hList7"/>
    <dgm:cxn modelId="{97842ED9-7DF3-44E7-BF67-C875C7A83199}" type="presParOf" srcId="{CE09B960-3853-44E3-BF82-1C13768B6927}" destId="{75F742F3-0796-44E7-B6EA-1858A6410DF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7F24F9-35CD-4B36-B66A-9D984342F95B}" type="doc">
      <dgm:prSet loTypeId="urn:microsoft.com/office/officeart/2005/8/layout/vList4" loCatId="list" qsTypeId="urn:microsoft.com/office/officeart/2005/8/quickstyle/simple5" qsCatId="simple" csTypeId="urn:microsoft.com/office/officeart/2005/8/colors/accent4_4" csCatId="accent4" phldr="1"/>
      <dgm:spPr/>
      <dgm:t>
        <a:bodyPr/>
        <a:lstStyle/>
        <a:p>
          <a:endParaRPr lang="en-US"/>
        </a:p>
      </dgm:t>
    </dgm:pt>
    <dgm:pt modelId="{537403B8-9BC3-421E-8EE6-57B8891D152F}">
      <dgm:prSet>
        <dgm:style>
          <a:lnRef idx="1">
            <a:schemeClr val="dk1"/>
          </a:lnRef>
          <a:fillRef idx="2">
            <a:schemeClr val="dk1"/>
          </a:fillRef>
          <a:effectRef idx="1">
            <a:schemeClr val="dk1"/>
          </a:effectRef>
          <a:fontRef idx="minor">
            <a:schemeClr val="dk1"/>
          </a:fontRef>
        </dgm:style>
      </dgm:prSet>
      <dgm:spPr/>
      <dgm:t>
        <a:bodyPr/>
        <a:lstStyle/>
        <a:p>
          <a:pPr rtl="0"/>
          <a:r>
            <a:rPr lang="en-US" b="1" dirty="0" smtClean="0"/>
            <a:t>General US Product Safety System Attributes</a:t>
          </a:r>
          <a:endParaRPr lang="en-US" dirty="0"/>
        </a:p>
      </dgm:t>
    </dgm:pt>
    <dgm:pt modelId="{841121D2-8CE4-47C4-9B6B-76DEC3796870}" type="parTrans" cxnId="{016438AC-3531-49DE-A6E5-4A1F1B235710}">
      <dgm:prSet/>
      <dgm:spPr/>
      <dgm:t>
        <a:bodyPr/>
        <a:lstStyle/>
        <a:p>
          <a:endParaRPr lang="en-US"/>
        </a:p>
      </dgm:t>
    </dgm:pt>
    <dgm:pt modelId="{274215F3-7220-4F45-AEB1-A18C355A1D7C}" type="sibTrans" cxnId="{016438AC-3531-49DE-A6E5-4A1F1B235710}">
      <dgm:prSet/>
      <dgm:spPr/>
      <dgm:t>
        <a:bodyPr/>
        <a:lstStyle/>
        <a:p>
          <a:endParaRPr lang="en-US"/>
        </a:p>
      </dgm:t>
    </dgm:pt>
    <dgm:pt modelId="{C3CFCEC6-467D-40A1-BDEA-38310864AD8D}">
      <dgm:prSet>
        <dgm:style>
          <a:lnRef idx="1">
            <a:schemeClr val="accent1"/>
          </a:lnRef>
          <a:fillRef idx="2">
            <a:schemeClr val="accent1"/>
          </a:fillRef>
          <a:effectRef idx="1">
            <a:schemeClr val="accent1"/>
          </a:effectRef>
          <a:fontRef idx="minor">
            <a:schemeClr val="dk1"/>
          </a:fontRef>
        </dgm:style>
      </dgm:prSet>
      <dgm:spPr/>
      <dgm:t>
        <a:bodyPr/>
        <a:lstStyle/>
        <a:p>
          <a:pPr rtl="0"/>
          <a:r>
            <a:rPr lang="it-IT" b="1" dirty="0" smtClean="0"/>
            <a:t>Role of the Private Sector</a:t>
          </a:r>
          <a:endParaRPr lang="en-US" dirty="0"/>
        </a:p>
      </dgm:t>
    </dgm:pt>
    <dgm:pt modelId="{32138206-95CD-4319-9DA9-C6945F0D95E5}" type="parTrans" cxnId="{DD1FE145-A506-4379-8390-F056C79BB472}">
      <dgm:prSet/>
      <dgm:spPr/>
      <dgm:t>
        <a:bodyPr/>
        <a:lstStyle/>
        <a:p>
          <a:endParaRPr lang="en-US"/>
        </a:p>
      </dgm:t>
    </dgm:pt>
    <dgm:pt modelId="{FB5DB7EA-EEDC-40A2-92C4-69AFF9E2694D}" type="sibTrans" cxnId="{DD1FE145-A506-4379-8390-F056C79BB472}">
      <dgm:prSet/>
      <dgm:spPr/>
      <dgm:t>
        <a:bodyPr/>
        <a:lstStyle/>
        <a:p>
          <a:endParaRPr lang="en-US"/>
        </a:p>
      </dgm:t>
    </dgm:pt>
    <dgm:pt modelId="{A86456D4-736A-4EF7-B025-6F7DC0FF9D3A}">
      <dgm:prSet>
        <dgm:style>
          <a:lnRef idx="1">
            <a:schemeClr val="dk1"/>
          </a:lnRef>
          <a:fillRef idx="2">
            <a:schemeClr val="dk1"/>
          </a:fillRef>
          <a:effectRef idx="1">
            <a:schemeClr val="dk1"/>
          </a:effectRef>
          <a:fontRef idx="minor">
            <a:schemeClr val="dk1"/>
          </a:fontRef>
        </dgm:style>
      </dgm:prSet>
      <dgm:spPr/>
      <dgm:t>
        <a:bodyPr/>
        <a:lstStyle/>
        <a:p>
          <a:pPr rtl="0"/>
          <a:r>
            <a:rPr lang="en-US" b="1" dirty="0" smtClean="0"/>
            <a:t>Best Practices and GRP Considerations</a:t>
          </a:r>
          <a:endParaRPr lang="en-US" dirty="0"/>
        </a:p>
      </dgm:t>
    </dgm:pt>
    <dgm:pt modelId="{B6418B7F-2501-4882-A1BE-2ECD786DA24B}" type="parTrans" cxnId="{F38A52EC-5D05-4E60-A152-EDA76AE5B1FF}">
      <dgm:prSet/>
      <dgm:spPr/>
      <dgm:t>
        <a:bodyPr/>
        <a:lstStyle/>
        <a:p>
          <a:endParaRPr lang="en-US"/>
        </a:p>
      </dgm:t>
    </dgm:pt>
    <dgm:pt modelId="{57643320-1F48-47D3-9662-283C27CFA002}" type="sibTrans" cxnId="{F38A52EC-5D05-4E60-A152-EDA76AE5B1FF}">
      <dgm:prSet/>
      <dgm:spPr/>
      <dgm:t>
        <a:bodyPr/>
        <a:lstStyle/>
        <a:p>
          <a:endParaRPr lang="en-US"/>
        </a:p>
      </dgm:t>
    </dgm:pt>
    <dgm:pt modelId="{78F5D5E8-7A4B-4E8C-A906-489A0938A83A}" type="pres">
      <dgm:prSet presAssocID="{887F24F9-35CD-4B36-B66A-9D984342F95B}" presName="linear" presStyleCnt="0">
        <dgm:presLayoutVars>
          <dgm:dir/>
          <dgm:resizeHandles val="exact"/>
        </dgm:presLayoutVars>
      </dgm:prSet>
      <dgm:spPr/>
      <dgm:t>
        <a:bodyPr/>
        <a:lstStyle/>
        <a:p>
          <a:endParaRPr lang="en-US"/>
        </a:p>
      </dgm:t>
    </dgm:pt>
    <dgm:pt modelId="{1B2B0BAC-372F-4212-A217-D47CEC0BAC47}" type="pres">
      <dgm:prSet presAssocID="{537403B8-9BC3-421E-8EE6-57B8891D152F}" presName="comp" presStyleCnt="0"/>
      <dgm:spPr/>
    </dgm:pt>
    <dgm:pt modelId="{4FFA99D8-9320-4C83-9D61-8D144E79CEE9}" type="pres">
      <dgm:prSet presAssocID="{537403B8-9BC3-421E-8EE6-57B8891D152F}" presName="box" presStyleLbl="node1" presStyleIdx="0" presStyleCnt="3"/>
      <dgm:spPr/>
      <dgm:t>
        <a:bodyPr/>
        <a:lstStyle/>
        <a:p>
          <a:endParaRPr lang="en-US"/>
        </a:p>
      </dgm:t>
    </dgm:pt>
    <dgm:pt modelId="{11CC0063-5922-444F-B3C7-8C544059E06A}" type="pres">
      <dgm:prSet presAssocID="{537403B8-9BC3-421E-8EE6-57B8891D152F}"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11427E64-B262-4E58-B6DF-927AD5E8AEFB}" type="pres">
      <dgm:prSet presAssocID="{537403B8-9BC3-421E-8EE6-57B8891D152F}" presName="text" presStyleLbl="node1" presStyleIdx="0" presStyleCnt="3">
        <dgm:presLayoutVars>
          <dgm:bulletEnabled val="1"/>
        </dgm:presLayoutVars>
      </dgm:prSet>
      <dgm:spPr/>
      <dgm:t>
        <a:bodyPr/>
        <a:lstStyle/>
        <a:p>
          <a:endParaRPr lang="en-US"/>
        </a:p>
      </dgm:t>
    </dgm:pt>
    <dgm:pt modelId="{487EA83B-E86C-454D-B0FC-E8B45DA2B0E0}" type="pres">
      <dgm:prSet presAssocID="{274215F3-7220-4F45-AEB1-A18C355A1D7C}" presName="spacer" presStyleCnt="0"/>
      <dgm:spPr/>
    </dgm:pt>
    <dgm:pt modelId="{8CDF87BF-1181-4367-9020-B5BB2A4DC1DB}" type="pres">
      <dgm:prSet presAssocID="{C3CFCEC6-467D-40A1-BDEA-38310864AD8D}" presName="comp" presStyleCnt="0"/>
      <dgm:spPr/>
    </dgm:pt>
    <dgm:pt modelId="{05B23380-4DE0-4C4B-983E-01093B617342}" type="pres">
      <dgm:prSet presAssocID="{C3CFCEC6-467D-40A1-BDEA-38310864AD8D}" presName="box" presStyleLbl="node1" presStyleIdx="1" presStyleCnt="3"/>
      <dgm:spPr/>
      <dgm:t>
        <a:bodyPr/>
        <a:lstStyle/>
        <a:p>
          <a:endParaRPr lang="en-US"/>
        </a:p>
      </dgm:t>
    </dgm:pt>
    <dgm:pt modelId="{8A37EB3C-D890-4B83-B303-F12D3BBA0479}" type="pres">
      <dgm:prSet presAssocID="{C3CFCEC6-467D-40A1-BDEA-38310864AD8D}"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C2F87979-C0A8-4561-9724-185EDF8ABB2B}" type="pres">
      <dgm:prSet presAssocID="{C3CFCEC6-467D-40A1-BDEA-38310864AD8D}" presName="text" presStyleLbl="node1" presStyleIdx="1" presStyleCnt="3">
        <dgm:presLayoutVars>
          <dgm:bulletEnabled val="1"/>
        </dgm:presLayoutVars>
      </dgm:prSet>
      <dgm:spPr/>
      <dgm:t>
        <a:bodyPr/>
        <a:lstStyle/>
        <a:p>
          <a:endParaRPr lang="en-US"/>
        </a:p>
      </dgm:t>
    </dgm:pt>
    <dgm:pt modelId="{D3310BED-0A9C-4449-BB59-E9904B68D0D6}" type="pres">
      <dgm:prSet presAssocID="{FB5DB7EA-EEDC-40A2-92C4-69AFF9E2694D}" presName="spacer" presStyleCnt="0"/>
      <dgm:spPr/>
    </dgm:pt>
    <dgm:pt modelId="{FCB7F8C6-BC8C-4EF6-A17A-08E766E5EAF8}" type="pres">
      <dgm:prSet presAssocID="{A86456D4-736A-4EF7-B025-6F7DC0FF9D3A}" presName="comp" presStyleCnt="0"/>
      <dgm:spPr/>
    </dgm:pt>
    <dgm:pt modelId="{09E086EE-6287-4F7B-9C3A-015A4858E0DC}" type="pres">
      <dgm:prSet presAssocID="{A86456D4-736A-4EF7-B025-6F7DC0FF9D3A}" presName="box" presStyleLbl="node1" presStyleIdx="2" presStyleCnt="3"/>
      <dgm:spPr/>
      <dgm:t>
        <a:bodyPr/>
        <a:lstStyle/>
        <a:p>
          <a:endParaRPr lang="en-US"/>
        </a:p>
      </dgm:t>
    </dgm:pt>
    <dgm:pt modelId="{A1A67918-E5AD-48CD-BA2C-FE85F4249C18}" type="pres">
      <dgm:prSet presAssocID="{A86456D4-736A-4EF7-B025-6F7DC0FF9D3A}"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6C15EB41-880B-42BE-9D6D-76823E576658}" type="pres">
      <dgm:prSet presAssocID="{A86456D4-736A-4EF7-B025-6F7DC0FF9D3A}" presName="text" presStyleLbl="node1" presStyleIdx="2" presStyleCnt="3">
        <dgm:presLayoutVars>
          <dgm:bulletEnabled val="1"/>
        </dgm:presLayoutVars>
      </dgm:prSet>
      <dgm:spPr/>
      <dgm:t>
        <a:bodyPr/>
        <a:lstStyle/>
        <a:p>
          <a:endParaRPr lang="en-US"/>
        </a:p>
      </dgm:t>
    </dgm:pt>
  </dgm:ptLst>
  <dgm:cxnLst>
    <dgm:cxn modelId="{F38A52EC-5D05-4E60-A152-EDA76AE5B1FF}" srcId="{887F24F9-35CD-4B36-B66A-9D984342F95B}" destId="{A86456D4-736A-4EF7-B025-6F7DC0FF9D3A}" srcOrd="2" destOrd="0" parTransId="{B6418B7F-2501-4882-A1BE-2ECD786DA24B}" sibTransId="{57643320-1F48-47D3-9662-283C27CFA002}"/>
    <dgm:cxn modelId="{679F85B7-FD19-421F-B8E8-8A777612514E}" type="presOf" srcId="{A86456D4-736A-4EF7-B025-6F7DC0FF9D3A}" destId="{09E086EE-6287-4F7B-9C3A-015A4858E0DC}" srcOrd="0" destOrd="0" presId="urn:microsoft.com/office/officeart/2005/8/layout/vList4"/>
    <dgm:cxn modelId="{E8C0DC11-5F79-4B68-BEC9-FA3583590451}" type="presOf" srcId="{A86456D4-736A-4EF7-B025-6F7DC0FF9D3A}" destId="{6C15EB41-880B-42BE-9D6D-76823E576658}" srcOrd="1" destOrd="0" presId="urn:microsoft.com/office/officeart/2005/8/layout/vList4"/>
    <dgm:cxn modelId="{C4D7FFD1-8AC9-4BE8-BE7D-591423F3CE71}" type="presOf" srcId="{C3CFCEC6-467D-40A1-BDEA-38310864AD8D}" destId="{05B23380-4DE0-4C4B-983E-01093B617342}" srcOrd="0" destOrd="0" presId="urn:microsoft.com/office/officeart/2005/8/layout/vList4"/>
    <dgm:cxn modelId="{3569356F-62EF-4FF0-B6AB-A0215C78DFD2}" type="presOf" srcId="{887F24F9-35CD-4B36-B66A-9D984342F95B}" destId="{78F5D5E8-7A4B-4E8C-A906-489A0938A83A}" srcOrd="0" destOrd="0" presId="urn:microsoft.com/office/officeart/2005/8/layout/vList4"/>
    <dgm:cxn modelId="{4D8D0CE4-9A26-49C8-8DA5-AF7D2CE9F984}" type="presOf" srcId="{537403B8-9BC3-421E-8EE6-57B8891D152F}" destId="{11427E64-B262-4E58-B6DF-927AD5E8AEFB}" srcOrd="1" destOrd="0" presId="urn:microsoft.com/office/officeart/2005/8/layout/vList4"/>
    <dgm:cxn modelId="{DD1FE145-A506-4379-8390-F056C79BB472}" srcId="{887F24F9-35CD-4B36-B66A-9D984342F95B}" destId="{C3CFCEC6-467D-40A1-BDEA-38310864AD8D}" srcOrd="1" destOrd="0" parTransId="{32138206-95CD-4319-9DA9-C6945F0D95E5}" sibTransId="{FB5DB7EA-EEDC-40A2-92C4-69AFF9E2694D}"/>
    <dgm:cxn modelId="{016438AC-3531-49DE-A6E5-4A1F1B235710}" srcId="{887F24F9-35CD-4B36-B66A-9D984342F95B}" destId="{537403B8-9BC3-421E-8EE6-57B8891D152F}" srcOrd="0" destOrd="0" parTransId="{841121D2-8CE4-47C4-9B6B-76DEC3796870}" sibTransId="{274215F3-7220-4F45-AEB1-A18C355A1D7C}"/>
    <dgm:cxn modelId="{36495BEE-A059-41CC-9422-D032747FE22B}" type="presOf" srcId="{537403B8-9BC3-421E-8EE6-57B8891D152F}" destId="{4FFA99D8-9320-4C83-9D61-8D144E79CEE9}" srcOrd="0" destOrd="0" presId="urn:microsoft.com/office/officeart/2005/8/layout/vList4"/>
    <dgm:cxn modelId="{6144F8E2-B7AE-4B91-A880-718602CE6A07}" type="presOf" srcId="{C3CFCEC6-467D-40A1-BDEA-38310864AD8D}" destId="{C2F87979-C0A8-4561-9724-185EDF8ABB2B}" srcOrd="1" destOrd="0" presId="urn:microsoft.com/office/officeart/2005/8/layout/vList4"/>
    <dgm:cxn modelId="{550420B4-28D6-4303-8630-3A20FC872D3E}" type="presParOf" srcId="{78F5D5E8-7A4B-4E8C-A906-489A0938A83A}" destId="{1B2B0BAC-372F-4212-A217-D47CEC0BAC47}" srcOrd="0" destOrd="0" presId="urn:microsoft.com/office/officeart/2005/8/layout/vList4"/>
    <dgm:cxn modelId="{F889BEB0-A49B-420F-848A-79EABB5E7B74}" type="presParOf" srcId="{1B2B0BAC-372F-4212-A217-D47CEC0BAC47}" destId="{4FFA99D8-9320-4C83-9D61-8D144E79CEE9}" srcOrd="0" destOrd="0" presId="urn:microsoft.com/office/officeart/2005/8/layout/vList4"/>
    <dgm:cxn modelId="{C5BDB48D-7FFD-492F-A09F-B91AC5376AC3}" type="presParOf" srcId="{1B2B0BAC-372F-4212-A217-D47CEC0BAC47}" destId="{11CC0063-5922-444F-B3C7-8C544059E06A}" srcOrd="1" destOrd="0" presId="urn:microsoft.com/office/officeart/2005/8/layout/vList4"/>
    <dgm:cxn modelId="{B0084A7C-F477-4FB8-8B70-5AA79D64A99E}" type="presParOf" srcId="{1B2B0BAC-372F-4212-A217-D47CEC0BAC47}" destId="{11427E64-B262-4E58-B6DF-927AD5E8AEFB}" srcOrd="2" destOrd="0" presId="urn:microsoft.com/office/officeart/2005/8/layout/vList4"/>
    <dgm:cxn modelId="{E0396D63-8AE4-484C-9E06-99593FDE2B26}" type="presParOf" srcId="{78F5D5E8-7A4B-4E8C-A906-489A0938A83A}" destId="{487EA83B-E86C-454D-B0FC-E8B45DA2B0E0}" srcOrd="1" destOrd="0" presId="urn:microsoft.com/office/officeart/2005/8/layout/vList4"/>
    <dgm:cxn modelId="{FC77FACB-3102-4F8C-8EC6-1AFC033D0C49}" type="presParOf" srcId="{78F5D5E8-7A4B-4E8C-A906-489A0938A83A}" destId="{8CDF87BF-1181-4367-9020-B5BB2A4DC1DB}" srcOrd="2" destOrd="0" presId="urn:microsoft.com/office/officeart/2005/8/layout/vList4"/>
    <dgm:cxn modelId="{768EB1ED-F4C4-4E9E-963E-B17B3AA6EDEE}" type="presParOf" srcId="{8CDF87BF-1181-4367-9020-B5BB2A4DC1DB}" destId="{05B23380-4DE0-4C4B-983E-01093B617342}" srcOrd="0" destOrd="0" presId="urn:microsoft.com/office/officeart/2005/8/layout/vList4"/>
    <dgm:cxn modelId="{544D7B41-E750-4521-A7B1-B30CC2A144D8}" type="presParOf" srcId="{8CDF87BF-1181-4367-9020-B5BB2A4DC1DB}" destId="{8A37EB3C-D890-4B83-B303-F12D3BBA0479}" srcOrd="1" destOrd="0" presId="urn:microsoft.com/office/officeart/2005/8/layout/vList4"/>
    <dgm:cxn modelId="{B89113CF-6BC4-4AA4-8304-32BA12D70ACC}" type="presParOf" srcId="{8CDF87BF-1181-4367-9020-B5BB2A4DC1DB}" destId="{C2F87979-C0A8-4561-9724-185EDF8ABB2B}" srcOrd="2" destOrd="0" presId="urn:microsoft.com/office/officeart/2005/8/layout/vList4"/>
    <dgm:cxn modelId="{287822D2-25CB-456D-9161-22012853ED75}" type="presParOf" srcId="{78F5D5E8-7A4B-4E8C-A906-489A0938A83A}" destId="{D3310BED-0A9C-4449-BB59-E9904B68D0D6}" srcOrd="3" destOrd="0" presId="urn:microsoft.com/office/officeart/2005/8/layout/vList4"/>
    <dgm:cxn modelId="{04FAA63C-D3FA-4797-8E4E-BA7A19BDA4E4}" type="presParOf" srcId="{78F5D5E8-7A4B-4E8C-A906-489A0938A83A}" destId="{FCB7F8C6-BC8C-4EF6-A17A-08E766E5EAF8}" srcOrd="4" destOrd="0" presId="urn:microsoft.com/office/officeart/2005/8/layout/vList4"/>
    <dgm:cxn modelId="{F2DE24AD-3C09-41DA-A32B-2EAC7A2EF76D}" type="presParOf" srcId="{FCB7F8C6-BC8C-4EF6-A17A-08E766E5EAF8}" destId="{09E086EE-6287-4F7B-9C3A-015A4858E0DC}" srcOrd="0" destOrd="0" presId="urn:microsoft.com/office/officeart/2005/8/layout/vList4"/>
    <dgm:cxn modelId="{FE0B4677-835F-4CC6-9625-CD4104561BD5}" type="presParOf" srcId="{FCB7F8C6-BC8C-4EF6-A17A-08E766E5EAF8}" destId="{A1A67918-E5AD-48CD-BA2C-FE85F4249C18}" srcOrd="1" destOrd="0" presId="urn:microsoft.com/office/officeart/2005/8/layout/vList4"/>
    <dgm:cxn modelId="{E53A844D-DEB6-438B-8B5E-08EB2D28FB66}" type="presParOf" srcId="{FCB7F8C6-BC8C-4EF6-A17A-08E766E5EAF8}" destId="{6C15EB41-880B-42BE-9D6D-76823E57665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E50133-16B4-4EC5-B2C1-C003456FDD73}"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E6D02687-3B05-42A3-BDED-0CF6F8654E13}">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chemeClr val="accent1"/>
              </a:solidFill>
            </a:rPr>
            <a:t>EO 13609</a:t>
          </a:r>
          <a:endParaRPr lang="en-US" dirty="0">
            <a:solidFill>
              <a:schemeClr val="accent1"/>
            </a:solidFill>
          </a:endParaRPr>
        </a:p>
      </dgm:t>
    </dgm:pt>
    <dgm:pt modelId="{A08C57DF-9567-42D8-BD3A-111DEE3D631F}" type="parTrans" cxnId="{75AF32D5-9A8A-46D7-BF92-1DE077FFAE0E}">
      <dgm:prSet/>
      <dgm:spPr/>
      <dgm:t>
        <a:bodyPr/>
        <a:lstStyle/>
        <a:p>
          <a:endParaRPr lang="en-US"/>
        </a:p>
      </dgm:t>
    </dgm:pt>
    <dgm:pt modelId="{CB5A6E8D-F8C2-4E82-BF39-941B0AAFC499}" type="sibTrans" cxnId="{75AF32D5-9A8A-46D7-BF92-1DE077FFAE0E}">
      <dgm:prSet/>
      <dgm:spPr/>
      <dgm:t>
        <a:bodyPr/>
        <a:lstStyle/>
        <a:p>
          <a:endParaRPr lang="en-US"/>
        </a:p>
      </dgm:t>
    </dgm:pt>
    <dgm:pt modelId="{7D45D3A7-21CC-47FB-BE4A-EDF080B80D00}">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solidFill>
                <a:schemeClr val="accent1"/>
              </a:solidFill>
            </a:rPr>
            <a:t>EO 13563 13610</a:t>
          </a:r>
          <a:endParaRPr lang="en-US" dirty="0">
            <a:solidFill>
              <a:schemeClr val="accent1"/>
            </a:solidFill>
          </a:endParaRPr>
        </a:p>
      </dgm:t>
    </dgm:pt>
    <dgm:pt modelId="{7B6CE32A-ADD7-40F7-A191-048B8D39B65C}" type="parTrans" cxnId="{EE40F6DC-456E-452A-9297-FA5342823504}">
      <dgm:prSet/>
      <dgm:spPr/>
      <dgm:t>
        <a:bodyPr/>
        <a:lstStyle/>
        <a:p>
          <a:endParaRPr lang="en-US"/>
        </a:p>
      </dgm:t>
    </dgm:pt>
    <dgm:pt modelId="{4AEA5A02-5ADA-452D-B8BB-38CAD72C8BC1}" type="sibTrans" cxnId="{EE40F6DC-456E-452A-9297-FA5342823504}">
      <dgm:prSet/>
      <dgm:spPr/>
      <dgm:t>
        <a:bodyPr/>
        <a:lstStyle/>
        <a:p>
          <a:endParaRPr lang="en-US"/>
        </a:p>
      </dgm:t>
    </dgm:pt>
    <dgm:pt modelId="{031905FC-7B67-4352-9082-CF59B3A4C345}">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chemeClr val="accent1"/>
              </a:solidFill>
            </a:rPr>
            <a:t>OMB A-119</a:t>
          </a:r>
          <a:endParaRPr lang="en-US" dirty="0">
            <a:solidFill>
              <a:schemeClr val="accent1"/>
            </a:solidFill>
          </a:endParaRPr>
        </a:p>
      </dgm:t>
    </dgm:pt>
    <dgm:pt modelId="{E946E80B-0C1E-42D7-99EF-B73FF9B622A1}" type="parTrans" cxnId="{A54CB4DC-39E4-4764-B846-6194A4EDCE0E}">
      <dgm:prSet/>
      <dgm:spPr/>
      <dgm:t>
        <a:bodyPr/>
        <a:lstStyle/>
        <a:p>
          <a:endParaRPr lang="en-US"/>
        </a:p>
      </dgm:t>
    </dgm:pt>
    <dgm:pt modelId="{1D885192-3E5E-49F0-81EB-BF9916791F11}" type="sibTrans" cxnId="{A54CB4DC-39E4-4764-B846-6194A4EDCE0E}">
      <dgm:prSet/>
      <dgm:spPr/>
      <dgm:t>
        <a:bodyPr/>
        <a:lstStyle/>
        <a:p>
          <a:endParaRPr lang="en-US"/>
        </a:p>
      </dgm:t>
    </dgm:pt>
    <dgm:pt modelId="{051100CB-4A94-4BB4-B7BF-F79C11AAC6E1}">
      <dgm:prSet phldrT="[Text]"/>
      <dgm:spPr/>
      <dgm:t>
        <a:bodyPr/>
        <a:lstStyle/>
        <a:p>
          <a:r>
            <a:rPr lang="en-US" b="1" dirty="0" smtClean="0"/>
            <a:t>Reshaping the Regulatory Mindset</a:t>
          </a:r>
          <a:endParaRPr lang="en-US" b="1" dirty="0"/>
        </a:p>
      </dgm:t>
    </dgm:pt>
    <dgm:pt modelId="{9793DA18-9437-463E-ABCC-20E945C93779}" type="parTrans" cxnId="{D6826D42-20DA-4914-816D-62D7E124ACF8}">
      <dgm:prSet/>
      <dgm:spPr/>
      <dgm:t>
        <a:bodyPr/>
        <a:lstStyle/>
        <a:p>
          <a:endParaRPr lang="en-US"/>
        </a:p>
      </dgm:t>
    </dgm:pt>
    <dgm:pt modelId="{1CC7491F-0DA6-4FC7-B1E9-E0847B17F529}" type="sibTrans" cxnId="{D6826D42-20DA-4914-816D-62D7E124ACF8}">
      <dgm:prSet/>
      <dgm:spPr/>
      <dgm:t>
        <a:bodyPr/>
        <a:lstStyle/>
        <a:p>
          <a:endParaRPr lang="en-US"/>
        </a:p>
      </dgm:t>
    </dgm:pt>
    <dgm:pt modelId="{4C5FCE7B-1D34-46FC-B6AA-CC20B25E1E25}" type="pres">
      <dgm:prSet presAssocID="{39E50133-16B4-4EC5-B2C1-C003456FDD73}" presName="Name0" presStyleCnt="0">
        <dgm:presLayoutVars>
          <dgm:chMax val="4"/>
          <dgm:resizeHandles val="exact"/>
        </dgm:presLayoutVars>
      </dgm:prSet>
      <dgm:spPr/>
      <dgm:t>
        <a:bodyPr/>
        <a:lstStyle/>
        <a:p>
          <a:endParaRPr lang="en-US"/>
        </a:p>
      </dgm:t>
    </dgm:pt>
    <dgm:pt modelId="{02827DA1-842A-4A65-9575-E6BC88EF5A83}" type="pres">
      <dgm:prSet presAssocID="{39E50133-16B4-4EC5-B2C1-C003456FDD73}" presName="ellipse" presStyleLbl="trBgShp" presStyleIdx="0" presStyleCnt="1"/>
      <dgm:spPr>
        <a:solidFill>
          <a:srgbClr val="FF0000">
            <a:alpha val="40000"/>
          </a:srgbClr>
        </a:solidFill>
      </dgm:spPr>
    </dgm:pt>
    <dgm:pt modelId="{A809B6DF-CD6E-40C9-8343-DBD0F8EF0EFF}" type="pres">
      <dgm:prSet presAssocID="{39E50133-16B4-4EC5-B2C1-C003456FDD73}" presName="arrow1" presStyleLbl="fgShp" presStyleIdx="0" presStyleCnt="1" custLinFactNeighborY="11755"/>
      <dgm:spPr>
        <a:solidFill>
          <a:srgbClr val="FF0000"/>
        </a:solidFill>
      </dgm:spPr>
    </dgm:pt>
    <dgm:pt modelId="{05769173-A91B-495D-B70C-F98088C4378C}" type="pres">
      <dgm:prSet presAssocID="{39E50133-16B4-4EC5-B2C1-C003456FDD73}" presName="rectangle" presStyleLbl="revTx" presStyleIdx="0" presStyleCnt="1" custScaleX="186231" custLinFactNeighborY="18920">
        <dgm:presLayoutVars>
          <dgm:bulletEnabled val="1"/>
        </dgm:presLayoutVars>
      </dgm:prSet>
      <dgm:spPr/>
      <dgm:t>
        <a:bodyPr/>
        <a:lstStyle/>
        <a:p>
          <a:endParaRPr lang="en-US"/>
        </a:p>
      </dgm:t>
    </dgm:pt>
    <dgm:pt modelId="{4F202E99-1238-4E15-8204-AE0BF08DA64B}" type="pres">
      <dgm:prSet presAssocID="{7D45D3A7-21CC-47FB-BE4A-EDF080B80D00}" presName="item1" presStyleLbl="node1" presStyleIdx="0" presStyleCnt="3">
        <dgm:presLayoutVars>
          <dgm:bulletEnabled val="1"/>
        </dgm:presLayoutVars>
      </dgm:prSet>
      <dgm:spPr/>
      <dgm:t>
        <a:bodyPr/>
        <a:lstStyle/>
        <a:p>
          <a:endParaRPr lang="en-US"/>
        </a:p>
      </dgm:t>
    </dgm:pt>
    <dgm:pt modelId="{A1D484BB-29B0-46F6-B67D-F2C1F0AA1308}" type="pres">
      <dgm:prSet presAssocID="{031905FC-7B67-4352-9082-CF59B3A4C345}" presName="item2" presStyleLbl="node1" presStyleIdx="1" presStyleCnt="3">
        <dgm:presLayoutVars>
          <dgm:bulletEnabled val="1"/>
        </dgm:presLayoutVars>
      </dgm:prSet>
      <dgm:spPr/>
      <dgm:t>
        <a:bodyPr/>
        <a:lstStyle/>
        <a:p>
          <a:endParaRPr lang="en-US"/>
        </a:p>
      </dgm:t>
    </dgm:pt>
    <dgm:pt modelId="{2FFB3F0B-CE82-42B5-A445-04963F7D4058}" type="pres">
      <dgm:prSet presAssocID="{051100CB-4A94-4BB4-B7BF-F79C11AAC6E1}" presName="item3" presStyleLbl="node1" presStyleIdx="2" presStyleCnt="3">
        <dgm:presLayoutVars>
          <dgm:bulletEnabled val="1"/>
        </dgm:presLayoutVars>
      </dgm:prSet>
      <dgm:spPr/>
      <dgm:t>
        <a:bodyPr/>
        <a:lstStyle/>
        <a:p>
          <a:endParaRPr lang="en-US"/>
        </a:p>
      </dgm:t>
    </dgm:pt>
    <dgm:pt modelId="{14B1397D-08D1-49CF-BA51-B83A0679BD71}" type="pres">
      <dgm:prSet presAssocID="{39E50133-16B4-4EC5-B2C1-C003456FDD73}" presName="funnel" presStyleLbl="trAlignAcc1" presStyleIdx="0" presStyleCnt="1" custLinFactNeighborX="480" custLinFactNeighborY="-475"/>
      <dgm:spPr/>
      <dgm:t>
        <a:bodyPr/>
        <a:lstStyle/>
        <a:p>
          <a:endParaRPr lang="en-US"/>
        </a:p>
      </dgm:t>
    </dgm:pt>
  </dgm:ptLst>
  <dgm:cxnLst>
    <dgm:cxn modelId="{A2A3FBF8-5D18-4B89-B6FC-AD80417FD86C}" type="presOf" srcId="{7D45D3A7-21CC-47FB-BE4A-EDF080B80D00}" destId="{A1D484BB-29B0-46F6-B67D-F2C1F0AA1308}" srcOrd="0" destOrd="0" presId="urn:microsoft.com/office/officeart/2005/8/layout/funnel1"/>
    <dgm:cxn modelId="{A54CB4DC-39E4-4764-B846-6194A4EDCE0E}" srcId="{39E50133-16B4-4EC5-B2C1-C003456FDD73}" destId="{031905FC-7B67-4352-9082-CF59B3A4C345}" srcOrd="2" destOrd="0" parTransId="{E946E80B-0C1E-42D7-99EF-B73FF9B622A1}" sibTransId="{1D885192-3E5E-49F0-81EB-BF9916791F11}"/>
    <dgm:cxn modelId="{75AF32D5-9A8A-46D7-BF92-1DE077FFAE0E}" srcId="{39E50133-16B4-4EC5-B2C1-C003456FDD73}" destId="{E6D02687-3B05-42A3-BDED-0CF6F8654E13}" srcOrd="0" destOrd="0" parTransId="{A08C57DF-9567-42D8-BD3A-111DEE3D631F}" sibTransId="{CB5A6E8D-F8C2-4E82-BF39-941B0AAFC499}"/>
    <dgm:cxn modelId="{EE40F6DC-456E-452A-9297-FA5342823504}" srcId="{39E50133-16B4-4EC5-B2C1-C003456FDD73}" destId="{7D45D3A7-21CC-47FB-BE4A-EDF080B80D00}" srcOrd="1" destOrd="0" parTransId="{7B6CE32A-ADD7-40F7-A191-048B8D39B65C}" sibTransId="{4AEA5A02-5ADA-452D-B8BB-38CAD72C8BC1}"/>
    <dgm:cxn modelId="{D38C08B7-FD11-4701-A04D-9EB9648A9A81}" type="presOf" srcId="{051100CB-4A94-4BB4-B7BF-F79C11AAC6E1}" destId="{05769173-A91B-495D-B70C-F98088C4378C}" srcOrd="0" destOrd="0" presId="urn:microsoft.com/office/officeart/2005/8/layout/funnel1"/>
    <dgm:cxn modelId="{8AEAA993-5AA3-42A1-B03C-1E58F8F7CA16}" type="presOf" srcId="{E6D02687-3B05-42A3-BDED-0CF6F8654E13}" destId="{2FFB3F0B-CE82-42B5-A445-04963F7D4058}" srcOrd="0" destOrd="0" presId="urn:microsoft.com/office/officeart/2005/8/layout/funnel1"/>
    <dgm:cxn modelId="{7DD35DF2-47DD-4884-98F5-2E1F2050278A}" type="presOf" srcId="{031905FC-7B67-4352-9082-CF59B3A4C345}" destId="{4F202E99-1238-4E15-8204-AE0BF08DA64B}" srcOrd="0" destOrd="0" presId="urn:microsoft.com/office/officeart/2005/8/layout/funnel1"/>
    <dgm:cxn modelId="{D6826D42-20DA-4914-816D-62D7E124ACF8}" srcId="{39E50133-16B4-4EC5-B2C1-C003456FDD73}" destId="{051100CB-4A94-4BB4-B7BF-F79C11AAC6E1}" srcOrd="3" destOrd="0" parTransId="{9793DA18-9437-463E-ABCC-20E945C93779}" sibTransId="{1CC7491F-0DA6-4FC7-B1E9-E0847B17F529}"/>
    <dgm:cxn modelId="{3AAEE5B1-4BED-45AF-B99C-1B3B3393A821}" type="presOf" srcId="{39E50133-16B4-4EC5-B2C1-C003456FDD73}" destId="{4C5FCE7B-1D34-46FC-B6AA-CC20B25E1E25}" srcOrd="0" destOrd="0" presId="urn:microsoft.com/office/officeart/2005/8/layout/funnel1"/>
    <dgm:cxn modelId="{7D2AEEFB-83AD-4DAD-9869-F4BE4A15BF25}" type="presParOf" srcId="{4C5FCE7B-1D34-46FC-B6AA-CC20B25E1E25}" destId="{02827DA1-842A-4A65-9575-E6BC88EF5A83}" srcOrd="0" destOrd="0" presId="urn:microsoft.com/office/officeart/2005/8/layout/funnel1"/>
    <dgm:cxn modelId="{0B9B1BE0-D618-4D8B-9439-C7A0B26F884A}" type="presParOf" srcId="{4C5FCE7B-1D34-46FC-B6AA-CC20B25E1E25}" destId="{A809B6DF-CD6E-40C9-8343-DBD0F8EF0EFF}" srcOrd="1" destOrd="0" presId="urn:microsoft.com/office/officeart/2005/8/layout/funnel1"/>
    <dgm:cxn modelId="{C1B70CE8-B0EA-4C95-8981-32523540FA99}" type="presParOf" srcId="{4C5FCE7B-1D34-46FC-B6AA-CC20B25E1E25}" destId="{05769173-A91B-495D-B70C-F98088C4378C}" srcOrd="2" destOrd="0" presId="urn:microsoft.com/office/officeart/2005/8/layout/funnel1"/>
    <dgm:cxn modelId="{7D981CC0-E0CF-48BD-B5AD-96E005021480}" type="presParOf" srcId="{4C5FCE7B-1D34-46FC-B6AA-CC20B25E1E25}" destId="{4F202E99-1238-4E15-8204-AE0BF08DA64B}" srcOrd="3" destOrd="0" presId="urn:microsoft.com/office/officeart/2005/8/layout/funnel1"/>
    <dgm:cxn modelId="{84E347B8-7DF1-4358-8E56-A237AD24D3AE}" type="presParOf" srcId="{4C5FCE7B-1D34-46FC-B6AA-CC20B25E1E25}" destId="{A1D484BB-29B0-46F6-B67D-F2C1F0AA1308}" srcOrd="4" destOrd="0" presId="urn:microsoft.com/office/officeart/2005/8/layout/funnel1"/>
    <dgm:cxn modelId="{D9240201-069D-49C9-9877-58CA0F91D789}" type="presParOf" srcId="{4C5FCE7B-1D34-46FC-B6AA-CC20B25E1E25}" destId="{2FFB3F0B-CE82-42B5-A445-04963F7D4058}" srcOrd="5" destOrd="0" presId="urn:microsoft.com/office/officeart/2005/8/layout/funnel1"/>
    <dgm:cxn modelId="{F7370939-1338-4315-8EFB-621723B2FD85}" type="presParOf" srcId="{4C5FCE7B-1D34-46FC-B6AA-CC20B25E1E25}" destId="{14B1397D-08D1-49CF-BA51-B83A0679BD7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AD7055-C2B6-45F5-9340-45D7E2C493A9}" type="doc">
      <dgm:prSet loTypeId="urn:microsoft.com/office/officeart/2008/layout/VerticalCurvedList" loCatId="list" qsTypeId="urn:microsoft.com/office/officeart/2005/8/quickstyle/simple1" qsCatId="simple" csTypeId="urn:microsoft.com/office/officeart/2005/8/colors/accent1_3" csCatId="accent1"/>
      <dgm:spPr/>
      <dgm:t>
        <a:bodyPr/>
        <a:lstStyle/>
        <a:p>
          <a:endParaRPr lang="en-US"/>
        </a:p>
      </dgm:t>
    </dgm:pt>
    <dgm:pt modelId="{322E6E18-2084-41FA-9D21-DF2D63EC130F}">
      <dgm:prSet/>
      <dgm:spPr/>
      <dgm:t>
        <a:bodyPr/>
        <a:lstStyle/>
        <a:p>
          <a:pPr rtl="0"/>
          <a:r>
            <a:rPr lang="en-US" smtClean="0"/>
            <a:t>Eliminate costs of developing in-house standards.</a:t>
          </a:r>
          <a:endParaRPr lang="en-US"/>
        </a:p>
      </dgm:t>
    </dgm:pt>
    <dgm:pt modelId="{2AD160D2-3DD8-42AA-BAA7-0C8D5AE012F3}" type="parTrans" cxnId="{058B2DB9-C084-47F9-84B9-3E4D14B44FDB}">
      <dgm:prSet/>
      <dgm:spPr/>
      <dgm:t>
        <a:bodyPr/>
        <a:lstStyle/>
        <a:p>
          <a:endParaRPr lang="en-US"/>
        </a:p>
      </dgm:t>
    </dgm:pt>
    <dgm:pt modelId="{7E49E7AB-7087-4213-9402-EE3E8D85A20D}" type="sibTrans" cxnId="{058B2DB9-C084-47F9-84B9-3E4D14B44FDB}">
      <dgm:prSet/>
      <dgm:spPr/>
      <dgm:t>
        <a:bodyPr/>
        <a:lstStyle/>
        <a:p>
          <a:endParaRPr lang="en-US"/>
        </a:p>
      </dgm:t>
    </dgm:pt>
    <dgm:pt modelId="{9D92BE59-55B8-4114-BCF7-C84D43F36530}">
      <dgm:prSet/>
      <dgm:spPr/>
      <dgm:t>
        <a:bodyPr/>
        <a:lstStyle/>
        <a:p>
          <a:pPr rtl="0"/>
          <a:r>
            <a:rPr lang="en-US" smtClean="0"/>
            <a:t>Decrease cost of goods and services procured by the government.</a:t>
          </a:r>
          <a:endParaRPr lang="en-US"/>
        </a:p>
      </dgm:t>
    </dgm:pt>
    <dgm:pt modelId="{74EBECD0-6B9C-4F84-B33F-F616E0871D7C}" type="parTrans" cxnId="{D9867919-06D5-4401-8D19-D1E6A972255E}">
      <dgm:prSet/>
      <dgm:spPr/>
      <dgm:t>
        <a:bodyPr/>
        <a:lstStyle/>
        <a:p>
          <a:endParaRPr lang="en-US"/>
        </a:p>
      </dgm:t>
    </dgm:pt>
    <dgm:pt modelId="{AC8C5302-540C-41EA-9E0A-1C31BE196A3C}" type="sibTrans" cxnId="{D9867919-06D5-4401-8D19-D1E6A972255E}">
      <dgm:prSet/>
      <dgm:spPr/>
      <dgm:t>
        <a:bodyPr/>
        <a:lstStyle/>
        <a:p>
          <a:endParaRPr lang="en-US"/>
        </a:p>
      </dgm:t>
    </dgm:pt>
    <dgm:pt modelId="{F3E7A2E4-187F-4778-B1AD-8CDE7E7795D6}">
      <dgm:prSet/>
      <dgm:spPr/>
      <dgm:t>
        <a:bodyPr/>
        <a:lstStyle/>
        <a:p>
          <a:pPr rtl="0"/>
          <a:r>
            <a:rPr lang="en-US" smtClean="0"/>
            <a:t>Minimize burden of complying with agency regulation.</a:t>
          </a:r>
          <a:endParaRPr lang="en-US"/>
        </a:p>
      </dgm:t>
    </dgm:pt>
    <dgm:pt modelId="{D0044BCD-2B97-40CA-B319-20E3A7065AB8}" type="parTrans" cxnId="{4AEDA20C-DAC9-4C84-9080-31C14E33DF76}">
      <dgm:prSet/>
      <dgm:spPr/>
      <dgm:t>
        <a:bodyPr/>
        <a:lstStyle/>
        <a:p>
          <a:endParaRPr lang="en-US"/>
        </a:p>
      </dgm:t>
    </dgm:pt>
    <dgm:pt modelId="{BFEA29BB-392E-497C-8321-096C8AC90B32}" type="sibTrans" cxnId="{4AEDA20C-DAC9-4C84-9080-31C14E33DF76}">
      <dgm:prSet/>
      <dgm:spPr/>
      <dgm:t>
        <a:bodyPr/>
        <a:lstStyle/>
        <a:p>
          <a:endParaRPr lang="en-US"/>
        </a:p>
      </dgm:t>
    </dgm:pt>
    <dgm:pt modelId="{D7C14FA1-70BD-49ED-8CF2-9E16CED6C43D}">
      <dgm:prSet/>
      <dgm:spPr/>
      <dgm:t>
        <a:bodyPr/>
        <a:lstStyle/>
        <a:p>
          <a:pPr rtl="0"/>
          <a:r>
            <a:rPr lang="en-US" smtClean="0"/>
            <a:t>Provide incentives/opportunities to establish standards that serve national needs.</a:t>
          </a:r>
          <a:endParaRPr lang="en-US"/>
        </a:p>
      </dgm:t>
    </dgm:pt>
    <dgm:pt modelId="{0BFCD320-57CF-47AA-BAF2-02A7DCA44BB2}" type="parTrans" cxnId="{5BE8F59B-7DD7-425F-846F-27653D7D715A}">
      <dgm:prSet/>
      <dgm:spPr/>
      <dgm:t>
        <a:bodyPr/>
        <a:lstStyle/>
        <a:p>
          <a:endParaRPr lang="en-US"/>
        </a:p>
      </dgm:t>
    </dgm:pt>
    <dgm:pt modelId="{32039D1A-BF8B-4AB0-872D-9F479A7A9801}" type="sibTrans" cxnId="{5BE8F59B-7DD7-425F-846F-27653D7D715A}">
      <dgm:prSet/>
      <dgm:spPr/>
      <dgm:t>
        <a:bodyPr/>
        <a:lstStyle/>
        <a:p>
          <a:endParaRPr lang="en-US"/>
        </a:p>
      </dgm:t>
    </dgm:pt>
    <dgm:pt modelId="{CC93D019-AC30-4992-A70F-3F7170D28B11}">
      <dgm:prSet/>
      <dgm:spPr/>
      <dgm:t>
        <a:bodyPr/>
        <a:lstStyle/>
        <a:p>
          <a:pPr rtl="0"/>
          <a:r>
            <a:rPr lang="en-US" smtClean="0"/>
            <a:t>Encourage long-term growth for US enterprises.</a:t>
          </a:r>
          <a:endParaRPr lang="en-US"/>
        </a:p>
      </dgm:t>
    </dgm:pt>
    <dgm:pt modelId="{42594E07-051D-4FBE-8A3F-9B97A071540A}" type="parTrans" cxnId="{83318331-A948-4837-8042-559159739906}">
      <dgm:prSet/>
      <dgm:spPr/>
      <dgm:t>
        <a:bodyPr/>
        <a:lstStyle/>
        <a:p>
          <a:endParaRPr lang="en-US"/>
        </a:p>
      </dgm:t>
    </dgm:pt>
    <dgm:pt modelId="{39BE0B51-AD2D-4576-AD0D-952C09457B13}" type="sibTrans" cxnId="{83318331-A948-4837-8042-559159739906}">
      <dgm:prSet/>
      <dgm:spPr/>
      <dgm:t>
        <a:bodyPr/>
        <a:lstStyle/>
        <a:p>
          <a:endParaRPr lang="en-US"/>
        </a:p>
      </dgm:t>
    </dgm:pt>
    <dgm:pt modelId="{85E9F04F-C863-4BF7-9386-EC6A19BFF106}">
      <dgm:prSet/>
      <dgm:spPr/>
      <dgm:t>
        <a:bodyPr/>
        <a:lstStyle/>
        <a:p>
          <a:pPr rtl="0"/>
          <a:r>
            <a:rPr lang="en-US" dirty="0" smtClean="0"/>
            <a:t>Promote efficiency and economic competition.</a:t>
          </a:r>
          <a:endParaRPr lang="en-US" dirty="0"/>
        </a:p>
      </dgm:t>
    </dgm:pt>
    <dgm:pt modelId="{954F753C-ABE2-4ACC-A0B2-B56E990DAECA}" type="parTrans" cxnId="{8D755213-F160-434E-B28C-22237C4FAF81}">
      <dgm:prSet/>
      <dgm:spPr/>
      <dgm:t>
        <a:bodyPr/>
        <a:lstStyle/>
        <a:p>
          <a:endParaRPr lang="en-US"/>
        </a:p>
      </dgm:t>
    </dgm:pt>
    <dgm:pt modelId="{337BEF34-DBE5-439D-B6E7-17563ACC7E82}" type="sibTrans" cxnId="{8D755213-F160-434E-B28C-22237C4FAF81}">
      <dgm:prSet/>
      <dgm:spPr/>
      <dgm:t>
        <a:bodyPr/>
        <a:lstStyle/>
        <a:p>
          <a:endParaRPr lang="en-US"/>
        </a:p>
      </dgm:t>
    </dgm:pt>
    <dgm:pt modelId="{2CE5A687-D7EE-4F31-96EC-F00F8B5AFC05}">
      <dgm:prSet/>
      <dgm:spPr/>
      <dgm:t>
        <a:bodyPr/>
        <a:lstStyle/>
        <a:p>
          <a:pPr rtl="0"/>
          <a:r>
            <a:rPr lang="en-US" dirty="0" smtClean="0"/>
            <a:t>Further the government’s policy of reliance upon the private sector to supply goods and services needed by the Federal Government.</a:t>
          </a:r>
          <a:endParaRPr lang="en-US" dirty="0"/>
        </a:p>
      </dgm:t>
    </dgm:pt>
    <dgm:pt modelId="{167A1DF0-38A2-425D-8E2F-A7831F96CD24}" type="parTrans" cxnId="{EA1E5FE7-F7CF-486E-9953-8187DA210ACA}">
      <dgm:prSet/>
      <dgm:spPr/>
      <dgm:t>
        <a:bodyPr/>
        <a:lstStyle/>
        <a:p>
          <a:endParaRPr lang="en-US"/>
        </a:p>
      </dgm:t>
    </dgm:pt>
    <dgm:pt modelId="{BDB1E259-7567-47CE-8E74-F780957C30E6}" type="sibTrans" cxnId="{EA1E5FE7-F7CF-486E-9953-8187DA210ACA}">
      <dgm:prSet/>
      <dgm:spPr/>
      <dgm:t>
        <a:bodyPr/>
        <a:lstStyle/>
        <a:p>
          <a:endParaRPr lang="en-US"/>
        </a:p>
      </dgm:t>
    </dgm:pt>
    <dgm:pt modelId="{E52886F2-B637-48D8-AF6C-1A411813CD75}" type="pres">
      <dgm:prSet presAssocID="{20AD7055-C2B6-45F5-9340-45D7E2C493A9}" presName="Name0" presStyleCnt="0">
        <dgm:presLayoutVars>
          <dgm:chMax val="7"/>
          <dgm:chPref val="7"/>
          <dgm:dir/>
        </dgm:presLayoutVars>
      </dgm:prSet>
      <dgm:spPr/>
      <dgm:t>
        <a:bodyPr/>
        <a:lstStyle/>
        <a:p>
          <a:endParaRPr lang="en-US"/>
        </a:p>
      </dgm:t>
    </dgm:pt>
    <dgm:pt modelId="{EC710C46-0381-420F-9B2F-23D75D98277C}" type="pres">
      <dgm:prSet presAssocID="{20AD7055-C2B6-45F5-9340-45D7E2C493A9}" presName="Name1" presStyleCnt="0"/>
      <dgm:spPr/>
      <dgm:t>
        <a:bodyPr/>
        <a:lstStyle/>
        <a:p>
          <a:endParaRPr lang="en-US"/>
        </a:p>
      </dgm:t>
    </dgm:pt>
    <dgm:pt modelId="{8238D570-9DA5-43A3-8C5C-911943AE3391}" type="pres">
      <dgm:prSet presAssocID="{20AD7055-C2B6-45F5-9340-45D7E2C493A9}" presName="cycle" presStyleCnt="0"/>
      <dgm:spPr/>
      <dgm:t>
        <a:bodyPr/>
        <a:lstStyle/>
        <a:p>
          <a:endParaRPr lang="en-US"/>
        </a:p>
      </dgm:t>
    </dgm:pt>
    <dgm:pt modelId="{3FABC557-674A-46DB-8F66-B42420A35539}" type="pres">
      <dgm:prSet presAssocID="{20AD7055-C2B6-45F5-9340-45D7E2C493A9}" presName="srcNode" presStyleLbl="node1" presStyleIdx="0" presStyleCnt="7"/>
      <dgm:spPr/>
      <dgm:t>
        <a:bodyPr/>
        <a:lstStyle/>
        <a:p>
          <a:endParaRPr lang="en-US"/>
        </a:p>
      </dgm:t>
    </dgm:pt>
    <dgm:pt modelId="{B92098CB-6B5B-4868-9CB6-E8C8CAE7B9AD}" type="pres">
      <dgm:prSet presAssocID="{20AD7055-C2B6-45F5-9340-45D7E2C493A9}" presName="conn" presStyleLbl="parChTrans1D2" presStyleIdx="0" presStyleCnt="1"/>
      <dgm:spPr/>
      <dgm:t>
        <a:bodyPr/>
        <a:lstStyle/>
        <a:p>
          <a:endParaRPr lang="en-US"/>
        </a:p>
      </dgm:t>
    </dgm:pt>
    <dgm:pt modelId="{31AA0DDE-8A2B-45C1-AE03-7FFF608E5122}" type="pres">
      <dgm:prSet presAssocID="{20AD7055-C2B6-45F5-9340-45D7E2C493A9}" presName="extraNode" presStyleLbl="node1" presStyleIdx="0" presStyleCnt="7"/>
      <dgm:spPr/>
      <dgm:t>
        <a:bodyPr/>
        <a:lstStyle/>
        <a:p>
          <a:endParaRPr lang="en-US"/>
        </a:p>
      </dgm:t>
    </dgm:pt>
    <dgm:pt modelId="{91FE4C78-700C-4237-B0E8-2FCB368AA066}" type="pres">
      <dgm:prSet presAssocID="{20AD7055-C2B6-45F5-9340-45D7E2C493A9}" presName="dstNode" presStyleLbl="node1" presStyleIdx="0" presStyleCnt="7"/>
      <dgm:spPr/>
      <dgm:t>
        <a:bodyPr/>
        <a:lstStyle/>
        <a:p>
          <a:endParaRPr lang="en-US"/>
        </a:p>
      </dgm:t>
    </dgm:pt>
    <dgm:pt modelId="{EBFA58ED-F19F-4AD8-8E25-C0F4C2BB2C29}" type="pres">
      <dgm:prSet presAssocID="{322E6E18-2084-41FA-9D21-DF2D63EC130F}" presName="text_1" presStyleLbl="node1" presStyleIdx="0" presStyleCnt="7">
        <dgm:presLayoutVars>
          <dgm:bulletEnabled val="1"/>
        </dgm:presLayoutVars>
      </dgm:prSet>
      <dgm:spPr/>
      <dgm:t>
        <a:bodyPr/>
        <a:lstStyle/>
        <a:p>
          <a:endParaRPr lang="en-US"/>
        </a:p>
      </dgm:t>
    </dgm:pt>
    <dgm:pt modelId="{39472B60-52F9-4D4D-80C4-9E9E988FE7CE}" type="pres">
      <dgm:prSet presAssocID="{322E6E18-2084-41FA-9D21-DF2D63EC130F}" presName="accent_1" presStyleCnt="0"/>
      <dgm:spPr/>
      <dgm:t>
        <a:bodyPr/>
        <a:lstStyle/>
        <a:p>
          <a:endParaRPr lang="en-US"/>
        </a:p>
      </dgm:t>
    </dgm:pt>
    <dgm:pt modelId="{B6AE830B-71ED-4F96-AEBC-4204C6C8F530}" type="pres">
      <dgm:prSet presAssocID="{322E6E18-2084-41FA-9D21-DF2D63EC130F}" presName="accentRepeatNode" presStyleLbl="solidFgAcc1" presStyleIdx="0" presStyleCnt="7"/>
      <dgm:spPr/>
      <dgm:t>
        <a:bodyPr/>
        <a:lstStyle/>
        <a:p>
          <a:endParaRPr lang="en-US"/>
        </a:p>
      </dgm:t>
    </dgm:pt>
    <dgm:pt modelId="{0026F054-698F-4E65-A630-717D9CB9DF9D}" type="pres">
      <dgm:prSet presAssocID="{9D92BE59-55B8-4114-BCF7-C84D43F36530}" presName="text_2" presStyleLbl="node1" presStyleIdx="1" presStyleCnt="7">
        <dgm:presLayoutVars>
          <dgm:bulletEnabled val="1"/>
        </dgm:presLayoutVars>
      </dgm:prSet>
      <dgm:spPr/>
      <dgm:t>
        <a:bodyPr/>
        <a:lstStyle/>
        <a:p>
          <a:endParaRPr lang="en-US"/>
        </a:p>
      </dgm:t>
    </dgm:pt>
    <dgm:pt modelId="{E2C3AEC6-4FDD-484F-91DA-97627CB5FF69}" type="pres">
      <dgm:prSet presAssocID="{9D92BE59-55B8-4114-BCF7-C84D43F36530}" presName="accent_2" presStyleCnt="0"/>
      <dgm:spPr/>
      <dgm:t>
        <a:bodyPr/>
        <a:lstStyle/>
        <a:p>
          <a:endParaRPr lang="en-US"/>
        </a:p>
      </dgm:t>
    </dgm:pt>
    <dgm:pt modelId="{FC1DCE17-89C3-472F-9A3E-62D628E138A7}" type="pres">
      <dgm:prSet presAssocID="{9D92BE59-55B8-4114-BCF7-C84D43F36530}" presName="accentRepeatNode" presStyleLbl="solidFgAcc1" presStyleIdx="1" presStyleCnt="7"/>
      <dgm:spPr/>
      <dgm:t>
        <a:bodyPr/>
        <a:lstStyle/>
        <a:p>
          <a:endParaRPr lang="en-US"/>
        </a:p>
      </dgm:t>
    </dgm:pt>
    <dgm:pt modelId="{E633FDAB-D87D-4A88-89DB-07609DF0C03E}" type="pres">
      <dgm:prSet presAssocID="{F3E7A2E4-187F-4778-B1AD-8CDE7E7795D6}" presName="text_3" presStyleLbl="node1" presStyleIdx="2" presStyleCnt="7">
        <dgm:presLayoutVars>
          <dgm:bulletEnabled val="1"/>
        </dgm:presLayoutVars>
      </dgm:prSet>
      <dgm:spPr/>
      <dgm:t>
        <a:bodyPr/>
        <a:lstStyle/>
        <a:p>
          <a:endParaRPr lang="en-US"/>
        </a:p>
      </dgm:t>
    </dgm:pt>
    <dgm:pt modelId="{98BC8E55-0052-4B89-AC7B-0C830A72D03B}" type="pres">
      <dgm:prSet presAssocID="{F3E7A2E4-187F-4778-B1AD-8CDE7E7795D6}" presName="accent_3" presStyleCnt="0"/>
      <dgm:spPr/>
      <dgm:t>
        <a:bodyPr/>
        <a:lstStyle/>
        <a:p>
          <a:endParaRPr lang="en-US"/>
        </a:p>
      </dgm:t>
    </dgm:pt>
    <dgm:pt modelId="{0FAAD51A-BA54-444B-9E5D-0C39896B5289}" type="pres">
      <dgm:prSet presAssocID="{F3E7A2E4-187F-4778-B1AD-8CDE7E7795D6}" presName="accentRepeatNode" presStyleLbl="solidFgAcc1" presStyleIdx="2" presStyleCnt="7"/>
      <dgm:spPr/>
      <dgm:t>
        <a:bodyPr/>
        <a:lstStyle/>
        <a:p>
          <a:endParaRPr lang="en-US"/>
        </a:p>
      </dgm:t>
    </dgm:pt>
    <dgm:pt modelId="{47E1419B-3303-4330-BA72-CCB91B3BDED3}" type="pres">
      <dgm:prSet presAssocID="{D7C14FA1-70BD-49ED-8CF2-9E16CED6C43D}" presName="text_4" presStyleLbl="node1" presStyleIdx="3" presStyleCnt="7">
        <dgm:presLayoutVars>
          <dgm:bulletEnabled val="1"/>
        </dgm:presLayoutVars>
      </dgm:prSet>
      <dgm:spPr/>
      <dgm:t>
        <a:bodyPr/>
        <a:lstStyle/>
        <a:p>
          <a:endParaRPr lang="en-US"/>
        </a:p>
      </dgm:t>
    </dgm:pt>
    <dgm:pt modelId="{C529B2E9-9C37-480F-B828-66570F11DA74}" type="pres">
      <dgm:prSet presAssocID="{D7C14FA1-70BD-49ED-8CF2-9E16CED6C43D}" presName="accent_4" presStyleCnt="0"/>
      <dgm:spPr/>
      <dgm:t>
        <a:bodyPr/>
        <a:lstStyle/>
        <a:p>
          <a:endParaRPr lang="en-US"/>
        </a:p>
      </dgm:t>
    </dgm:pt>
    <dgm:pt modelId="{A289D67B-184D-444F-968B-D4511358240A}" type="pres">
      <dgm:prSet presAssocID="{D7C14FA1-70BD-49ED-8CF2-9E16CED6C43D}" presName="accentRepeatNode" presStyleLbl="solidFgAcc1" presStyleIdx="3" presStyleCnt="7"/>
      <dgm:spPr/>
      <dgm:t>
        <a:bodyPr/>
        <a:lstStyle/>
        <a:p>
          <a:endParaRPr lang="en-US"/>
        </a:p>
      </dgm:t>
    </dgm:pt>
    <dgm:pt modelId="{FCB72409-D25D-4D78-BACF-B9154189B596}" type="pres">
      <dgm:prSet presAssocID="{CC93D019-AC30-4992-A70F-3F7170D28B11}" presName="text_5" presStyleLbl="node1" presStyleIdx="4" presStyleCnt="7">
        <dgm:presLayoutVars>
          <dgm:bulletEnabled val="1"/>
        </dgm:presLayoutVars>
      </dgm:prSet>
      <dgm:spPr/>
      <dgm:t>
        <a:bodyPr/>
        <a:lstStyle/>
        <a:p>
          <a:endParaRPr lang="en-US"/>
        </a:p>
      </dgm:t>
    </dgm:pt>
    <dgm:pt modelId="{3FCCB461-EDE3-4607-9023-62D3E5C4D7BD}" type="pres">
      <dgm:prSet presAssocID="{CC93D019-AC30-4992-A70F-3F7170D28B11}" presName="accent_5" presStyleCnt="0"/>
      <dgm:spPr/>
      <dgm:t>
        <a:bodyPr/>
        <a:lstStyle/>
        <a:p>
          <a:endParaRPr lang="en-US"/>
        </a:p>
      </dgm:t>
    </dgm:pt>
    <dgm:pt modelId="{2B215FDD-FB59-42D0-8248-7B4C69FEB09B}" type="pres">
      <dgm:prSet presAssocID="{CC93D019-AC30-4992-A70F-3F7170D28B11}" presName="accentRepeatNode" presStyleLbl="solidFgAcc1" presStyleIdx="4" presStyleCnt="7"/>
      <dgm:spPr/>
      <dgm:t>
        <a:bodyPr/>
        <a:lstStyle/>
        <a:p>
          <a:endParaRPr lang="en-US"/>
        </a:p>
      </dgm:t>
    </dgm:pt>
    <dgm:pt modelId="{3DC30B16-DA6F-4876-A9BC-E0D31EE17324}" type="pres">
      <dgm:prSet presAssocID="{85E9F04F-C863-4BF7-9386-EC6A19BFF106}" presName="text_6" presStyleLbl="node1" presStyleIdx="5" presStyleCnt="7">
        <dgm:presLayoutVars>
          <dgm:bulletEnabled val="1"/>
        </dgm:presLayoutVars>
      </dgm:prSet>
      <dgm:spPr/>
      <dgm:t>
        <a:bodyPr/>
        <a:lstStyle/>
        <a:p>
          <a:endParaRPr lang="en-US"/>
        </a:p>
      </dgm:t>
    </dgm:pt>
    <dgm:pt modelId="{380732ED-AC60-46B2-AC9D-50FA7779464F}" type="pres">
      <dgm:prSet presAssocID="{85E9F04F-C863-4BF7-9386-EC6A19BFF106}" presName="accent_6" presStyleCnt="0"/>
      <dgm:spPr/>
      <dgm:t>
        <a:bodyPr/>
        <a:lstStyle/>
        <a:p>
          <a:endParaRPr lang="en-US"/>
        </a:p>
      </dgm:t>
    </dgm:pt>
    <dgm:pt modelId="{1702F4E8-9FCA-412A-A674-897D4633E732}" type="pres">
      <dgm:prSet presAssocID="{85E9F04F-C863-4BF7-9386-EC6A19BFF106}" presName="accentRepeatNode" presStyleLbl="solidFgAcc1" presStyleIdx="5" presStyleCnt="7"/>
      <dgm:spPr/>
      <dgm:t>
        <a:bodyPr/>
        <a:lstStyle/>
        <a:p>
          <a:endParaRPr lang="en-US"/>
        </a:p>
      </dgm:t>
    </dgm:pt>
    <dgm:pt modelId="{B8B73442-D1C7-4EA8-9051-C3299CF2BCE8}" type="pres">
      <dgm:prSet presAssocID="{2CE5A687-D7EE-4F31-96EC-F00F8B5AFC05}" presName="text_7" presStyleLbl="node1" presStyleIdx="6" presStyleCnt="7">
        <dgm:presLayoutVars>
          <dgm:bulletEnabled val="1"/>
        </dgm:presLayoutVars>
      </dgm:prSet>
      <dgm:spPr/>
      <dgm:t>
        <a:bodyPr/>
        <a:lstStyle/>
        <a:p>
          <a:endParaRPr lang="en-US"/>
        </a:p>
      </dgm:t>
    </dgm:pt>
    <dgm:pt modelId="{7747BBFF-A045-47DB-AA49-808926C52AAC}" type="pres">
      <dgm:prSet presAssocID="{2CE5A687-D7EE-4F31-96EC-F00F8B5AFC05}" presName="accent_7" presStyleCnt="0"/>
      <dgm:spPr/>
      <dgm:t>
        <a:bodyPr/>
        <a:lstStyle/>
        <a:p>
          <a:endParaRPr lang="en-US"/>
        </a:p>
      </dgm:t>
    </dgm:pt>
    <dgm:pt modelId="{289CAE13-8480-496A-A56C-64606C0B356C}" type="pres">
      <dgm:prSet presAssocID="{2CE5A687-D7EE-4F31-96EC-F00F8B5AFC05}" presName="accentRepeatNode" presStyleLbl="solidFgAcc1" presStyleIdx="6" presStyleCnt="7"/>
      <dgm:spPr/>
      <dgm:t>
        <a:bodyPr/>
        <a:lstStyle/>
        <a:p>
          <a:endParaRPr lang="en-US"/>
        </a:p>
      </dgm:t>
    </dgm:pt>
  </dgm:ptLst>
  <dgm:cxnLst>
    <dgm:cxn modelId="{4AEDA20C-DAC9-4C84-9080-31C14E33DF76}" srcId="{20AD7055-C2B6-45F5-9340-45D7E2C493A9}" destId="{F3E7A2E4-187F-4778-B1AD-8CDE7E7795D6}" srcOrd="2" destOrd="0" parTransId="{D0044BCD-2B97-40CA-B319-20E3A7065AB8}" sibTransId="{BFEA29BB-392E-497C-8321-096C8AC90B32}"/>
    <dgm:cxn modelId="{D9867919-06D5-4401-8D19-D1E6A972255E}" srcId="{20AD7055-C2B6-45F5-9340-45D7E2C493A9}" destId="{9D92BE59-55B8-4114-BCF7-C84D43F36530}" srcOrd="1" destOrd="0" parTransId="{74EBECD0-6B9C-4F84-B33F-F616E0871D7C}" sibTransId="{AC8C5302-540C-41EA-9E0A-1C31BE196A3C}"/>
    <dgm:cxn modelId="{EA1E5FE7-F7CF-486E-9953-8187DA210ACA}" srcId="{20AD7055-C2B6-45F5-9340-45D7E2C493A9}" destId="{2CE5A687-D7EE-4F31-96EC-F00F8B5AFC05}" srcOrd="6" destOrd="0" parTransId="{167A1DF0-38A2-425D-8E2F-A7831F96CD24}" sibTransId="{BDB1E259-7567-47CE-8E74-F780957C30E6}"/>
    <dgm:cxn modelId="{058B2DB9-C084-47F9-84B9-3E4D14B44FDB}" srcId="{20AD7055-C2B6-45F5-9340-45D7E2C493A9}" destId="{322E6E18-2084-41FA-9D21-DF2D63EC130F}" srcOrd="0" destOrd="0" parTransId="{2AD160D2-3DD8-42AA-BAA7-0C8D5AE012F3}" sibTransId="{7E49E7AB-7087-4213-9402-EE3E8D85A20D}"/>
    <dgm:cxn modelId="{83318331-A948-4837-8042-559159739906}" srcId="{20AD7055-C2B6-45F5-9340-45D7E2C493A9}" destId="{CC93D019-AC30-4992-A70F-3F7170D28B11}" srcOrd="4" destOrd="0" parTransId="{42594E07-051D-4FBE-8A3F-9B97A071540A}" sibTransId="{39BE0B51-AD2D-4576-AD0D-952C09457B13}"/>
    <dgm:cxn modelId="{0E11512C-315A-4731-959A-668AA5C62AF9}" type="presOf" srcId="{D7C14FA1-70BD-49ED-8CF2-9E16CED6C43D}" destId="{47E1419B-3303-4330-BA72-CCB91B3BDED3}" srcOrd="0" destOrd="0" presId="urn:microsoft.com/office/officeart/2008/layout/VerticalCurvedList"/>
    <dgm:cxn modelId="{8D755213-F160-434E-B28C-22237C4FAF81}" srcId="{20AD7055-C2B6-45F5-9340-45D7E2C493A9}" destId="{85E9F04F-C863-4BF7-9386-EC6A19BFF106}" srcOrd="5" destOrd="0" parTransId="{954F753C-ABE2-4ACC-A0B2-B56E990DAECA}" sibTransId="{337BEF34-DBE5-439D-B6E7-17563ACC7E82}"/>
    <dgm:cxn modelId="{F119E799-7ED4-4715-BF58-743CCDDE65AC}" type="presOf" srcId="{CC93D019-AC30-4992-A70F-3F7170D28B11}" destId="{FCB72409-D25D-4D78-BACF-B9154189B596}" srcOrd="0" destOrd="0" presId="urn:microsoft.com/office/officeart/2008/layout/VerticalCurvedList"/>
    <dgm:cxn modelId="{22B731FD-2E55-45F3-9E8C-052808DC7463}" type="presOf" srcId="{85E9F04F-C863-4BF7-9386-EC6A19BFF106}" destId="{3DC30B16-DA6F-4876-A9BC-E0D31EE17324}" srcOrd="0" destOrd="0" presId="urn:microsoft.com/office/officeart/2008/layout/VerticalCurvedList"/>
    <dgm:cxn modelId="{EB66B503-8309-403F-B033-E9A53E7A3B0E}" type="presOf" srcId="{322E6E18-2084-41FA-9D21-DF2D63EC130F}" destId="{EBFA58ED-F19F-4AD8-8E25-C0F4C2BB2C29}" srcOrd="0" destOrd="0" presId="urn:microsoft.com/office/officeart/2008/layout/VerticalCurvedList"/>
    <dgm:cxn modelId="{53FA59A1-EB46-43CC-A761-A4A758ED70ED}" type="presOf" srcId="{9D92BE59-55B8-4114-BCF7-C84D43F36530}" destId="{0026F054-698F-4E65-A630-717D9CB9DF9D}" srcOrd="0" destOrd="0" presId="urn:microsoft.com/office/officeart/2008/layout/VerticalCurvedList"/>
    <dgm:cxn modelId="{35F975F1-00A5-49DA-89DA-A857FF8BC096}" type="presOf" srcId="{F3E7A2E4-187F-4778-B1AD-8CDE7E7795D6}" destId="{E633FDAB-D87D-4A88-89DB-07609DF0C03E}" srcOrd="0" destOrd="0" presId="urn:microsoft.com/office/officeart/2008/layout/VerticalCurvedList"/>
    <dgm:cxn modelId="{C3A9A7D2-E15D-439D-932E-C14082C6BE91}" type="presOf" srcId="{20AD7055-C2B6-45F5-9340-45D7E2C493A9}" destId="{E52886F2-B637-48D8-AF6C-1A411813CD75}" srcOrd="0" destOrd="0" presId="urn:microsoft.com/office/officeart/2008/layout/VerticalCurvedList"/>
    <dgm:cxn modelId="{1C34FF55-997A-4C01-9CD8-ABDAE9AAC754}" type="presOf" srcId="{7E49E7AB-7087-4213-9402-EE3E8D85A20D}" destId="{B92098CB-6B5B-4868-9CB6-E8C8CAE7B9AD}" srcOrd="0" destOrd="0" presId="urn:microsoft.com/office/officeart/2008/layout/VerticalCurvedList"/>
    <dgm:cxn modelId="{5BE8F59B-7DD7-425F-846F-27653D7D715A}" srcId="{20AD7055-C2B6-45F5-9340-45D7E2C493A9}" destId="{D7C14FA1-70BD-49ED-8CF2-9E16CED6C43D}" srcOrd="3" destOrd="0" parTransId="{0BFCD320-57CF-47AA-BAF2-02A7DCA44BB2}" sibTransId="{32039D1A-BF8B-4AB0-872D-9F479A7A9801}"/>
    <dgm:cxn modelId="{466C87DF-C346-4B05-9A5C-68B5C7CAF219}" type="presOf" srcId="{2CE5A687-D7EE-4F31-96EC-F00F8B5AFC05}" destId="{B8B73442-D1C7-4EA8-9051-C3299CF2BCE8}" srcOrd="0" destOrd="0" presId="urn:microsoft.com/office/officeart/2008/layout/VerticalCurvedList"/>
    <dgm:cxn modelId="{A6A8615B-8B5B-4A5A-B3AA-3F2C2D9A5A3A}" type="presParOf" srcId="{E52886F2-B637-48D8-AF6C-1A411813CD75}" destId="{EC710C46-0381-420F-9B2F-23D75D98277C}" srcOrd="0" destOrd="0" presId="urn:microsoft.com/office/officeart/2008/layout/VerticalCurvedList"/>
    <dgm:cxn modelId="{47EA19CD-096E-4EBC-8465-A253351D374D}" type="presParOf" srcId="{EC710C46-0381-420F-9B2F-23D75D98277C}" destId="{8238D570-9DA5-43A3-8C5C-911943AE3391}" srcOrd="0" destOrd="0" presId="urn:microsoft.com/office/officeart/2008/layout/VerticalCurvedList"/>
    <dgm:cxn modelId="{A7F32D94-122D-4AAA-ABF6-4AD78D6659D4}" type="presParOf" srcId="{8238D570-9DA5-43A3-8C5C-911943AE3391}" destId="{3FABC557-674A-46DB-8F66-B42420A35539}" srcOrd="0" destOrd="0" presId="urn:microsoft.com/office/officeart/2008/layout/VerticalCurvedList"/>
    <dgm:cxn modelId="{1EE3B483-8FE8-4FBD-87ED-E411C036DC0A}" type="presParOf" srcId="{8238D570-9DA5-43A3-8C5C-911943AE3391}" destId="{B92098CB-6B5B-4868-9CB6-E8C8CAE7B9AD}" srcOrd="1" destOrd="0" presId="urn:microsoft.com/office/officeart/2008/layout/VerticalCurvedList"/>
    <dgm:cxn modelId="{68E2C49C-C5B9-44B8-B7E6-57B30A66DEF6}" type="presParOf" srcId="{8238D570-9DA5-43A3-8C5C-911943AE3391}" destId="{31AA0DDE-8A2B-45C1-AE03-7FFF608E5122}" srcOrd="2" destOrd="0" presId="urn:microsoft.com/office/officeart/2008/layout/VerticalCurvedList"/>
    <dgm:cxn modelId="{7C3D58A5-2A74-47D0-BB23-BC14B81BFAFD}" type="presParOf" srcId="{8238D570-9DA5-43A3-8C5C-911943AE3391}" destId="{91FE4C78-700C-4237-B0E8-2FCB368AA066}" srcOrd="3" destOrd="0" presId="urn:microsoft.com/office/officeart/2008/layout/VerticalCurvedList"/>
    <dgm:cxn modelId="{1E1E22D2-3965-462F-ABEC-FC25969D8069}" type="presParOf" srcId="{EC710C46-0381-420F-9B2F-23D75D98277C}" destId="{EBFA58ED-F19F-4AD8-8E25-C0F4C2BB2C29}" srcOrd="1" destOrd="0" presId="urn:microsoft.com/office/officeart/2008/layout/VerticalCurvedList"/>
    <dgm:cxn modelId="{BA27F65F-2AA7-4940-AB1E-B7A0244228FD}" type="presParOf" srcId="{EC710C46-0381-420F-9B2F-23D75D98277C}" destId="{39472B60-52F9-4D4D-80C4-9E9E988FE7CE}" srcOrd="2" destOrd="0" presId="urn:microsoft.com/office/officeart/2008/layout/VerticalCurvedList"/>
    <dgm:cxn modelId="{F2CD86E0-0295-45DF-9449-67C4294C4714}" type="presParOf" srcId="{39472B60-52F9-4D4D-80C4-9E9E988FE7CE}" destId="{B6AE830B-71ED-4F96-AEBC-4204C6C8F530}" srcOrd="0" destOrd="0" presId="urn:microsoft.com/office/officeart/2008/layout/VerticalCurvedList"/>
    <dgm:cxn modelId="{DC8E12AF-0817-4B02-847F-9573CCE3ECD3}" type="presParOf" srcId="{EC710C46-0381-420F-9B2F-23D75D98277C}" destId="{0026F054-698F-4E65-A630-717D9CB9DF9D}" srcOrd="3" destOrd="0" presId="urn:microsoft.com/office/officeart/2008/layout/VerticalCurvedList"/>
    <dgm:cxn modelId="{E211B53E-CEFB-407F-B014-57DAA265A53A}" type="presParOf" srcId="{EC710C46-0381-420F-9B2F-23D75D98277C}" destId="{E2C3AEC6-4FDD-484F-91DA-97627CB5FF69}" srcOrd="4" destOrd="0" presId="urn:microsoft.com/office/officeart/2008/layout/VerticalCurvedList"/>
    <dgm:cxn modelId="{1B8FF37F-210B-4943-87E8-D9D04EF166C5}" type="presParOf" srcId="{E2C3AEC6-4FDD-484F-91DA-97627CB5FF69}" destId="{FC1DCE17-89C3-472F-9A3E-62D628E138A7}" srcOrd="0" destOrd="0" presId="urn:microsoft.com/office/officeart/2008/layout/VerticalCurvedList"/>
    <dgm:cxn modelId="{3E82A143-8A1E-4B4B-BE64-049795DDB87C}" type="presParOf" srcId="{EC710C46-0381-420F-9B2F-23D75D98277C}" destId="{E633FDAB-D87D-4A88-89DB-07609DF0C03E}" srcOrd="5" destOrd="0" presId="urn:microsoft.com/office/officeart/2008/layout/VerticalCurvedList"/>
    <dgm:cxn modelId="{372522AF-242B-44ED-BE10-22960BE03443}" type="presParOf" srcId="{EC710C46-0381-420F-9B2F-23D75D98277C}" destId="{98BC8E55-0052-4B89-AC7B-0C830A72D03B}" srcOrd="6" destOrd="0" presId="urn:microsoft.com/office/officeart/2008/layout/VerticalCurvedList"/>
    <dgm:cxn modelId="{4DF2FDC8-8B86-423D-BA97-23D1C0C8C455}" type="presParOf" srcId="{98BC8E55-0052-4B89-AC7B-0C830A72D03B}" destId="{0FAAD51A-BA54-444B-9E5D-0C39896B5289}" srcOrd="0" destOrd="0" presId="urn:microsoft.com/office/officeart/2008/layout/VerticalCurvedList"/>
    <dgm:cxn modelId="{124E293D-5FEE-4E68-922A-A95F634C0CB7}" type="presParOf" srcId="{EC710C46-0381-420F-9B2F-23D75D98277C}" destId="{47E1419B-3303-4330-BA72-CCB91B3BDED3}" srcOrd="7" destOrd="0" presId="urn:microsoft.com/office/officeart/2008/layout/VerticalCurvedList"/>
    <dgm:cxn modelId="{7D950B32-A81F-4BCC-8FA7-6884BC2374E0}" type="presParOf" srcId="{EC710C46-0381-420F-9B2F-23D75D98277C}" destId="{C529B2E9-9C37-480F-B828-66570F11DA74}" srcOrd="8" destOrd="0" presId="urn:microsoft.com/office/officeart/2008/layout/VerticalCurvedList"/>
    <dgm:cxn modelId="{0BC245A2-A5A4-4670-803C-8B5A9B63AE56}" type="presParOf" srcId="{C529B2E9-9C37-480F-B828-66570F11DA74}" destId="{A289D67B-184D-444F-968B-D4511358240A}" srcOrd="0" destOrd="0" presId="urn:microsoft.com/office/officeart/2008/layout/VerticalCurvedList"/>
    <dgm:cxn modelId="{6C197D1F-ED90-4CC7-B8C6-FCAE5573605E}" type="presParOf" srcId="{EC710C46-0381-420F-9B2F-23D75D98277C}" destId="{FCB72409-D25D-4D78-BACF-B9154189B596}" srcOrd="9" destOrd="0" presId="urn:microsoft.com/office/officeart/2008/layout/VerticalCurvedList"/>
    <dgm:cxn modelId="{6B85506E-9E04-4110-B540-B65E60151D50}" type="presParOf" srcId="{EC710C46-0381-420F-9B2F-23D75D98277C}" destId="{3FCCB461-EDE3-4607-9023-62D3E5C4D7BD}" srcOrd="10" destOrd="0" presId="urn:microsoft.com/office/officeart/2008/layout/VerticalCurvedList"/>
    <dgm:cxn modelId="{0FF08521-27EF-4AF6-BD74-3D035791654A}" type="presParOf" srcId="{3FCCB461-EDE3-4607-9023-62D3E5C4D7BD}" destId="{2B215FDD-FB59-42D0-8248-7B4C69FEB09B}" srcOrd="0" destOrd="0" presId="urn:microsoft.com/office/officeart/2008/layout/VerticalCurvedList"/>
    <dgm:cxn modelId="{B201D528-E8A3-42DB-B0D5-5D912A5B3190}" type="presParOf" srcId="{EC710C46-0381-420F-9B2F-23D75D98277C}" destId="{3DC30B16-DA6F-4876-A9BC-E0D31EE17324}" srcOrd="11" destOrd="0" presId="urn:microsoft.com/office/officeart/2008/layout/VerticalCurvedList"/>
    <dgm:cxn modelId="{EF19B98B-5A7D-4F65-9D73-7250A6D4DC03}" type="presParOf" srcId="{EC710C46-0381-420F-9B2F-23D75D98277C}" destId="{380732ED-AC60-46B2-AC9D-50FA7779464F}" srcOrd="12" destOrd="0" presId="urn:microsoft.com/office/officeart/2008/layout/VerticalCurvedList"/>
    <dgm:cxn modelId="{82553AC3-D162-43AC-8489-B36C439D2BB4}" type="presParOf" srcId="{380732ED-AC60-46B2-AC9D-50FA7779464F}" destId="{1702F4E8-9FCA-412A-A674-897D4633E732}" srcOrd="0" destOrd="0" presId="urn:microsoft.com/office/officeart/2008/layout/VerticalCurvedList"/>
    <dgm:cxn modelId="{D003A380-8EA4-4390-BDE9-C466B8876108}" type="presParOf" srcId="{EC710C46-0381-420F-9B2F-23D75D98277C}" destId="{B8B73442-D1C7-4EA8-9051-C3299CF2BCE8}" srcOrd="13" destOrd="0" presId="urn:microsoft.com/office/officeart/2008/layout/VerticalCurvedList"/>
    <dgm:cxn modelId="{1EBFAA7E-8C87-4DDB-80CE-718306FB86D2}" type="presParOf" srcId="{EC710C46-0381-420F-9B2F-23D75D98277C}" destId="{7747BBFF-A045-47DB-AA49-808926C52AAC}" srcOrd="14" destOrd="0" presId="urn:microsoft.com/office/officeart/2008/layout/VerticalCurvedList"/>
    <dgm:cxn modelId="{25252B61-7212-4668-9A05-413C395DD5FA}" type="presParOf" srcId="{7747BBFF-A045-47DB-AA49-808926C52AAC}" destId="{289CAE13-8480-496A-A56C-64606C0B35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899C93-EAA6-492B-83DC-41373FC8FFD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BA83CA78-B5D4-493B-99E3-1D088099B643}">
      <dgm:prSet/>
      <dgm:spPr/>
      <dgm:t>
        <a:bodyPr/>
        <a:lstStyle/>
        <a:p>
          <a:pPr rtl="0"/>
          <a:r>
            <a:rPr lang="en-US" smtClean="0"/>
            <a:t>“Federal Participation in the Development and  Use of Voluntary Consensus Standards in Conformity Assessment Activities”</a:t>
          </a:r>
          <a:endParaRPr lang="en-US"/>
        </a:p>
      </dgm:t>
    </dgm:pt>
    <dgm:pt modelId="{E4573062-1CEE-41D6-B2CF-F355E2CA9C3E}" type="parTrans" cxnId="{3D06E266-E026-4505-B62C-D764890FC2F5}">
      <dgm:prSet/>
      <dgm:spPr/>
      <dgm:t>
        <a:bodyPr/>
        <a:lstStyle/>
        <a:p>
          <a:endParaRPr lang="en-US"/>
        </a:p>
      </dgm:t>
    </dgm:pt>
    <dgm:pt modelId="{CCAE1A73-86ED-474E-815A-216477BB9B2D}" type="sibTrans" cxnId="{3D06E266-E026-4505-B62C-D764890FC2F5}">
      <dgm:prSet/>
      <dgm:spPr/>
      <dgm:t>
        <a:bodyPr/>
        <a:lstStyle/>
        <a:p>
          <a:endParaRPr lang="en-US"/>
        </a:p>
      </dgm:t>
    </dgm:pt>
    <dgm:pt modelId="{4270AB83-7CD1-4783-9234-297E35AB1FED}">
      <dgm:prSet/>
      <dgm:spPr/>
      <dgm:t>
        <a:bodyPr/>
        <a:lstStyle/>
        <a:p>
          <a:pPr rtl="0"/>
          <a:r>
            <a:rPr lang="en-US" dirty="0" smtClean="0"/>
            <a:t>Guides federal agencies on the implementation of the National Technology Transfer and Advancement Act</a:t>
          </a:r>
          <a:endParaRPr lang="en-US" dirty="0"/>
        </a:p>
      </dgm:t>
    </dgm:pt>
    <dgm:pt modelId="{247989C7-8A1B-459F-8AD9-309F91F1756B}" type="parTrans" cxnId="{3D08A71A-23ED-494B-8C42-252B5EB5DE00}">
      <dgm:prSet/>
      <dgm:spPr/>
      <dgm:t>
        <a:bodyPr/>
        <a:lstStyle/>
        <a:p>
          <a:endParaRPr lang="en-US"/>
        </a:p>
      </dgm:t>
    </dgm:pt>
    <dgm:pt modelId="{FA77808E-3942-40DE-BEBF-38007F401083}" type="sibTrans" cxnId="{3D08A71A-23ED-494B-8C42-252B5EB5DE00}">
      <dgm:prSet/>
      <dgm:spPr/>
      <dgm:t>
        <a:bodyPr/>
        <a:lstStyle/>
        <a:p>
          <a:endParaRPr lang="en-US"/>
        </a:p>
      </dgm:t>
    </dgm:pt>
    <dgm:pt modelId="{E61AC4EB-75F5-456A-B729-634B1CAF5099}">
      <dgm:prSet/>
      <dgm:spPr/>
      <dgm:t>
        <a:bodyPr/>
        <a:lstStyle/>
        <a:p>
          <a:pPr rtl="0"/>
          <a:r>
            <a:rPr lang="en-US" smtClean="0"/>
            <a:t>Establishes policies on federal use and development of voluntary consensus standards and on conformity assessment activities</a:t>
          </a:r>
          <a:endParaRPr lang="en-US"/>
        </a:p>
      </dgm:t>
    </dgm:pt>
    <dgm:pt modelId="{F8F99DBA-2E9B-48A6-8DDC-2B93BDCE0C52}" type="parTrans" cxnId="{9DDA4737-4933-41AF-8A96-96440ED62125}">
      <dgm:prSet/>
      <dgm:spPr/>
      <dgm:t>
        <a:bodyPr/>
        <a:lstStyle/>
        <a:p>
          <a:endParaRPr lang="en-US"/>
        </a:p>
      </dgm:t>
    </dgm:pt>
    <dgm:pt modelId="{9F6C3DBE-076F-45EE-BCC3-1E59290CC667}" type="sibTrans" cxnId="{9DDA4737-4933-41AF-8A96-96440ED62125}">
      <dgm:prSet/>
      <dgm:spPr/>
      <dgm:t>
        <a:bodyPr/>
        <a:lstStyle/>
        <a:p>
          <a:endParaRPr lang="en-US"/>
        </a:p>
      </dgm:t>
    </dgm:pt>
    <dgm:pt modelId="{689FC803-57EA-40CC-974B-AC377B7CABF2}" type="pres">
      <dgm:prSet presAssocID="{8D899C93-EAA6-492B-83DC-41373FC8FFD9}" presName="Name0" presStyleCnt="0">
        <dgm:presLayoutVars>
          <dgm:dir/>
          <dgm:resizeHandles val="exact"/>
        </dgm:presLayoutVars>
      </dgm:prSet>
      <dgm:spPr/>
      <dgm:t>
        <a:bodyPr/>
        <a:lstStyle/>
        <a:p>
          <a:endParaRPr lang="en-US"/>
        </a:p>
      </dgm:t>
    </dgm:pt>
    <dgm:pt modelId="{15E3E292-831B-4E02-8138-17B515A992EF}" type="pres">
      <dgm:prSet presAssocID="{BA83CA78-B5D4-493B-99E3-1D088099B643}" presName="node" presStyleLbl="node1" presStyleIdx="0" presStyleCnt="3">
        <dgm:presLayoutVars>
          <dgm:bulletEnabled val="1"/>
        </dgm:presLayoutVars>
      </dgm:prSet>
      <dgm:spPr/>
      <dgm:t>
        <a:bodyPr/>
        <a:lstStyle/>
        <a:p>
          <a:endParaRPr lang="en-US"/>
        </a:p>
      </dgm:t>
    </dgm:pt>
    <dgm:pt modelId="{DA10A6EB-A811-4A5B-A2A0-C527DFA83672}" type="pres">
      <dgm:prSet presAssocID="{CCAE1A73-86ED-474E-815A-216477BB9B2D}" presName="sibTrans" presStyleLbl="sibTrans2D1" presStyleIdx="0" presStyleCnt="2"/>
      <dgm:spPr/>
      <dgm:t>
        <a:bodyPr/>
        <a:lstStyle/>
        <a:p>
          <a:endParaRPr lang="en-US"/>
        </a:p>
      </dgm:t>
    </dgm:pt>
    <dgm:pt modelId="{7F5D5FD0-6217-45C7-9E12-8080243E8F56}" type="pres">
      <dgm:prSet presAssocID="{CCAE1A73-86ED-474E-815A-216477BB9B2D}" presName="connectorText" presStyleLbl="sibTrans2D1" presStyleIdx="0" presStyleCnt="2"/>
      <dgm:spPr/>
      <dgm:t>
        <a:bodyPr/>
        <a:lstStyle/>
        <a:p>
          <a:endParaRPr lang="en-US"/>
        </a:p>
      </dgm:t>
    </dgm:pt>
    <dgm:pt modelId="{EDE13401-9041-4541-9A3D-526B8AB017F2}" type="pres">
      <dgm:prSet presAssocID="{4270AB83-7CD1-4783-9234-297E35AB1FED}" presName="node" presStyleLbl="node1" presStyleIdx="1" presStyleCnt="3">
        <dgm:presLayoutVars>
          <dgm:bulletEnabled val="1"/>
        </dgm:presLayoutVars>
      </dgm:prSet>
      <dgm:spPr/>
      <dgm:t>
        <a:bodyPr/>
        <a:lstStyle/>
        <a:p>
          <a:endParaRPr lang="en-US"/>
        </a:p>
      </dgm:t>
    </dgm:pt>
    <dgm:pt modelId="{7D652A5C-55AA-4356-B381-4EC42AFE7490}" type="pres">
      <dgm:prSet presAssocID="{FA77808E-3942-40DE-BEBF-38007F401083}" presName="sibTrans" presStyleLbl="sibTrans2D1" presStyleIdx="1" presStyleCnt="2"/>
      <dgm:spPr/>
      <dgm:t>
        <a:bodyPr/>
        <a:lstStyle/>
        <a:p>
          <a:endParaRPr lang="en-US"/>
        </a:p>
      </dgm:t>
    </dgm:pt>
    <dgm:pt modelId="{2E6CDDE6-3A86-45DC-9B94-D9DDF65AE11C}" type="pres">
      <dgm:prSet presAssocID="{FA77808E-3942-40DE-BEBF-38007F401083}" presName="connectorText" presStyleLbl="sibTrans2D1" presStyleIdx="1" presStyleCnt="2"/>
      <dgm:spPr/>
      <dgm:t>
        <a:bodyPr/>
        <a:lstStyle/>
        <a:p>
          <a:endParaRPr lang="en-US"/>
        </a:p>
      </dgm:t>
    </dgm:pt>
    <dgm:pt modelId="{0DEBF7A1-1A79-4355-8D85-71CEB8DA3AB2}" type="pres">
      <dgm:prSet presAssocID="{E61AC4EB-75F5-456A-B729-634B1CAF5099}" presName="node" presStyleLbl="node1" presStyleIdx="2" presStyleCnt="3">
        <dgm:presLayoutVars>
          <dgm:bulletEnabled val="1"/>
        </dgm:presLayoutVars>
      </dgm:prSet>
      <dgm:spPr/>
      <dgm:t>
        <a:bodyPr/>
        <a:lstStyle/>
        <a:p>
          <a:endParaRPr lang="en-US"/>
        </a:p>
      </dgm:t>
    </dgm:pt>
  </dgm:ptLst>
  <dgm:cxnLst>
    <dgm:cxn modelId="{9DDA4737-4933-41AF-8A96-96440ED62125}" srcId="{8D899C93-EAA6-492B-83DC-41373FC8FFD9}" destId="{E61AC4EB-75F5-456A-B729-634B1CAF5099}" srcOrd="2" destOrd="0" parTransId="{F8F99DBA-2E9B-48A6-8DDC-2B93BDCE0C52}" sibTransId="{9F6C3DBE-076F-45EE-BCC3-1E59290CC667}"/>
    <dgm:cxn modelId="{3D06E266-E026-4505-B62C-D764890FC2F5}" srcId="{8D899C93-EAA6-492B-83DC-41373FC8FFD9}" destId="{BA83CA78-B5D4-493B-99E3-1D088099B643}" srcOrd="0" destOrd="0" parTransId="{E4573062-1CEE-41D6-B2CF-F355E2CA9C3E}" sibTransId="{CCAE1A73-86ED-474E-815A-216477BB9B2D}"/>
    <dgm:cxn modelId="{B61A09D5-F0E6-43D0-89A5-6753A0FC5A35}" type="presOf" srcId="{CCAE1A73-86ED-474E-815A-216477BB9B2D}" destId="{DA10A6EB-A811-4A5B-A2A0-C527DFA83672}" srcOrd="0" destOrd="0" presId="urn:microsoft.com/office/officeart/2005/8/layout/process1"/>
    <dgm:cxn modelId="{3D08A71A-23ED-494B-8C42-252B5EB5DE00}" srcId="{8D899C93-EAA6-492B-83DC-41373FC8FFD9}" destId="{4270AB83-7CD1-4783-9234-297E35AB1FED}" srcOrd="1" destOrd="0" parTransId="{247989C7-8A1B-459F-8AD9-309F91F1756B}" sibTransId="{FA77808E-3942-40DE-BEBF-38007F401083}"/>
    <dgm:cxn modelId="{1A29DECA-1DF0-45F1-BA0B-7C5B2EC02744}" type="presOf" srcId="{8D899C93-EAA6-492B-83DC-41373FC8FFD9}" destId="{689FC803-57EA-40CC-974B-AC377B7CABF2}" srcOrd="0" destOrd="0" presId="urn:microsoft.com/office/officeart/2005/8/layout/process1"/>
    <dgm:cxn modelId="{1D5727C7-CAAA-4E25-AE30-ED1C4ADB444A}" type="presOf" srcId="{FA77808E-3942-40DE-BEBF-38007F401083}" destId="{2E6CDDE6-3A86-45DC-9B94-D9DDF65AE11C}" srcOrd="1" destOrd="0" presId="urn:microsoft.com/office/officeart/2005/8/layout/process1"/>
    <dgm:cxn modelId="{63E5F809-75D8-41A2-9978-8F648B3432D8}" type="presOf" srcId="{FA77808E-3942-40DE-BEBF-38007F401083}" destId="{7D652A5C-55AA-4356-B381-4EC42AFE7490}" srcOrd="0" destOrd="0" presId="urn:microsoft.com/office/officeart/2005/8/layout/process1"/>
    <dgm:cxn modelId="{351A7A48-76B8-4C17-A16C-E521E266EB03}" type="presOf" srcId="{E61AC4EB-75F5-456A-B729-634B1CAF5099}" destId="{0DEBF7A1-1A79-4355-8D85-71CEB8DA3AB2}" srcOrd="0" destOrd="0" presId="urn:microsoft.com/office/officeart/2005/8/layout/process1"/>
    <dgm:cxn modelId="{5239FEED-B6BB-4BD4-A9B3-969676346B29}" type="presOf" srcId="{BA83CA78-B5D4-493B-99E3-1D088099B643}" destId="{15E3E292-831B-4E02-8138-17B515A992EF}" srcOrd="0" destOrd="0" presId="urn:microsoft.com/office/officeart/2005/8/layout/process1"/>
    <dgm:cxn modelId="{09802C70-4054-4A44-B7BC-31F9718D3B5B}" type="presOf" srcId="{4270AB83-7CD1-4783-9234-297E35AB1FED}" destId="{EDE13401-9041-4541-9A3D-526B8AB017F2}" srcOrd="0" destOrd="0" presId="urn:microsoft.com/office/officeart/2005/8/layout/process1"/>
    <dgm:cxn modelId="{9C8D93EF-1F96-4E2B-8561-B9C2DD06185A}" type="presOf" srcId="{CCAE1A73-86ED-474E-815A-216477BB9B2D}" destId="{7F5D5FD0-6217-45C7-9E12-8080243E8F56}" srcOrd="1" destOrd="0" presId="urn:microsoft.com/office/officeart/2005/8/layout/process1"/>
    <dgm:cxn modelId="{3E35FDD1-1A0C-4A55-9A96-7CDD4201B160}" type="presParOf" srcId="{689FC803-57EA-40CC-974B-AC377B7CABF2}" destId="{15E3E292-831B-4E02-8138-17B515A992EF}" srcOrd="0" destOrd="0" presId="urn:microsoft.com/office/officeart/2005/8/layout/process1"/>
    <dgm:cxn modelId="{D2107B27-39A7-4948-8605-E7D062D6871F}" type="presParOf" srcId="{689FC803-57EA-40CC-974B-AC377B7CABF2}" destId="{DA10A6EB-A811-4A5B-A2A0-C527DFA83672}" srcOrd="1" destOrd="0" presId="urn:microsoft.com/office/officeart/2005/8/layout/process1"/>
    <dgm:cxn modelId="{B2688B59-5D1D-4925-9E73-940AFE970959}" type="presParOf" srcId="{DA10A6EB-A811-4A5B-A2A0-C527DFA83672}" destId="{7F5D5FD0-6217-45C7-9E12-8080243E8F56}" srcOrd="0" destOrd="0" presId="urn:microsoft.com/office/officeart/2005/8/layout/process1"/>
    <dgm:cxn modelId="{4693182E-BF67-41D0-A0D7-8E1F49DCD76E}" type="presParOf" srcId="{689FC803-57EA-40CC-974B-AC377B7CABF2}" destId="{EDE13401-9041-4541-9A3D-526B8AB017F2}" srcOrd="2" destOrd="0" presId="urn:microsoft.com/office/officeart/2005/8/layout/process1"/>
    <dgm:cxn modelId="{7C774291-176E-4BA5-8AD7-5814C729AFDE}" type="presParOf" srcId="{689FC803-57EA-40CC-974B-AC377B7CABF2}" destId="{7D652A5C-55AA-4356-B381-4EC42AFE7490}" srcOrd="3" destOrd="0" presId="urn:microsoft.com/office/officeart/2005/8/layout/process1"/>
    <dgm:cxn modelId="{E519FDA4-D037-4878-8E37-ABA4DE850314}" type="presParOf" srcId="{7D652A5C-55AA-4356-B381-4EC42AFE7490}" destId="{2E6CDDE6-3A86-45DC-9B94-D9DDF65AE11C}" srcOrd="0" destOrd="0" presId="urn:microsoft.com/office/officeart/2005/8/layout/process1"/>
    <dgm:cxn modelId="{6BD7682C-D78B-45C9-9FBB-839ACE4EE0E2}" type="presParOf" srcId="{689FC803-57EA-40CC-974B-AC377B7CABF2}" destId="{0DEBF7A1-1A79-4355-8D85-71CEB8DA3AB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BC13C3-2902-40B0-9D06-D613A0C8875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20609301-46C7-47C7-8A80-1FFE49CA89D0}">
      <dgm:prSet/>
      <dgm:spPr/>
      <dgm:t>
        <a:bodyPr/>
        <a:lstStyle/>
        <a:p>
          <a:pPr rtl="0"/>
          <a:r>
            <a:rPr lang="en-US" dirty="0" smtClean="0"/>
            <a:t>Revisions to OMB A-119:</a:t>
          </a:r>
          <a:endParaRPr lang="en-US" dirty="0"/>
        </a:p>
      </dgm:t>
    </dgm:pt>
    <dgm:pt modelId="{B02B6046-4400-4760-AA88-DC79A29DA1B1}" type="parTrans" cxnId="{8791D38B-C861-4A40-A82B-00B7A4D093C4}">
      <dgm:prSet/>
      <dgm:spPr/>
      <dgm:t>
        <a:bodyPr/>
        <a:lstStyle/>
        <a:p>
          <a:endParaRPr lang="en-US"/>
        </a:p>
      </dgm:t>
    </dgm:pt>
    <dgm:pt modelId="{8BD3C3F1-2414-4F3A-B886-134EE2D0E758}" type="sibTrans" cxnId="{8791D38B-C861-4A40-A82B-00B7A4D093C4}">
      <dgm:prSet/>
      <dgm:spPr/>
      <dgm:t>
        <a:bodyPr/>
        <a:lstStyle/>
        <a:p>
          <a:endParaRPr lang="en-US"/>
        </a:p>
      </dgm:t>
    </dgm:pt>
    <dgm:pt modelId="{44800852-B867-4797-94CE-1DA53632CE17}">
      <dgm:prSet/>
      <dgm:spPr/>
      <dgm:t>
        <a:bodyPr/>
        <a:lstStyle/>
        <a:p>
          <a:pPr algn="l" rtl="0"/>
          <a:r>
            <a:rPr lang="en-US" dirty="0" smtClean="0"/>
            <a:t>Standards IP Protections</a:t>
          </a:r>
        </a:p>
      </dgm:t>
    </dgm:pt>
    <dgm:pt modelId="{F12A07FD-B2E4-4FCD-A6F1-0CB0D38B657A}" type="parTrans" cxnId="{9FFC3B96-D116-4E76-AF0B-7D3324F32821}">
      <dgm:prSet/>
      <dgm:spPr/>
      <dgm:t>
        <a:bodyPr/>
        <a:lstStyle/>
        <a:p>
          <a:endParaRPr lang="en-US"/>
        </a:p>
      </dgm:t>
    </dgm:pt>
    <dgm:pt modelId="{949213DD-C54A-4ED4-A311-8E85E403620B}" type="sibTrans" cxnId="{9FFC3B96-D116-4E76-AF0B-7D3324F32821}">
      <dgm:prSet/>
      <dgm:spPr/>
      <dgm:t>
        <a:bodyPr/>
        <a:lstStyle/>
        <a:p>
          <a:endParaRPr lang="en-US"/>
        </a:p>
      </dgm:t>
    </dgm:pt>
    <dgm:pt modelId="{5F435FD6-32CD-4327-B630-B5F345A0DF9C}">
      <dgm:prSet/>
      <dgm:spPr/>
      <dgm:t>
        <a:bodyPr/>
        <a:lstStyle/>
        <a:p>
          <a:pPr algn="l" rtl="0"/>
          <a:r>
            <a:rPr lang="en-US" dirty="0" smtClean="0"/>
            <a:t>Consensus Standards</a:t>
          </a:r>
          <a:endParaRPr lang="en-US" dirty="0"/>
        </a:p>
      </dgm:t>
    </dgm:pt>
    <dgm:pt modelId="{49A1A9E5-DEFF-4093-9A71-5001B9CC64BC}" type="parTrans" cxnId="{D2DF7072-6DD6-41F9-90C4-01BF3D948031}">
      <dgm:prSet/>
      <dgm:spPr/>
      <dgm:t>
        <a:bodyPr/>
        <a:lstStyle/>
        <a:p>
          <a:endParaRPr lang="en-US"/>
        </a:p>
      </dgm:t>
    </dgm:pt>
    <dgm:pt modelId="{05F59D60-6413-4B62-8A20-29FFD153523F}" type="sibTrans" cxnId="{D2DF7072-6DD6-41F9-90C4-01BF3D948031}">
      <dgm:prSet/>
      <dgm:spPr/>
      <dgm:t>
        <a:bodyPr/>
        <a:lstStyle/>
        <a:p>
          <a:endParaRPr lang="en-US"/>
        </a:p>
      </dgm:t>
    </dgm:pt>
    <dgm:pt modelId="{A1A54420-4CFB-43DB-A67D-8E4C7CA47B8B}">
      <dgm:prSet/>
      <dgm:spPr/>
      <dgm:t>
        <a:bodyPr/>
        <a:lstStyle/>
        <a:p>
          <a:pPr algn="l" rtl="0"/>
          <a:r>
            <a:rPr lang="en-US" dirty="0" smtClean="0"/>
            <a:t>Engagement of Private Sector</a:t>
          </a:r>
          <a:endParaRPr lang="en-US" dirty="0"/>
        </a:p>
      </dgm:t>
    </dgm:pt>
    <dgm:pt modelId="{4D2D202A-B78A-4C79-9016-E2BD7D9B3B94}" type="parTrans" cxnId="{8D9E7466-4DE4-47DD-9965-ADA0B3F56FEF}">
      <dgm:prSet/>
      <dgm:spPr/>
      <dgm:t>
        <a:bodyPr/>
        <a:lstStyle/>
        <a:p>
          <a:endParaRPr lang="en-US"/>
        </a:p>
      </dgm:t>
    </dgm:pt>
    <dgm:pt modelId="{C5482DB0-6274-4312-B4CA-03319DAE97A4}" type="sibTrans" cxnId="{8D9E7466-4DE4-47DD-9965-ADA0B3F56FEF}">
      <dgm:prSet/>
      <dgm:spPr/>
      <dgm:t>
        <a:bodyPr/>
        <a:lstStyle/>
        <a:p>
          <a:endParaRPr lang="en-US"/>
        </a:p>
      </dgm:t>
    </dgm:pt>
    <dgm:pt modelId="{5CC2D088-CE54-483E-82F3-963944045445}">
      <dgm:prSet/>
      <dgm:spPr/>
      <dgm:t>
        <a:bodyPr/>
        <a:lstStyle/>
        <a:p>
          <a:pPr algn="l" rtl="0"/>
          <a:r>
            <a:rPr lang="en-US" dirty="0" smtClean="0"/>
            <a:t>Updating Standards in Regulation</a:t>
          </a:r>
          <a:endParaRPr lang="en-US" dirty="0"/>
        </a:p>
      </dgm:t>
    </dgm:pt>
    <dgm:pt modelId="{87AC1574-CFA3-488B-A579-27926C60AF17}" type="parTrans" cxnId="{4DC82D8D-7C4D-4DEE-AB0D-0A78FB41B1CC}">
      <dgm:prSet/>
      <dgm:spPr/>
      <dgm:t>
        <a:bodyPr/>
        <a:lstStyle/>
        <a:p>
          <a:endParaRPr lang="en-US"/>
        </a:p>
      </dgm:t>
    </dgm:pt>
    <dgm:pt modelId="{B0F32BAF-8638-4679-B6CE-0013C2FF07AB}" type="sibTrans" cxnId="{4DC82D8D-7C4D-4DEE-AB0D-0A78FB41B1CC}">
      <dgm:prSet/>
      <dgm:spPr/>
      <dgm:t>
        <a:bodyPr/>
        <a:lstStyle/>
        <a:p>
          <a:endParaRPr lang="en-US"/>
        </a:p>
      </dgm:t>
    </dgm:pt>
    <dgm:pt modelId="{213197B2-7196-4955-80E7-4453A6FDC55F}">
      <dgm:prSet/>
      <dgm:spPr/>
      <dgm:t>
        <a:bodyPr/>
        <a:lstStyle/>
        <a:p>
          <a:pPr algn="l" rtl="0"/>
          <a:r>
            <a:rPr lang="en-US" dirty="0" smtClean="0"/>
            <a:t>Use of Multiple Standards</a:t>
          </a:r>
          <a:endParaRPr lang="en-US" dirty="0"/>
        </a:p>
      </dgm:t>
    </dgm:pt>
    <dgm:pt modelId="{0783E1E0-6A6A-4410-8C26-0FEDF7E240B7}" type="parTrans" cxnId="{E13398CE-5840-42FB-9A20-251607C9B9BC}">
      <dgm:prSet/>
      <dgm:spPr/>
      <dgm:t>
        <a:bodyPr/>
        <a:lstStyle/>
        <a:p>
          <a:endParaRPr lang="en-US"/>
        </a:p>
      </dgm:t>
    </dgm:pt>
    <dgm:pt modelId="{ADEC35B7-3A85-437E-9412-05534B175490}" type="sibTrans" cxnId="{E13398CE-5840-42FB-9A20-251607C9B9BC}">
      <dgm:prSet/>
      <dgm:spPr/>
      <dgm:t>
        <a:bodyPr/>
        <a:lstStyle/>
        <a:p>
          <a:endParaRPr lang="en-US"/>
        </a:p>
      </dgm:t>
    </dgm:pt>
    <dgm:pt modelId="{4153F145-4ED5-4A72-916A-AF5929660093}">
      <dgm:prSet/>
      <dgm:spPr/>
      <dgm:t>
        <a:bodyPr/>
        <a:lstStyle/>
        <a:p>
          <a:pPr algn="l" rtl="0"/>
          <a:r>
            <a:rPr lang="en-US" dirty="0" smtClean="0"/>
            <a:t>Direct CA Guidance</a:t>
          </a:r>
        </a:p>
      </dgm:t>
    </dgm:pt>
    <dgm:pt modelId="{D48483F9-D0C8-429B-B203-9BEDF932707D}" type="parTrans" cxnId="{FB3866BC-B969-438C-9C11-0C2FDEB26CD9}">
      <dgm:prSet/>
      <dgm:spPr/>
      <dgm:t>
        <a:bodyPr/>
        <a:lstStyle/>
        <a:p>
          <a:endParaRPr lang="en-US"/>
        </a:p>
      </dgm:t>
    </dgm:pt>
    <dgm:pt modelId="{03F75A4B-3FC9-43E7-BB7F-3E32531F2E82}" type="sibTrans" cxnId="{FB3866BC-B969-438C-9C11-0C2FDEB26CD9}">
      <dgm:prSet/>
      <dgm:spPr/>
      <dgm:t>
        <a:bodyPr/>
        <a:lstStyle/>
        <a:p>
          <a:endParaRPr lang="en-US"/>
        </a:p>
      </dgm:t>
    </dgm:pt>
    <dgm:pt modelId="{9AABFC44-2DB4-431E-8124-4EF9E783528E}" type="pres">
      <dgm:prSet presAssocID="{5BBC13C3-2902-40B0-9D06-D613A0C8875B}" presName="Name0" presStyleCnt="0">
        <dgm:presLayoutVars>
          <dgm:chMax val="3"/>
          <dgm:chPref val="1"/>
          <dgm:dir/>
          <dgm:animLvl val="lvl"/>
          <dgm:resizeHandles/>
        </dgm:presLayoutVars>
      </dgm:prSet>
      <dgm:spPr/>
      <dgm:t>
        <a:bodyPr/>
        <a:lstStyle/>
        <a:p>
          <a:endParaRPr lang="en-US"/>
        </a:p>
      </dgm:t>
    </dgm:pt>
    <dgm:pt modelId="{B5EC0188-DB32-47D4-A0DC-E029DD2FF33D}" type="pres">
      <dgm:prSet presAssocID="{5BBC13C3-2902-40B0-9D06-D613A0C8875B}" presName="outerBox" presStyleCnt="0"/>
      <dgm:spPr/>
    </dgm:pt>
    <dgm:pt modelId="{D55AC6D7-9A26-4CC7-8214-F66E9BC00581}" type="pres">
      <dgm:prSet presAssocID="{5BBC13C3-2902-40B0-9D06-D613A0C8875B}" presName="outerBoxParent" presStyleLbl="node1" presStyleIdx="0" presStyleCnt="1"/>
      <dgm:spPr/>
      <dgm:t>
        <a:bodyPr/>
        <a:lstStyle/>
        <a:p>
          <a:endParaRPr lang="en-US"/>
        </a:p>
      </dgm:t>
    </dgm:pt>
    <dgm:pt modelId="{6AE3115E-67E2-4413-A6E1-512FFCB1F4CE}" type="pres">
      <dgm:prSet presAssocID="{5BBC13C3-2902-40B0-9D06-D613A0C8875B}" presName="outerBoxChildren" presStyleCnt="0"/>
      <dgm:spPr/>
    </dgm:pt>
    <dgm:pt modelId="{7FAF4EB5-8926-4B52-9C86-6C46832D69E1}" type="pres">
      <dgm:prSet presAssocID="{4153F145-4ED5-4A72-916A-AF5929660093}" presName="oChild" presStyleLbl="fgAcc1" presStyleIdx="0" presStyleCnt="6">
        <dgm:presLayoutVars>
          <dgm:bulletEnabled val="1"/>
        </dgm:presLayoutVars>
      </dgm:prSet>
      <dgm:spPr/>
      <dgm:t>
        <a:bodyPr/>
        <a:lstStyle/>
        <a:p>
          <a:endParaRPr lang="en-US"/>
        </a:p>
      </dgm:t>
    </dgm:pt>
    <dgm:pt modelId="{C69606DE-9354-4D4A-BB2A-B3A50687DA82}" type="pres">
      <dgm:prSet presAssocID="{03F75A4B-3FC9-43E7-BB7F-3E32531F2E82}" presName="outerSibTrans" presStyleCnt="0"/>
      <dgm:spPr/>
    </dgm:pt>
    <dgm:pt modelId="{59D4C07C-FC4A-4BB1-B027-562C32134B6A}" type="pres">
      <dgm:prSet presAssocID="{44800852-B867-4797-94CE-1DA53632CE17}" presName="oChild" presStyleLbl="fgAcc1" presStyleIdx="1" presStyleCnt="6">
        <dgm:presLayoutVars>
          <dgm:bulletEnabled val="1"/>
        </dgm:presLayoutVars>
      </dgm:prSet>
      <dgm:spPr/>
      <dgm:t>
        <a:bodyPr/>
        <a:lstStyle/>
        <a:p>
          <a:endParaRPr lang="en-US"/>
        </a:p>
      </dgm:t>
    </dgm:pt>
    <dgm:pt modelId="{9465A016-3CD7-4082-A444-F8311B588DD4}" type="pres">
      <dgm:prSet presAssocID="{949213DD-C54A-4ED4-A311-8E85E403620B}" presName="outerSibTrans" presStyleCnt="0"/>
      <dgm:spPr/>
    </dgm:pt>
    <dgm:pt modelId="{5FED69E4-6C52-4E4D-8A3A-3476BF767F48}" type="pres">
      <dgm:prSet presAssocID="{5F435FD6-32CD-4327-B630-B5F345A0DF9C}" presName="oChild" presStyleLbl="fgAcc1" presStyleIdx="2" presStyleCnt="6">
        <dgm:presLayoutVars>
          <dgm:bulletEnabled val="1"/>
        </dgm:presLayoutVars>
      </dgm:prSet>
      <dgm:spPr/>
      <dgm:t>
        <a:bodyPr/>
        <a:lstStyle/>
        <a:p>
          <a:endParaRPr lang="en-US"/>
        </a:p>
      </dgm:t>
    </dgm:pt>
    <dgm:pt modelId="{52B21A93-04F6-4096-802C-AF6A93E7E406}" type="pres">
      <dgm:prSet presAssocID="{05F59D60-6413-4B62-8A20-29FFD153523F}" presName="outerSibTrans" presStyleCnt="0"/>
      <dgm:spPr/>
    </dgm:pt>
    <dgm:pt modelId="{824747AA-8383-4FC3-866A-DAA5B9CC37BA}" type="pres">
      <dgm:prSet presAssocID="{A1A54420-4CFB-43DB-A67D-8E4C7CA47B8B}" presName="oChild" presStyleLbl="fgAcc1" presStyleIdx="3" presStyleCnt="6">
        <dgm:presLayoutVars>
          <dgm:bulletEnabled val="1"/>
        </dgm:presLayoutVars>
      </dgm:prSet>
      <dgm:spPr/>
      <dgm:t>
        <a:bodyPr/>
        <a:lstStyle/>
        <a:p>
          <a:endParaRPr lang="en-US"/>
        </a:p>
      </dgm:t>
    </dgm:pt>
    <dgm:pt modelId="{35613485-3DF0-4C1A-B38B-5B6E74520D43}" type="pres">
      <dgm:prSet presAssocID="{C5482DB0-6274-4312-B4CA-03319DAE97A4}" presName="outerSibTrans" presStyleCnt="0"/>
      <dgm:spPr/>
    </dgm:pt>
    <dgm:pt modelId="{DF633D01-DFBE-4879-940E-4EFD8B541668}" type="pres">
      <dgm:prSet presAssocID="{5CC2D088-CE54-483E-82F3-963944045445}" presName="oChild" presStyleLbl="fgAcc1" presStyleIdx="4" presStyleCnt="6">
        <dgm:presLayoutVars>
          <dgm:bulletEnabled val="1"/>
        </dgm:presLayoutVars>
      </dgm:prSet>
      <dgm:spPr/>
      <dgm:t>
        <a:bodyPr/>
        <a:lstStyle/>
        <a:p>
          <a:endParaRPr lang="en-US"/>
        </a:p>
      </dgm:t>
    </dgm:pt>
    <dgm:pt modelId="{6809E16A-517F-4B20-A1D3-285CE443464E}" type="pres">
      <dgm:prSet presAssocID="{B0F32BAF-8638-4679-B6CE-0013C2FF07AB}" presName="outerSibTrans" presStyleCnt="0"/>
      <dgm:spPr/>
    </dgm:pt>
    <dgm:pt modelId="{9D6134E8-BF82-4355-B46A-34DBE677F2C7}" type="pres">
      <dgm:prSet presAssocID="{213197B2-7196-4955-80E7-4453A6FDC55F}" presName="oChild" presStyleLbl="fgAcc1" presStyleIdx="5" presStyleCnt="6">
        <dgm:presLayoutVars>
          <dgm:bulletEnabled val="1"/>
        </dgm:presLayoutVars>
      </dgm:prSet>
      <dgm:spPr/>
      <dgm:t>
        <a:bodyPr/>
        <a:lstStyle/>
        <a:p>
          <a:endParaRPr lang="en-US"/>
        </a:p>
      </dgm:t>
    </dgm:pt>
  </dgm:ptLst>
  <dgm:cxnLst>
    <dgm:cxn modelId="{FB7E91FA-8443-4C8E-8612-D8BB7AC104C8}" type="presOf" srcId="{5F435FD6-32CD-4327-B630-B5F345A0DF9C}" destId="{5FED69E4-6C52-4E4D-8A3A-3476BF767F48}" srcOrd="0" destOrd="0" presId="urn:microsoft.com/office/officeart/2005/8/layout/target2"/>
    <dgm:cxn modelId="{D2DF7072-6DD6-41F9-90C4-01BF3D948031}" srcId="{20609301-46C7-47C7-8A80-1FFE49CA89D0}" destId="{5F435FD6-32CD-4327-B630-B5F345A0DF9C}" srcOrd="2" destOrd="0" parTransId="{49A1A9E5-DEFF-4093-9A71-5001B9CC64BC}" sibTransId="{05F59D60-6413-4B62-8A20-29FFD153523F}"/>
    <dgm:cxn modelId="{FB3866BC-B969-438C-9C11-0C2FDEB26CD9}" srcId="{20609301-46C7-47C7-8A80-1FFE49CA89D0}" destId="{4153F145-4ED5-4A72-916A-AF5929660093}" srcOrd="0" destOrd="0" parTransId="{D48483F9-D0C8-429B-B203-9BEDF932707D}" sibTransId="{03F75A4B-3FC9-43E7-BB7F-3E32531F2E82}"/>
    <dgm:cxn modelId="{72E6231C-01C3-4F04-BE34-7FB828E868D4}" type="presOf" srcId="{5BBC13C3-2902-40B0-9D06-D613A0C8875B}" destId="{9AABFC44-2DB4-431E-8124-4EF9E783528E}" srcOrd="0" destOrd="0" presId="urn:microsoft.com/office/officeart/2005/8/layout/target2"/>
    <dgm:cxn modelId="{F90B9469-CCFB-4CFD-9B05-BCDAAAB71BE6}" type="presOf" srcId="{4153F145-4ED5-4A72-916A-AF5929660093}" destId="{7FAF4EB5-8926-4B52-9C86-6C46832D69E1}" srcOrd="0" destOrd="0" presId="urn:microsoft.com/office/officeart/2005/8/layout/target2"/>
    <dgm:cxn modelId="{003C7EC8-0EC4-41F3-BF9F-CF7EF3163130}" type="presOf" srcId="{A1A54420-4CFB-43DB-A67D-8E4C7CA47B8B}" destId="{824747AA-8383-4FC3-866A-DAA5B9CC37BA}" srcOrd="0" destOrd="0" presId="urn:microsoft.com/office/officeart/2005/8/layout/target2"/>
    <dgm:cxn modelId="{8FE4BD45-44EA-42AE-8D93-D1367426D510}" type="presOf" srcId="{20609301-46C7-47C7-8A80-1FFE49CA89D0}" destId="{D55AC6D7-9A26-4CC7-8214-F66E9BC00581}" srcOrd="0" destOrd="0" presId="urn:microsoft.com/office/officeart/2005/8/layout/target2"/>
    <dgm:cxn modelId="{8D9E7466-4DE4-47DD-9965-ADA0B3F56FEF}" srcId="{20609301-46C7-47C7-8A80-1FFE49CA89D0}" destId="{A1A54420-4CFB-43DB-A67D-8E4C7CA47B8B}" srcOrd="3" destOrd="0" parTransId="{4D2D202A-B78A-4C79-9016-E2BD7D9B3B94}" sibTransId="{C5482DB0-6274-4312-B4CA-03319DAE97A4}"/>
    <dgm:cxn modelId="{4DC82D8D-7C4D-4DEE-AB0D-0A78FB41B1CC}" srcId="{20609301-46C7-47C7-8A80-1FFE49CA89D0}" destId="{5CC2D088-CE54-483E-82F3-963944045445}" srcOrd="4" destOrd="0" parTransId="{87AC1574-CFA3-488B-A579-27926C60AF17}" sibTransId="{B0F32BAF-8638-4679-B6CE-0013C2FF07AB}"/>
    <dgm:cxn modelId="{E13398CE-5840-42FB-9A20-251607C9B9BC}" srcId="{20609301-46C7-47C7-8A80-1FFE49CA89D0}" destId="{213197B2-7196-4955-80E7-4453A6FDC55F}" srcOrd="5" destOrd="0" parTransId="{0783E1E0-6A6A-4410-8C26-0FEDF7E240B7}" sibTransId="{ADEC35B7-3A85-437E-9412-05534B175490}"/>
    <dgm:cxn modelId="{9FFC3B96-D116-4E76-AF0B-7D3324F32821}" srcId="{20609301-46C7-47C7-8A80-1FFE49CA89D0}" destId="{44800852-B867-4797-94CE-1DA53632CE17}" srcOrd="1" destOrd="0" parTransId="{F12A07FD-B2E4-4FCD-A6F1-0CB0D38B657A}" sibTransId="{949213DD-C54A-4ED4-A311-8E85E403620B}"/>
    <dgm:cxn modelId="{F268E3ED-8118-4FD4-BB1D-6038B407A7DC}" type="presOf" srcId="{44800852-B867-4797-94CE-1DA53632CE17}" destId="{59D4C07C-FC4A-4BB1-B027-562C32134B6A}" srcOrd="0" destOrd="0" presId="urn:microsoft.com/office/officeart/2005/8/layout/target2"/>
    <dgm:cxn modelId="{D3105567-F17F-4873-85D9-DA419F072766}" type="presOf" srcId="{213197B2-7196-4955-80E7-4453A6FDC55F}" destId="{9D6134E8-BF82-4355-B46A-34DBE677F2C7}" srcOrd="0" destOrd="0" presId="urn:microsoft.com/office/officeart/2005/8/layout/target2"/>
    <dgm:cxn modelId="{8791D38B-C861-4A40-A82B-00B7A4D093C4}" srcId="{5BBC13C3-2902-40B0-9D06-D613A0C8875B}" destId="{20609301-46C7-47C7-8A80-1FFE49CA89D0}" srcOrd="0" destOrd="0" parTransId="{B02B6046-4400-4760-AA88-DC79A29DA1B1}" sibTransId="{8BD3C3F1-2414-4F3A-B886-134EE2D0E758}"/>
    <dgm:cxn modelId="{4DFFC6F4-3ED3-4533-8A7C-5FA5B6BEAEFA}" type="presOf" srcId="{5CC2D088-CE54-483E-82F3-963944045445}" destId="{DF633D01-DFBE-4879-940E-4EFD8B541668}" srcOrd="0" destOrd="0" presId="urn:microsoft.com/office/officeart/2005/8/layout/target2"/>
    <dgm:cxn modelId="{4CE046B8-C007-4281-B3DA-F714BA3EA6F0}" type="presParOf" srcId="{9AABFC44-2DB4-431E-8124-4EF9E783528E}" destId="{B5EC0188-DB32-47D4-A0DC-E029DD2FF33D}" srcOrd="0" destOrd="0" presId="urn:microsoft.com/office/officeart/2005/8/layout/target2"/>
    <dgm:cxn modelId="{23925F96-9426-4DC7-A483-AE95D7129BB8}" type="presParOf" srcId="{B5EC0188-DB32-47D4-A0DC-E029DD2FF33D}" destId="{D55AC6D7-9A26-4CC7-8214-F66E9BC00581}" srcOrd="0" destOrd="0" presId="urn:microsoft.com/office/officeart/2005/8/layout/target2"/>
    <dgm:cxn modelId="{DCBACBF1-680D-464A-9BC7-8ED848A6865D}" type="presParOf" srcId="{B5EC0188-DB32-47D4-A0DC-E029DD2FF33D}" destId="{6AE3115E-67E2-4413-A6E1-512FFCB1F4CE}" srcOrd="1" destOrd="0" presId="urn:microsoft.com/office/officeart/2005/8/layout/target2"/>
    <dgm:cxn modelId="{6E97D214-7B3B-48DA-8E0F-B8EAB18DB803}" type="presParOf" srcId="{6AE3115E-67E2-4413-A6E1-512FFCB1F4CE}" destId="{7FAF4EB5-8926-4B52-9C86-6C46832D69E1}" srcOrd="0" destOrd="0" presId="urn:microsoft.com/office/officeart/2005/8/layout/target2"/>
    <dgm:cxn modelId="{0DD87BF4-50EF-447A-BD07-C9D6FF5D846B}" type="presParOf" srcId="{6AE3115E-67E2-4413-A6E1-512FFCB1F4CE}" destId="{C69606DE-9354-4D4A-BB2A-B3A50687DA82}" srcOrd="1" destOrd="0" presId="urn:microsoft.com/office/officeart/2005/8/layout/target2"/>
    <dgm:cxn modelId="{409EBAA3-1F22-488C-B59A-374132618D14}" type="presParOf" srcId="{6AE3115E-67E2-4413-A6E1-512FFCB1F4CE}" destId="{59D4C07C-FC4A-4BB1-B027-562C32134B6A}" srcOrd="2" destOrd="0" presId="urn:microsoft.com/office/officeart/2005/8/layout/target2"/>
    <dgm:cxn modelId="{7E93128C-397B-44FD-BBD2-2810ECE687B6}" type="presParOf" srcId="{6AE3115E-67E2-4413-A6E1-512FFCB1F4CE}" destId="{9465A016-3CD7-4082-A444-F8311B588DD4}" srcOrd="3" destOrd="0" presId="urn:microsoft.com/office/officeart/2005/8/layout/target2"/>
    <dgm:cxn modelId="{FB62255E-994C-440F-A24D-7E4376DFBAB4}" type="presParOf" srcId="{6AE3115E-67E2-4413-A6E1-512FFCB1F4CE}" destId="{5FED69E4-6C52-4E4D-8A3A-3476BF767F48}" srcOrd="4" destOrd="0" presId="urn:microsoft.com/office/officeart/2005/8/layout/target2"/>
    <dgm:cxn modelId="{22E8ABB4-4236-49AC-B03E-6380456B5903}" type="presParOf" srcId="{6AE3115E-67E2-4413-A6E1-512FFCB1F4CE}" destId="{52B21A93-04F6-4096-802C-AF6A93E7E406}" srcOrd="5" destOrd="0" presId="urn:microsoft.com/office/officeart/2005/8/layout/target2"/>
    <dgm:cxn modelId="{92491420-68FE-4C4B-ADCF-8CBD1572020D}" type="presParOf" srcId="{6AE3115E-67E2-4413-A6E1-512FFCB1F4CE}" destId="{824747AA-8383-4FC3-866A-DAA5B9CC37BA}" srcOrd="6" destOrd="0" presId="urn:microsoft.com/office/officeart/2005/8/layout/target2"/>
    <dgm:cxn modelId="{F97D2E9F-6E47-44D6-AFCD-7290DB31950F}" type="presParOf" srcId="{6AE3115E-67E2-4413-A6E1-512FFCB1F4CE}" destId="{35613485-3DF0-4C1A-B38B-5B6E74520D43}" srcOrd="7" destOrd="0" presId="urn:microsoft.com/office/officeart/2005/8/layout/target2"/>
    <dgm:cxn modelId="{FF549250-1E96-4A36-945A-4E258C66CDEB}" type="presParOf" srcId="{6AE3115E-67E2-4413-A6E1-512FFCB1F4CE}" destId="{DF633D01-DFBE-4879-940E-4EFD8B541668}" srcOrd="8" destOrd="0" presId="urn:microsoft.com/office/officeart/2005/8/layout/target2"/>
    <dgm:cxn modelId="{D7D65462-F8CF-4DBB-86D4-22E18536DB9E}" type="presParOf" srcId="{6AE3115E-67E2-4413-A6E1-512FFCB1F4CE}" destId="{6809E16A-517F-4B20-A1D3-285CE443464E}" srcOrd="9" destOrd="0" presId="urn:microsoft.com/office/officeart/2005/8/layout/target2"/>
    <dgm:cxn modelId="{82827938-088B-40FD-9351-BBD0B57ABBFE}" type="presParOf" srcId="{6AE3115E-67E2-4413-A6E1-512FFCB1F4CE}" destId="{9D6134E8-BF82-4355-B46A-34DBE677F2C7}" srcOrd="10"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36E15D-B279-4841-BDF7-E593DFD8CA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7AC2A5E-4B90-48E9-A57C-7554B0AA009A}">
      <dgm:prSet/>
      <dgm:spPr/>
      <dgm:t>
        <a:bodyPr/>
        <a:lstStyle/>
        <a:p>
          <a:pPr rtl="0"/>
          <a:r>
            <a:rPr lang="en-US" dirty="0" smtClean="0"/>
            <a:t>Policy Direction</a:t>
          </a:r>
          <a:endParaRPr lang="en-US" dirty="0"/>
        </a:p>
      </dgm:t>
    </dgm:pt>
    <dgm:pt modelId="{97FBACFA-B8CD-4234-8C5E-FEE217EBE185}" type="parTrans" cxnId="{32C4C83A-F6A8-4D0B-97BD-96690F8C94DC}">
      <dgm:prSet/>
      <dgm:spPr/>
      <dgm:t>
        <a:bodyPr/>
        <a:lstStyle/>
        <a:p>
          <a:endParaRPr lang="en-US"/>
        </a:p>
      </dgm:t>
    </dgm:pt>
    <dgm:pt modelId="{9758DFBF-1AB5-45BB-8106-B10C34492D10}" type="sibTrans" cxnId="{32C4C83A-F6A8-4D0B-97BD-96690F8C94DC}">
      <dgm:prSet/>
      <dgm:spPr/>
      <dgm:t>
        <a:bodyPr/>
        <a:lstStyle/>
        <a:p>
          <a:endParaRPr lang="en-US"/>
        </a:p>
      </dgm:t>
    </dgm:pt>
    <dgm:pt modelId="{E3D84C31-28C7-49A7-BC79-9620F258D4F7}">
      <dgm:prSet/>
      <dgm:spPr/>
      <dgm:t>
        <a:bodyPr/>
        <a:lstStyle/>
        <a:p>
          <a:pPr rtl="0"/>
          <a:r>
            <a:rPr lang="en-US" dirty="0" smtClean="0"/>
            <a:t>“Regulatory Working Group” Role</a:t>
          </a:r>
          <a:endParaRPr lang="en-US" dirty="0"/>
        </a:p>
      </dgm:t>
    </dgm:pt>
    <dgm:pt modelId="{1B4CFD60-1615-4836-A228-05A2C0637F85}" type="parTrans" cxnId="{A947955A-AD9A-4FC4-BA78-AB7A8A1E391B}">
      <dgm:prSet/>
      <dgm:spPr/>
      <dgm:t>
        <a:bodyPr/>
        <a:lstStyle/>
        <a:p>
          <a:endParaRPr lang="en-US"/>
        </a:p>
      </dgm:t>
    </dgm:pt>
    <dgm:pt modelId="{4FAD061A-499C-409E-BC3B-FB720163DE17}" type="sibTrans" cxnId="{A947955A-AD9A-4FC4-BA78-AB7A8A1E391B}">
      <dgm:prSet/>
      <dgm:spPr/>
      <dgm:t>
        <a:bodyPr/>
        <a:lstStyle/>
        <a:p>
          <a:endParaRPr lang="en-US"/>
        </a:p>
      </dgm:t>
    </dgm:pt>
    <dgm:pt modelId="{BBE7D067-2A48-4160-8789-73A264275759}">
      <dgm:prSet/>
      <dgm:spPr/>
      <dgm:t>
        <a:bodyPr/>
        <a:lstStyle/>
        <a:p>
          <a:pPr rtl="0"/>
          <a:r>
            <a:rPr lang="en-US" dirty="0" smtClean="0"/>
            <a:t>Serves as a forum for discussing such international regulatory cooperation</a:t>
          </a:r>
          <a:endParaRPr lang="en-US" dirty="0"/>
        </a:p>
      </dgm:t>
    </dgm:pt>
    <dgm:pt modelId="{0B2C1F60-A541-4207-8137-3BD5BFA49EAC}" type="parTrans" cxnId="{6561E96C-E644-49DB-ABD0-38DEB7ED4E55}">
      <dgm:prSet/>
      <dgm:spPr/>
      <dgm:t>
        <a:bodyPr/>
        <a:lstStyle/>
        <a:p>
          <a:endParaRPr lang="en-US"/>
        </a:p>
      </dgm:t>
    </dgm:pt>
    <dgm:pt modelId="{3116E8CD-D7CE-4F49-BAE0-2D9A53A8BEDE}" type="sibTrans" cxnId="{6561E96C-E644-49DB-ABD0-38DEB7ED4E55}">
      <dgm:prSet/>
      <dgm:spPr/>
      <dgm:t>
        <a:bodyPr/>
        <a:lstStyle/>
        <a:p>
          <a:endParaRPr lang="en-US"/>
        </a:p>
      </dgm:t>
    </dgm:pt>
    <dgm:pt modelId="{3C422C5B-4A10-4A5A-A5B0-80A7503CF8A0}">
      <dgm:prSet/>
      <dgm:spPr/>
      <dgm:t>
        <a:bodyPr/>
        <a:lstStyle/>
        <a:p>
          <a:pPr rtl="0"/>
          <a:r>
            <a:rPr lang="en-US" dirty="0" smtClean="0"/>
            <a:t>Examine strategies and approaches</a:t>
          </a:r>
          <a:endParaRPr lang="en-US" dirty="0"/>
        </a:p>
      </dgm:t>
    </dgm:pt>
    <dgm:pt modelId="{ACD6DD96-1CA4-4A84-8692-248300041372}" type="parTrans" cxnId="{C77C3D19-8901-4A62-B4FB-05C767D90C0D}">
      <dgm:prSet/>
      <dgm:spPr/>
      <dgm:t>
        <a:bodyPr/>
        <a:lstStyle/>
        <a:p>
          <a:endParaRPr lang="en-US"/>
        </a:p>
      </dgm:t>
    </dgm:pt>
    <dgm:pt modelId="{2F38F0A0-5202-4566-AFFB-48131699F231}" type="sibTrans" cxnId="{C77C3D19-8901-4A62-B4FB-05C767D90C0D}">
      <dgm:prSet/>
      <dgm:spPr/>
      <dgm:t>
        <a:bodyPr/>
        <a:lstStyle/>
        <a:p>
          <a:endParaRPr lang="en-US"/>
        </a:p>
      </dgm:t>
    </dgm:pt>
    <dgm:pt modelId="{21F8F0AF-372E-47D1-BC3A-C73515316382}">
      <dgm:prSet/>
      <dgm:spPr/>
      <dgm:t>
        <a:bodyPr/>
        <a:lstStyle/>
        <a:p>
          <a:pPr rtl="0"/>
          <a:r>
            <a:rPr lang="en-US" dirty="0" smtClean="0"/>
            <a:t>Agency Responsibilities</a:t>
          </a:r>
          <a:endParaRPr lang="en-US" dirty="0"/>
        </a:p>
      </dgm:t>
    </dgm:pt>
    <dgm:pt modelId="{6BB224AC-5D70-4B46-9239-F9F1D0730925}" type="parTrans" cxnId="{C6994C6B-A146-4B65-BC92-92B244EFC73D}">
      <dgm:prSet/>
      <dgm:spPr/>
      <dgm:t>
        <a:bodyPr/>
        <a:lstStyle/>
        <a:p>
          <a:endParaRPr lang="en-US"/>
        </a:p>
      </dgm:t>
    </dgm:pt>
    <dgm:pt modelId="{72BDB794-C79B-4C8E-90FD-0C9F8275A876}" type="sibTrans" cxnId="{C6994C6B-A146-4B65-BC92-92B244EFC73D}">
      <dgm:prSet/>
      <dgm:spPr/>
      <dgm:t>
        <a:bodyPr/>
        <a:lstStyle/>
        <a:p>
          <a:endParaRPr lang="en-US"/>
        </a:p>
      </dgm:t>
    </dgm:pt>
    <dgm:pt modelId="{443CD9A4-7EF8-4488-9561-AABC1D6C6D72}">
      <dgm:prSet/>
      <dgm:spPr/>
      <dgm:t>
        <a:bodyPr/>
        <a:lstStyle/>
        <a:p>
          <a:pPr rtl="0"/>
          <a:r>
            <a:rPr lang="en-US" dirty="0" smtClean="0"/>
            <a:t>“International impact”</a:t>
          </a:r>
          <a:endParaRPr lang="en-US" dirty="0"/>
        </a:p>
      </dgm:t>
    </dgm:pt>
    <dgm:pt modelId="{80CB3221-A172-4E1B-A187-AA773AF3DBF6}" type="parTrans" cxnId="{E296DA36-813C-4EE4-827C-449D0A7CA187}">
      <dgm:prSet/>
      <dgm:spPr/>
      <dgm:t>
        <a:bodyPr/>
        <a:lstStyle/>
        <a:p>
          <a:endParaRPr lang="en-US"/>
        </a:p>
      </dgm:t>
    </dgm:pt>
    <dgm:pt modelId="{0F94B0A5-A01C-4BF9-94B2-448FEAC673DD}" type="sibTrans" cxnId="{E296DA36-813C-4EE4-827C-449D0A7CA187}">
      <dgm:prSet/>
      <dgm:spPr/>
      <dgm:t>
        <a:bodyPr/>
        <a:lstStyle/>
        <a:p>
          <a:endParaRPr lang="en-US"/>
        </a:p>
      </dgm:t>
    </dgm:pt>
    <dgm:pt modelId="{1DF2A832-AC43-42A9-9152-9790B1042F9F}">
      <dgm:prSet/>
      <dgm:spPr/>
      <dgm:t>
        <a:bodyPr/>
        <a:lstStyle/>
        <a:p>
          <a:pPr rtl="0"/>
          <a:r>
            <a:rPr lang="en-US" dirty="0" smtClean="0"/>
            <a:t>As a matter of policy, “… international regulatory cooperation, consistent with domestic law and prerogatives and US trade policy, can be an important means of promoting the goals of EO 13563.”</a:t>
          </a:r>
          <a:endParaRPr lang="en-US" dirty="0"/>
        </a:p>
      </dgm:t>
    </dgm:pt>
    <dgm:pt modelId="{EE1C0BD1-6350-4621-8995-A1E6B00F9489}" type="parTrans" cxnId="{D1655072-11E3-45E6-ACAD-16340CA4FEB9}">
      <dgm:prSet/>
      <dgm:spPr/>
    </dgm:pt>
    <dgm:pt modelId="{4362ECA3-E831-402B-87FE-82E66C6D9F70}" type="sibTrans" cxnId="{D1655072-11E3-45E6-ACAD-16340CA4FEB9}">
      <dgm:prSet/>
      <dgm:spPr/>
    </dgm:pt>
    <dgm:pt modelId="{2C58BA29-59E1-4AC5-BAEA-0A474D3702AE}">
      <dgm:prSet/>
      <dgm:spPr/>
      <dgm:t>
        <a:bodyPr/>
        <a:lstStyle/>
        <a:p>
          <a:pPr rtl="0"/>
          <a:r>
            <a:rPr lang="en-US" dirty="0" smtClean="0"/>
            <a:t>Established in EO 12866 and affirmed in EO 13563:</a:t>
          </a:r>
          <a:endParaRPr lang="en-US" dirty="0"/>
        </a:p>
      </dgm:t>
    </dgm:pt>
    <dgm:pt modelId="{4BECA0A3-08CA-405A-9C09-7C9E734ACBFA}" type="parTrans" cxnId="{5039AC3D-E7A4-4ED9-9C76-46DC20135485}">
      <dgm:prSet/>
      <dgm:spPr/>
    </dgm:pt>
    <dgm:pt modelId="{4779912D-656C-41AB-BE4C-1352F89AA10E}" type="sibTrans" cxnId="{5039AC3D-E7A4-4ED9-9C76-46DC20135485}">
      <dgm:prSet/>
      <dgm:spPr/>
    </dgm:pt>
    <dgm:pt modelId="{E0C4D459-AA7C-4800-B737-31D21465A67B}">
      <dgm:prSet/>
      <dgm:spPr/>
      <dgm:t>
        <a:bodyPr/>
        <a:lstStyle/>
        <a:p>
          <a:pPr rtl="0"/>
          <a:r>
            <a:rPr lang="en-US" dirty="0" smtClean="0"/>
            <a:t>OMB’s OIRA leads Working Group</a:t>
          </a:r>
          <a:endParaRPr lang="en-US" dirty="0"/>
        </a:p>
      </dgm:t>
    </dgm:pt>
    <dgm:pt modelId="{00EFAC1D-2F8C-4E11-8869-92B0244040E2}" type="parTrans" cxnId="{A3F6A306-165F-494C-B67B-2EE0F6A0A462}">
      <dgm:prSet/>
      <dgm:spPr/>
    </dgm:pt>
    <dgm:pt modelId="{4B3F1502-9C04-4965-8F5C-44BF6E154EE6}" type="sibTrans" cxnId="{A3F6A306-165F-494C-B67B-2EE0F6A0A462}">
      <dgm:prSet/>
      <dgm:spPr/>
    </dgm:pt>
    <dgm:pt modelId="{3D4BD2EF-4BDF-4DA1-BFBA-3E35B9D75B12}">
      <dgm:prSet/>
      <dgm:spPr/>
      <dgm:t>
        <a:bodyPr/>
        <a:lstStyle/>
        <a:p>
          <a:pPr rtl="0"/>
          <a:r>
            <a:rPr lang="en-US" dirty="0" smtClean="0"/>
            <a:t>Includes international regulatory cooperation plans that are of significant consequence as part of regulatory plans per EO 12866</a:t>
          </a:r>
          <a:endParaRPr lang="en-US" dirty="0"/>
        </a:p>
      </dgm:t>
    </dgm:pt>
    <dgm:pt modelId="{197EBD33-89C8-422F-99F9-ED23F90FD8CA}" type="parTrans" cxnId="{3692418C-7DAF-4AD1-B679-57844DC7ACBF}">
      <dgm:prSet/>
      <dgm:spPr/>
    </dgm:pt>
    <dgm:pt modelId="{B94A4E4E-9F9C-41AC-AC0A-AA37A9658A2A}" type="sibTrans" cxnId="{3692418C-7DAF-4AD1-B679-57844DC7ACBF}">
      <dgm:prSet/>
      <dgm:spPr/>
    </dgm:pt>
    <dgm:pt modelId="{1586F62A-0166-45BC-95C3-947B2044F677}">
      <dgm:prSet/>
      <dgm:spPr/>
      <dgm:t>
        <a:bodyPr/>
        <a:lstStyle/>
        <a:p>
          <a:pPr rtl="0"/>
          <a:r>
            <a:rPr lang="en-US" dirty="0" smtClean="0"/>
            <a:t>“Encourages” independent agencies to embrace and apply</a:t>
          </a:r>
          <a:endParaRPr lang="en-US" dirty="0"/>
        </a:p>
      </dgm:t>
    </dgm:pt>
    <dgm:pt modelId="{A74F3B6F-9CF7-4C7A-9DE9-A0DBCCB678F8}" type="parTrans" cxnId="{970297E9-5F52-4938-A575-55EB19E01EFA}">
      <dgm:prSet/>
      <dgm:spPr/>
    </dgm:pt>
    <dgm:pt modelId="{61D99BAC-42A6-46EA-8EE9-16951ACAF5AE}" type="sibTrans" cxnId="{970297E9-5F52-4938-A575-55EB19E01EFA}">
      <dgm:prSet/>
      <dgm:spPr/>
    </dgm:pt>
    <dgm:pt modelId="{F33AEAF3-75EF-4FFD-A11C-FF13E158E2BF}">
      <dgm:prSet/>
      <dgm:spPr/>
      <dgm:t>
        <a:bodyPr/>
        <a:lstStyle/>
        <a:p>
          <a:pPr rtl="0"/>
          <a:r>
            <a:rPr lang="en-US" dirty="0" smtClean="0"/>
            <a:t>Defined as: “a direct effect that a proposed or final regulation is expected to have on international trade and investment, or that otherwise may be of significant interest to the trading partners of the United States.”</a:t>
          </a:r>
          <a:endParaRPr lang="en-US" dirty="0"/>
        </a:p>
      </dgm:t>
    </dgm:pt>
    <dgm:pt modelId="{9400AA4B-39EF-418C-80FC-78869F33003C}" type="parTrans" cxnId="{CAF6DCD1-03DE-46F9-9362-755E9E7E5350}">
      <dgm:prSet/>
      <dgm:spPr/>
    </dgm:pt>
    <dgm:pt modelId="{EDB4E09F-FF9F-40B9-A2CB-F4A6D2EAC63D}" type="sibTrans" cxnId="{CAF6DCD1-03DE-46F9-9362-755E9E7E5350}">
      <dgm:prSet/>
      <dgm:spPr/>
    </dgm:pt>
    <dgm:pt modelId="{90A5E5AC-EF2B-4F24-80BB-F6B61A1EB5B5}" type="pres">
      <dgm:prSet presAssocID="{8B36E15D-B279-4841-BDF7-E593DFD8CA71}" presName="Name0" presStyleCnt="0">
        <dgm:presLayoutVars>
          <dgm:dir/>
          <dgm:animLvl val="lvl"/>
          <dgm:resizeHandles val="exact"/>
        </dgm:presLayoutVars>
      </dgm:prSet>
      <dgm:spPr/>
      <dgm:t>
        <a:bodyPr/>
        <a:lstStyle/>
        <a:p>
          <a:endParaRPr lang="en-US"/>
        </a:p>
      </dgm:t>
    </dgm:pt>
    <dgm:pt modelId="{DF3255AD-07E7-40AE-9C73-31E2F45D11CC}" type="pres">
      <dgm:prSet presAssocID="{67AC2A5E-4B90-48E9-A57C-7554B0AA009A}" presName="linNode" presStyleCnt="0"/>
      <dgm:spPr/>
    </dgm:pt>
    <dgm:pt modelId="{F41DFA8B-936B-41BB-A507-0899C13C4CE9}" type="pres">
      <dgm:prSet presAssocID="{67AC2A5E-4B90-48E9-A57C-7554B0AA009A}" presName="parentText" presStyleLbl="node1" presStyleIdx="0" presStyleCnt="4">
        <dgm:presLayoutVars>
          <dgm:chMax val="1"/>
          <dgm:bulletEnabled val="1"/>
        </dgm:presLayoutVars>
      </dgm:prSet>
      <dgm:spPr/>
      <dgm:t>
        <a:bodyPr/>
        <a:lstStyle/>
        <a:p>
          <a:endParaRPr lang="en-US"/>
        </a:p>
      </dgm:t>
    </dgm:pt>
    <dgm:pt modelId="{7A8889BC-12E3-4401-9EF6-80C69EE53461}" type="pres">
      <dgm:prSet presAssocID="{67AC2A5E-4B90-48E9-A57C-7554B0AA009A}" presName="descendantText" presStyleLbl="alignAccFollowNode1" presStyleIdx="0" presStyleCnt="4">
        <dgm:presLayoutVars>
          <dgm:bulletEnabled val="1"/>
        </dgm:presLayoutVars>
      </dgm:prSet>
      <dgm:spPr/>
      <dgm:t>
        <a:bodyPr/>
        <a:lstStyle/>
        <a:p>
          <a:endParaRPr lang="en-US"/>
        </a:p>
      </dgm:t>
    </dgm:pt>
    <dgm:pt modelId="{E42AD52C-1A49-4A27-8311-0AB7F6D75265}" type="pres">
      <dgm:prSet presAssocID="{9758DFBF-1AB5-45BB-8106-B10C34492D10}" presName="sp" presStyleCnt="0"/>
      <dgm:spPr/>
    </dgm:pt>
    <dgm:pt modelId="{2DCFC058-7E7F-48A9-8A51-6BD1ED06D410}" type="pres">
      <dgm:prSet presAssocID="{E3D84C31-28C7-49A7-BC79-9620F258D4F7}" presName="linNode" presStyleCnt="0"/>
      <dgm:spPr/>
    </dgm:pt>
    <dgm:pt modelId="{0763848D-CD37-4A5B-A8EF-A6F906D2A2EB}" type="pres">
      <dgm:prSet presAssocID="{E3D84C31-28C7-49A7-BC79-9620F258D4F7}" presName="parentText" presStyleLbl="node1" presStyleIdx="1" presStyleCnt="4">
        <dgm:presLayoutVars>
          <dgm:chMax val="1"/>
          <dgm:bulletEnabled val="1"/>
        </dgm:presLayoutVars>
      </dgm:prSet>
      <dgm:spPr/>
      <dgm:t>
        <a:bodyPr/>
        <a:lstStyle/>
        <a:p>
          <a:endParaRPr lang="en-US"/>
        </a:p>
      </dgm:t>
    </dgm:pt>
    <dgm:pt modelId="{653339D3-8338-4F39-9DB8-EA3BCBDBFBD8}" type="pres">
      <dgm:prSet presAssocID="{E3D84C31-28C7-49A7-BC79-9620F258D4F7}" presName="descendantText" presStyleLbl="alignAccFollowNode1" presStyleIdx="1" presStyleCnt="4">
        <dgm:presLayoutVars>
          <dgm:bulletEnabled val="1"/>
        </dgm:presLayoutVars>
      </dgm:prSet>
      <dgm:spPr/>
      <dgm:t>
        <a:bodyPr/>
        <a:lstStyle/>
        <a:p>
          <a:endParaRPr lang="en-US"/>
        </a:p>
      </dgm:t>
    </dgm:pt>
    <dgm:pt modelId="{C2992BBC-3F7F-417C-9904-0A401158EFCE}" type="pres">
      <dgm:prSet presAssocID="{4FAD061A-499C-409E-BC3B-FB720163DE17}" presName="sp" presStyleCnt="0"/>
      <dgm:spPr/>
    </dgm:pt>
    <dgm:pt modelId="{7A5440D0-7255-439C-A995-7FE9D1B5E8FA}" type="pres">
      <dgm:prSet presAssocID="{21F8F0AF-372E-47D1-BC3A-C73515316382}" presName="linNode" presStyleCnt="0"/>
      <dgm:spPr/>
    </dgm:pt>
    <dgm:pt modelId="{855036EB-0E0F-4CAD-89BA-95F3325B1AE5}" type="pres">
      <dgm:prSet presAssocID="{21F8F0AF-372E-47D1-BC3A-C73515316382}" presName="parentText" presStyleLbl="node1" presStyleIdx="2" presStyleCnt="4">
        <dgm:presLayoutVars>
          <dgm:chMax val="1"/>
          <dgm:bulletEnabled val="1"/>
        </dgm:presLayoutVars>
      </dgm:prSet>
      <dgm:spPr/>
      <dgm:t>
        <a:bodyPr/>
        <a:lstStyle/>
        <a:p>
          <a:endParaRPr lang="en-US"/>
        </a:p>
      </dgm:t>
    </dgm:pt>
    <dgm:pt modelId="{842C37DC-E8C9-4AD6-BBF4-5345049B5D9F}" type="pres">
      <dgm:prSet presAssocID="{21F8F0AF-372E-47D1-BC3A-C73515316382}" presName="descendantText" presStyleLbl="alignAccFollowNode1" presStyleIdx="2" presStyleCnt="4">
        <dgm:presLayoutVars>
          <dgm:bulletEnabled val="1"/>
        </dgm:presLayoutVars>
      </dgm:prSet>
      <dgm:spPr/>
      <dgm:t>
        <a:bodyPr/>
        <a:lstStyle/>
        <a:p>
          <a:endParaRPr lang="en-US"/>
        </a:p>
      </dgm:t>
    </dgm:pt>
    <dgm:pt modelId="{C3D3E04B-CA3E-4068-918D-F2481FD1CB96}" type="pres">
      <dgm:prSet presAssocID="{72BDB794-C79B-4C8E-90FD-0C9F8275A876}" presName="sp" presStyleCnt="0"/>
      <dgm:spPr/>
    </dgm:pt>
    <dgm:pt modelId="{8B5485C3-279D-484F-91F8-49082CBCD98E}" type="pres">
      <dgm:prSet presAssocID="{443CD9A4-7EF8-4488-9561-AABC1D6C6D72}" presName="linNode" presStyleCnt="0"/>
      <dgm:spPr/>
    </dgm:pt>
    <dgm:pt modelId="{C0FC5AED-CD7B-4F83-9D93-BF04EB812FE7}" type="pres">
      <dgm:prSet presAssocID="{443CD9A4-7EF8-4488-9561-AABC1D6C6D72}" presName="parentText" presStyleLbl="node1" presStyleIdx="3" presStyleCnt="4">
        <dgm:presLayoutVars>
          <dgm:chMax val="1"/>
          <dgm:bulletEnabled val="1"/>
        </dgm:presLayoutVars>
      </dgm:prSet>
      <dgm:spPr/>
      <dgm:t>
        <a:bodyPr/>
        <a:lstStyle/>
        <a:p>
          <a:endParaRPr lang="en-US"/>
        </a:p>
      </dgm:t>
    </dgm:pt>
    <dgm:pt modelId="{61DB4480-6C19-4ECD-BB29-A9D92B5DB330}" type="pres">
      <dgm:prSet presAssocID="{443CD9A4-7EF8-4488-9561-AABC1D6C6D72}" presName="descendantText" presStyleLbl="alignAccFollowNode1" presStyleIdx="3" presStyleCnt="4">
        <dgm:presLayoutVars>
          <dgm:bulletEnabled val="1"/>
        </dgm:presLayoutVars>
      </dgm:prSet>
      <dgm:spPr/>
      <dgm:t>
        <a:bodyPr/>
        <a:lstStyle/>
        <a:p>
          <a:endParaRPr lang="en-US"/>
        </a:p>
      </dgm:t>
    </dgm:pt>
  </dgm:ptLst>
  <dgm:cxnLst>
    <dgm:cxn modelId="{E296DA36-813C-4EE4-827C-449D0A7CA187}" srcId="{8B36E15D-B279-4841-BDF7-E593DFD8CA71}" destId="{443CD9A4-7EF8-4488-9561-AABC1D6C6D72}" srcOrd="3" destOrd="0" parTransId="{80CB3221-A172-4E1B-A187-AA773AF3DBF6}" sibTransId="{0F94B0A5-A01C-4BF9-94B2-448FEAC673DD}"/>
    <dgm:cxn modelId="{569899AC-C701-4E86-8B39-2E81B5F9FE56}" type="presOf" srcId="{3C422C5B-4A10-4A5A-A5B0-80A7503CF8A0}" destId="{653339D3-8338-4F39-9DB8-EA3BCBDBFBD8}" srcOrd="0" destOrd="2" presId="urn:microsoft.com/office/officeart/2005/8/layout/vList5"/>
    <dgm:cxn modelId="{4EA5EFE4-B354-4438-A732-5A9D9B4FCAE1}" type="presOf" srcId="{21F8F0AF-372E-47D1-BC3A-C73515316382}" destId="{855036EB-0E0F-4CAD-89BA-95F3325B1AE5}" srcOrd="0" destOrd="0" presId="urn:microsoft.com/office/officeart/2005/8/layout/vList5"/>
    <dgm:cxn modelId="{A3F6A306-165F-494C-B67B-2EE0F6A0A462}" srcId="{E3D84C31-28C7-49A7-BC79-9620F258D4F7}" destId="{E0C4D459-AA7C-4800-B737-31D21465A67B}" srcOrd="3" destOrd="0" parTransId="{00EFAC1D-2F8C-4E11-8869-92B0244040E2}" sibTransId="{4B3F1502-9C04-4965-8F5C-44BF6E154EE6}"/>
    <dgm:cxn modelId="{9026D63A-E952-4CCA-87AF-166CF7D96AF1}" type="presOf" srcId="{2C58BA29-59E1-4AC5-BAEA-0A474D3702AE}" destId="{653339D3-8338-4F39-9DB8-EA3BCBDBFBD8}" srcOrd="0" destOrd="0" presId="urn:microsoft.com/office/officeart/2005/8/layout/vList5"/>
    <dgm:cxn modelId="{7B91F04A-E071-48F3-ADAD-72B444D84061}" type="presOf" srcId="{3D4BD2EF-4BDF-4DA1-BFBA-3E35B9D75B12}" destId="{842C37DC-E8C9-4AD6-BBF4-5345049B5D9F}" srcOrd="0" destOrd="0" presId="urn:microsoft.com/office/officeart/2005/8/layout/vList5"/>
    <dgm:cxn modelId="{C77C3D19-8901-4A62-B4FB-05C767D90C0D}" srcId="{E3D84C31-28C7-49A7-BC79-9620F258D4F7}" destId="{3C422C5B-4A10-4A5A-A5B0-80A7503CF8A0}" srcOrd="2" destOrd="0" parTransId="{ACD6DD96-1CA4-4A84-8692-248300041372}" sibTransId="{2F38F0A0-5202-4566-AFFB-48131699F231}"/>
    <dgm:cxn modelId="{0659631E-1C5A-4F99-95EC-051F5214467A}" type="presOf" srcId="{443CD9A4-7EF8-4488-9561-AABC1D6C6D72}" destId="{C0FC5AED-CD7B-4F83-9D93-BF04EB812FE7}" srcOrd="0" destOrd="0" presId="urn:microsoft.com/office/officeart/2005/8/layout/vList5"/>
    <dgm:cxn modelId="{A947955A-AD9A-4FC4-BA78-AB7A8A1E391B}" srcId="{8B36E15D-B279-4841-BDF7-E593DFD8CA71}" destId="{E3D84C31-28C7-49A7-BC79-9620F258D4F7}" srcOrd="1" destOrd="0" parTransId="{1B4CFD60-1615-4836-A228-05A2C0637F85}" sibTransId="{4FAD061A-499C-409E-BC3B-FB720163DE17}"/>
    <dgm:cxn modelId="{C6994C6B-A146-4B65-BC92-92B244EFC73D}" srcId="{8B36E15D-B279-4841-BDF7-E593DFD8CA71}" destId="{21F8F0AF-372E-47D1-BC3A-C73515316382}" srcOrd="2" destOrd="0" parTransId="{6BB224AC-5D70-4B46-9239-F9F1D0730925}" sibTransId="{72BDB794-C79B-4C8E-90FD-0C9F8275A876}"/>
    <dgm:cxn modelId="{DC190FF5-7EA1-4DAD-9C9D-82CBC0D51D84}" type="presOf" srcId="{E3D84C31-28C7-49A7-BC79-9620F258D4F7}" destId="{0763848D-CD37-4A5B-A8EF-A6F906D2A2EB}" srcOrd="0" destOrd="0" presId="urn:microsoft.com/office/officeart/2005/8/layout/vList5"/>
    <dgm:cxn modelId="{D1655072-11E3-45E6-ACAD-16340CA4FEB9}" srcId="{67AC2A5E-4B90-48E9-A57C-7554B0AA009A}" destId="{1DF2A832-AC43-42A9-9152-9790B1042F9F}" srcOrd="0" destOrd="0" parTransId="{EE1C0BD1-6350-4621-8995-A1E6B00F9489}" sibTransId="{4362ECA3-E831-402B-87FE-82E66C6D9F70}"/>
    <dgm:cxn modelId="{970297E9-5F52-4938-A575-55EB19E01EFA}" srcId="{21F8F0AF-372E-47D1-BC3A-C73515316382}" destId="{1586F62A-0166-45BC-95C3-947B2044F677}" srcOrd="1" destOrd="0" parTransId="{A74F3B6F-9CF7-4C7A-9DE9-A0DBCCB678F8}" sibTransId="{61D99BAC-42A6-46EA-8EE9-16951ACAF5AE}"/>
    <dgm:cxn modelId="{D509135E-EA39-46AC-B3C3-74EE5C24171C}" type="presOf" srcId="{BBE7D067-2A48-4160-8789-73A264275759}" destId="{653339D3-8338-4F39-9DB8-EA3BCBDBFBD8}" srcOrd="0" destOrd="1" presId="urn:microsoft.com/office/officeart/2005/8/layout/vList5"/>
    <dgm:cxn modelId="{32A2C7B0-8038-4833-AC58-1528DE941340}" type="presOf" srcId="{E0C4D459-AA7C-4800-B737-31D21465A67B}" destId="{653339D3-8338-4F39-9DB8-EA3BCBDBFBD8}" srcOrd="0" destOrd="3" presId="urn:microsoft.com/office/officeart/2005/8/layout/vList5"/>
    <dgm:cxn modelId="{794402D2-EDBC-4C30-BD49-59EAA85AB710}" type="presOf" srcId="{1586F62A-0166-45BC-95C3-947B2044F677}" destId="{842C37DC-E8C9-4AD6-BBF4-5345049B5D9F}" srcOrd="0" destOrd="1" presId="urn:microsoft.com/office/officeart/2005/8/layout/vList5"/>
    <dgm:cxn modelId="{B3ADDEDE-8A9A-435C-B023-4183184754E1}" type="presOf" srcId="{8B36E15D-B279-4841-BDF7-E593DFD8CA71}" destId="{90A5E5AC-EF2B-4F24-80BB-F6B61A1EB5B5}" srcOrd="0" destOrd="0" presId="urn:microsoft.com/office/officeart/2005/8/layout/vList5"/>
    <dgm:cxn modelId="{3692418C-7DAF-4AD1-B679-57844DC7ACBF}" srcId="{21F8F0AF-372E-47D1-BC3A-C73515316382}" destId="{3D4BD2EF-4BDF-4DA1-BFBA-3E35B9D75B12}" srcOrd="0" destOrd="0" parTransId="{197EBD33-89C8-422F-99F9-ED23F90FD8CA}" sibTransId="{B94A4E4E-9F9C-41AC-AC0A-AA37A9658A2A}"/>
    <dgm:cxn modelId="{FF2AF0EC-F06A-4DC5-BF31-FF188C7E1284}" type="presOf" srcId="{67AC2A5E-4B90-48E9-A57C-7554B0AA009A}" destId="{F41DFA8B-936B-41BB-A507-0899C13C4CE9}" srcOrd="0" destOrd="0" presId="urn:microsoft.com/office/officeart/2005/8/layout/vList5"/>
    <dgm:cxn modelId="{5039AC3D-E7A4-4ED9-9C76-46DC20135485}" srcId="{E3D84C31-28C7-49A7-BC79-9620F258D4F7}" destId="{2C58BA29-59E1-4AC5-BAEA-0A474D3702AE}" srcOrd="0" destOrd="0" parTransId="{4BECA0A3-08CA-405A-9C09-7C9E734ACBFA}" sibTransId="{4779912D-656C-41AB-BE4C-1352F89AA10E}"/>
    <dgm:cxn modelId="{6561E96C-E644-49DB-ABD0-38DEB7ED4E55}" srcId="{E3D84C31-28C7-49A7-BC79-9620F258D4F7}" destId="{BBE7D067-2A48-4160-8789-73A264275759}" srcOrd="1" destOrd="0" parTransId="{0B2C1F60-A541-4207-8137-3BD5BFA49EAC}" sibTransId="{3116E8CD-D7CE-4F49-BAE0-2D9A53A8BEDE}"/>
    <dgm:cxn modelId="{A431B308-882C-41FF-9BD7-80642EF69871}" type="presOf" srcId="{F33AEAF3-75EF-4FFD-A11C-FF13E158E2BF}" destId="{61DB4480-6C19-4ECD-BB29-A9D92B5DB330}" srcOrd="0" destOrd="0" presId="urn:microsoft.com/office/officeart/2005/8/layout/vList5"/>
    <dgm:cxn modelId="{CAF6DCD1-03DE-46F9-9362-755E9E7E5350}" srcId="{443CD9A4-7EF8-4488-9561-AABC1D6C6D72}" destId="{F33AEAF3-75EF-4FFD-A11C-FF13E158E2BF}" srcOrd="0" destOrd="0" parTransId="{9400AA4B-39EF-418C-80FC-78869F33003C}" sibTransId="{EDB4E09F-FF9F-40B9-A2CB-F4A6D2EAC63D}"/>
    <dgm:cxn modelId="{36B86A4E-BFFC-43B8-8986-BD2EB095D601}" type="presOf" srcId="{1DF2A832-AC43-42A9-9152-9790B1042F9F}" destId="{7A8889BC-12E3-4401-9EF6-80C69EE53461}" srcOrd="0" destOrd="0" presId="urn:microsoft.com/office/officeart/2005/8/layout/vList5"/>
    <dgm:cxn modelId="{32C4C83A-F6A8-4D0B-97BD-96690F8C94DC}" srcId="{8B36E15D-B279-4841-BDF7-E593DFD8CA71}" destId="{67AC2A5E-4B90-48E9-A57C-7554B0AA009A}" srcOrd="0" destOrd="0" parTransId="{97FBACFA-B8CD-4234-8C5E-FEE217EBE185}" sibTransId="{9758DFBF-1AB5-45BB-8106-B10C34492D10}"/>
    <dgm:cxn modelId="{607C02A2-08A1-4A3A-BDB0-9CA05C9754B5}" type="presParOf" srcId="{90A5E5AC-EF2B-4F24-80BB-F6B61A1EB5B5}" destId="{DF3255AD-07E7-40AE-9C73-31E2F45D11CC}" srcOrd="0" destOrd="0" presId="urn:microsoft.com/office/officeart/2005/8/layout/vList5"/>
    <dgm:cxn modelId="{3DE457A9-AE8E-465A-8866-4C97F213F94D}" type="presParOf" srcId="{DF3255AD-07E7-40AE-9C73-31E2F45D11CC}" destId="{F41DFA8B-936B-41BB-A507-0899C13C4CE9}" srcOrd="0" destOrd="0" presId="urn:microsoft.com/office/officeart/2005/8/layout/vList5"/>
    <dgm:cxn modelId="{041C011C-AC7D-4649-B83B-57333C1F2259}" type="presParOf" srcId="{DF3255AD-07E7-40AE-9C73-31E2F45D11CC}" destId="{7A8889BC-12E3-4401-9EF6-80C69EE53461}" srcOrd="1" destOrd="0" presId="urn:microsoft.com/office/officeart/2005/8/layout/vList5"/>
    <dgm:cxn modelId="{E69F882B-5501-406B-8F30-55E804C1D2CB}" type="presParOf" srcId="{90A5E5AC-EF2B-4F24-80BB-F6B61A1EB5B5}" destId="{E42AD52C-1A49-4A27-8311-0AB7F6D75265}" srcOrd="1" destOrd="0" presId="urn:microsoft.com/office/officeart/2005/8/layout/vList5"/>
    <dgm:cxn modelId="{DDB8009B-8A5A-49BC-A058-319D458B8D41}" type="presParOf" srcId="{90A5E5AC-EF2B-4F24-80BB-F6B61A1EB5B5}" destId="{2DCFC058-7E7F-48A9-8A51-6BD1ED06D410}" srcOrd="2" destOrd="0" presId="urn:microsoft.com/office/officeart/2005/8/layout/vList5"/>
    <dgm:cxn modelId="{476645F5-C20D-43A1-B192-B4316B445550}" type="presParOf" srcId="{2DCFC058-7E7F-48A9-8A51-6BD1ED06D410}" destId="{0763848D-CD37-4A5B-A8EF-A6F906D2A2EB}" srcOrd="0" destOrd="0" presId="urn:microsoft.com/office/officeart/2005/8/layout/vList5"/>
    <dgm:cxn modelId="{B059B5FB-6F91-43EC-A64A-D843DD69A30F}" type="presParOf" srcId="{2DCFC058-7E7F-48A9-8A51-6BD1ED06D410}" destId="{653339D3-8338-4F39-9DB8-EA3BCBDBFBD8}" srcOrd="1" destOrd="0" presId="urn:microsoft.com/office/officeart/2005/8/layout/vList5"/>
    <dgm:cxn modelId="{4BEC3B53-0195-490C-9AE1-608D7CC6C697}" type="presParOf" srcId="{90A5E5AC-EF2B-4F24-80BB-F6B61A1EB5B5}" destId="{C2992BBC-3F7F-417C-9904-0A401158EFCE}" srcOrd="3" destOrd="0" presId="urn:microsoft.com/office/officeart/2005/8/layout/vList5"/>
    <dgm:cxn modelId="{C428ED8E-EA4E-4BBC-BA51-8B2BAE5A1E4C}" type="presParOf" srcId="{90A5E5AC-EF2B-4F24-80BB-F6B61A1EB5B5}" destId="{7A5440D0-7255-439C-A995-7FE9D1B5E8FA}" srcOrd="4" destOrd="0" presId="urn:microsoft.com/office/officeart/2005/8/layout/vList5"/>
    <dgm:cxn modelId="{E17D5325-9E18-45C9-AFD8-887B4C3A8FE0}" type="presParOf" srcId="{7A5440D0-7255-439C-A995-7FE9D1B5E8FA}" destId="{855036EB-0E0F-4CAD-89BA-95F3325B1AE5}" srcOrd="0" destOrd="0" presId="urn:microsoft.com/office/officeart/2005/8/layout/vList5"/>
    <dgm:cxn modelId="{5C8E44CE-AF31-4B68-A2E7-78E38F9F9A64}" type="presParOf" srcId="{7A5440D0-7255-439C-A995-7FE9D1B5E8FA}" destId="{842C37DC-E8C9-4AD6-BBF4-5345049B5D9F}" srcOrd="1" destOrd="0" presId="urn:microsoft.com/office/officeart/2005/8/layout/vList5"/>
    <dgm:cxn modelId="{104D6AD1-2915-407A-B6F9-8D5E13A43451}" type="presParOf" srcId="{90A5E5AC-EF2B-4F24-80BB-F6B61A1EB5B5}" destId="{C3D3E04B-CA3E-4068-918D-F2481FD1CB96}" srcOrd="5" destOrd="0" presId="urn:microsoft.com/office/officeart/2005/8/layout/vList5"/>
    <dgm:cxn modelId="{F31E161C-A9ED-45C9-8C8B-67AB22CDC5EB}" type="presParOf" srcId="{90A5E5AC-EF2B-4F24-80BB-F6B61A1EB5B5}" destId="{8B5485C3-279D-484F-91F8-49082CBCD98E}" srcOrd="6" destOrd="0" presId="urn:microsoft.com/office/officeart/2005/8/layout/vList5"/>
    <dgm:cxn modelId="{2D730E2D-0600-4B73-82AB-F640D7E60FD5}" type="presParOf" srcId="{8B5485C3-279D-484F-91F8-49082CBCD98E}" destId="{C0FC5AED-CD7B-4F83-9D93-BF04EB812FE7}" srcOrd="0" destOrd="0" presId="urn:microsoft.com/office/officeart/2005/8/layout/vList5"/>
    <dgm:cxn modelId="{8BFD5AAE-D593-454A-95B3-D57059FB1517}" type="presParOf" srcId="{8B5485C3-279D-484F-91F8-49082CBCD98E}" destId="{61DB4480-6C19-4ECD-BB29-A9D92B5DB3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99D8-9320-4C83-9D61-8D144E79CEE9}">
      <dsp:nvSpPr>
        <dsp:cNvPr id="0" name=""/>
        <dsp:cNvSpPr/>
      </dsp:nvSpPr>
      <dsp:spPr>
        <a:xfrm>
          <a:off x="0" y="0"/>
          <a:ext cx="8229600" cy="107065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General US Product Safety System Attributes</a:t>
          </a:r>
          <a:endParaRPr lang="en-US" sz="3100" kern="1200" dirty="0"/>
        </a:p>
      </dsp:txBody>
      <dsp:txXfrm>
        <a:off x="1752985" y="0"/>
        <a:ext cx="6476614" cy="1070654"/>
      </dsp:txXfrm>
    </dsp:sp>
    <dsp:sp modelId="{11CC0063-5922-444F-B3C7-8C544059E06A}">
      <dsp:nvSpPr>
        <dsp:cNvPr id="0" name=""/>
        <dsp:cNvSpPr/>
      </dsp:nvSpPr>
      <dsp:spPr>
        <a:xfrm>
          <a:off x="107065" y="107065"/>
          <a:ext cx="1645920" cy="856523"/>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5B23380-4DE0-4C4B-983E-01093B617342}">
      <dsp:nvSpPr>
        <dsp:cNvPr id="0" name=""/>
        <dsp:cNvSpPr/>
      </dsp:nvSpPr>
      <dsp:spPr>
        <a:xfrm>
          <a:off x="0" y="1177720"/>
          <a:ext cx="8229600" cy="1070654"/>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it-IT" sz="3100" b="1" kern="1200" dirty="0" smtClean="0"/>
            <a:t>Role of the Private Sector</a:t>
          </a:r>
          <a:endParaRPr lang="en-US" sz="3100" kern="1200" dirty="0"/>
        </a:p>
      </dsp:txBody>
      <dsp:txXfrm>
        <a:off x="1752985" y="1177720"/>
        <a:ext cx="6476614" cy="1070654"/>
      </dsp:txXfrm>
    </dsp:sp>
    <dsp:sp modelId="{8A37EB3C-D890-4B83-B303-F12D3BBA0479}">
      <dsp:nvSpPr>
        <dsp:cNvPr id="0" name=""/>
        <dsp:cNvSpPr/>
      </dsp:nvSpPr>
      <dsp:spPr>
        <a:xfrm>
          <a:off x="107065" y="1284785"/>
          <a:ext cx="1645920" cy="856523"/>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9E086EE-6287-4F7B-9C3A-015A4858E0DC}">
      <dsp:nvSpPr>
        <dsp:cNvPr id="0" name=""/>
        <dsp:cNvSpPr/>
      </dsp:nvSpPr>
      <dsp:spPr>
        <a:xfrm>
          <a:off x="0" y="2355440"/>
          <a:ext cx="8229600" cy="1070654"/>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Best Practices and GRP Considerations</a:t>
          </a:r>
          <a:endParaRPr lang="en-US" sz="3100" kern="1200" dirty="0"/>
        </a:p>
      </dsp:txBody>
      <dsp:txXfrm>
        <a:off x="1752985" y="2355440"/>
        <a:ext cx="6476614" cy="1070654"/>
      </dsp:txXfrm>
    </dsp:sp>
    <dsp:sp modelId="{A1A67918-E5AD-48CD-BA2C-FE85F4249C18}">
      <dsp:nvSpPr>
        <dsp:cNvPr id="0" name=""/>
        <dsp:cNvSpPr/>
      </dsp:nvSpPr>
      <dsp:spPr>
        <a:xfrm>
          <a:off x="107065" y="2462505"/>
          <a:ext cx="1645920" cy="856523"/>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A8C4-55EF-4019-BF46-3AEE223FD6D7}">
      <dsp:nvSpPr>
        <dsp:cNvPr id="0" name=""/>
        <dsp:cNvSpPr/>
      </dsp:nvSpPr>
      <dsp:spPr>
        <a:xfrm>
          <a:off x="0" y="45156"/>
          <a:ext cx="7328847"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smtClean="0"/>
            <a:t>How does OSHA benefit from reliance on private sector NRTLs?</a:t>
          </a:r>
          <a:endParaRPr lang="en-US" sz="1900" kern="1200" dirty="0"/>
        </a:p>
      </dsp:txBody>
      <dsp:txXfrm>
        <a:off x="0" y="45156"/>
        <a:ext cx="7328847" cy="547200"/>
      </dsp:txXfrm>
    </dsp:sp>
    <dsp:sp modelId="{D5527AA6-3C2B-4BFF-8B5A-B9F4564AC93D}">
      <dsp:nvSpPr>
        <dsp:cNvPr id="0" name=""/>
        <dsp:cNvSpPr/>
      </dsp:nvSpPr>
      <dsp:spPr>
        <a:xfrm>
          <a:off x="0" y="592356"/>
          <a:ext cx="7328847" cy="1668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Recognition Process that Preserves Confidence</a:t>
          </a:r>
          <a:endParaRPr lang="en-US" sz="1900" kern="1200" dirty="0"/>
        </a:p>
        <a:p>
          <a:pPr marL="171450" lvl="1" indent="-171450" algn="l" defTabSz="844550" rtl="0">
            <a:lnSpc>
              <a:spcPct val="90000"/>
            </a:lnSpc>
            <a:spcBef>
              <a:spcPct val="0"/>
            </a:spcBef>
            <a:spcAft>
              <a:spcPct val="15000"/>
            </a:spcAft>
            <a:buChar char="••"/>
          </a:pPr>
          <a:r>
            <a:rPr lang="en-US" sz="1900" kern="1200" smtClean="0"/>
            <a:t>Reduces Government Costs </a:t>
          </a:r>
          <a:endParaRPr lang="en-US" sz="1900" kern="1200"/>
        </a:p>
        <a:p>
          <a:pPr marL="171450" lvl="1" indent="-171450" algn="l" defTabSz="844550" rtl="0">
            <a:lnSpc>
              <a:spcPct val="90000"/>
            </a:lnSpc>
            <a:spcBef>
              <a:spcPct val="0"/>
            </a:spcBef>
            <a:spcAft>
              <a:spcPct val="15000"/>
            </a:spcAft>
            <a:buChar char="••"/>
          </a:pPr>
          <a:r>
            <a:rPr lang="en-US" sz="1900" kern="1200" smtClean="0"/>
            <a:t>Lessens OSHA’s Market Surveillance Burdens</a:t>
          </a:r>
          <a:endParaRPr lang="en-US" sz="1900" kern="1200"/>
        </a:p>
        <a:p>
          <a:pPr marL="171450" lvl="1" indent="-171450" algn="l" defTabSz="844550" rtl="0">
            <a:lnSpc>
              <a:spcPct val="90000"/>
            </a:lnSpc>
            <a:spcBef>
              <a:spcPct val="0"/>
            </a:spcBef>
            <a:spcAft>
              <a:spcPct val="15000"/>
            </a:spcAft>
            <a:buChar char="••"/>
          </a:pPr>
          <a:r>
            <a:rPr lang="en-US" sz="1900" kern="1200" dirty="0" smtClean="0"/>
            <a:t>Positively Affects the Development of Standards </a:t>
          </a:r>
          <a:endParaRPr lang="en-US" sz="1900" kern="1200" dirty="0"/>
        </a:p>
        <a:p>
          <a:pPr marL="171450" lvl="1" indent="-171450" algn="l" defTabSz="844550" rtl="0">
            <a:lnSpc>
              <a:spcPct val="90000"/>
            </a:lnSpc>
            <a:spcBef>
              <a:spcPct val="0"/>
            </a:spcBef>
            <a:spcAft>
              <a:spcPct val="15000"/>
            </a:spcAft>
            <a:buChar char="••"/>
          </a:pPr>
          <a:r>
            <a:rPr lang="en-US" sz="1900" kern="1200" smtClean="0"/>
            <a:t>Promotes International Trade</a:t>
          </a:r>
          <a:endParaRPr lang="en-US" sz="1900" kern="1200"/>
        </a:p>
      </dsp:txBody>
      <dsp:txXfrm>
        <a:off x="0" y="592356"/>
        <a:ext cx="7328847" cy="16689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99D8-9320-4C83-9D61-8D144E79CEE9}">
      <dsp:nvSpPr>
        <dsp:cNvPr id="0" name=""/>
        <dsp:cNvSpPr/>
      </dsp:nvSpPr>
      <dsp:spPr>
        <a:xfrm>
          <a:off x="0" y="0"/>
          <a:ext cx="8229600" cy="1070654"/>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General US Product Safety System Attributes</a:t>
          </a:r>
          <a:endParaRPr lang="en-US" sz="3100" kern="1200" dirty="0"/>
        </a:p>
      </dsp:txBody>
      <dsp:txXfrm>
        <a:off x="1752985" y="0"/>
        <a:ext cx="6476614" cy="1070654"/>
      </dsp:txXfrm>
    </dsp:sp>
    <dsp:sp modelId="{11CC0063-5922-444F-B3C7-8C544059E06A}">
      <dsp:nvSpPr>
        <dsp:cNvPr id="0" name=""/>
        <dsp:cNvSpPr/>
      </dsp:nvSpPr>
      <dsp:spPr>
        <a:xfrm>
          <a:off x="107065" y="107065"/>
          <a:ext cx="1645920" cy="856523"/>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5B23380-4DE0-4C4B-983E-01093B617342}">
      <dsp:nvSpPr>
        <dsp:cNvPr id="0" name=""/>
        <dsp:cNvSpPr/>
      </dsp:nvSpPr>
      <dsp:spPr>
        <a:xfrm>
          <a:off x="0" y="1177720"/>
          <a:ext cx="8229600" cy="1070654"/>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it-IT" sz="3100" b="1" kern="1200" dirty="0" smtClean="0"/>
            <a:t>Role of the Private Sector</a:t>
          </a:r>
          <a:endParaRPr lang="en-US" sz="3100" kern="1200" dirty="0"/>
        </a:p>
      </dsp:txBody>
      <dsp:txXfrm>
        <a:off x="1752985" y="1177720"/>
        <a:ext cx="6476614" cy="1070654"/>
      </dsp:txXfrm>
    </dsp:sp>
    <dsp:sp modelId="{8A37EB3C-D890-4B83-B303-F12D3BBA0479}">
      <dsp:nvSpPr>
        <dsp:cNvPr id="0" name=""/>
        <dsp:cNvSpPr/>
      </dsp:nvSpPr>
      <dsp:spPr>
        <a:xfrm>
          <a:off x="107065" y="1284785"/>
          <a:ext cx="1645920" cy="856523"/>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9E086EE-6287-4F7B-9C3A-015A4858E0DC}">
      <dsp:nvSpPr>
        <dsp:cNvPr id="0" name=""/>
        <dsp:cNvSpPr/>
      </dsp:nvSpPr>
      <dsp:spPr>
        <a:xfrm>
          <a:off x="0" y="2355440"/>
          <a:ext cx="8229600" cy="107065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Best Practices and GRP Considerations</a:t>
          </a:r>
          <a:endParaRPr lang="en-US" sz="3100" kern="1200" dirty="0"/>
        </a:p>
      </dsp:txBody>
      <dsp:txXfrm>
        <a:off x="1752985" y="2355440"/>
        <a:ext cx="6476614" cy="1070654"/>
      </dsp:txXfrm>
    </dsp:sp>
    <dsp:sp modelId="{A1A67918-E5AD-48CD-BA2C-FE85F4249C18}">
      <dsp:nvSpPr>
        <dsp:cNvPr id="0" name=""/>
        <dsp:cNvSpPr/>
      </dsp:nvSpPr>
      <dsp:spPr>
        <a:xfrm>
          <a:off x="107065" y="2462505"/>
          <a:ext cx="1645920" cy="856523"/>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CC6FB-DE3A-4789-A68B-E7E92BF43449}">
      <dsp:nvSpPr>
        <dsp:cNvPr id="0" name=""/>
        <dsp:cNvSpPr/>
      </dsp:nvSpPr>
      <dsp:spPr>
        <a:xfrm>
          <a:off x="2148759" y="1296129"/>
          <a:ext cx="2029933" cy="2029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mtClean="0"/>
            <a:t>Characteristics of the US system include:</a:t>
          </a:r>
          <a:endParaRPr lang="en-US" sz="1600" kern="1200"/>
        </a:p>
      </dsp:txBody>
      <dsp:txXfrm>
        <a:off x="2446036" y="1593379"/>
        <a:ext cx="1435379" cy="1435252"/>
      </dsp:txXfrm>
    </dsp:sp>
    <dsp:sp modelId="{C85CD8E3-FD2E-416E-BB0D-C1F750015395}">
      <dsp:nvSpPr>
        <dsp:cNvPr id="0" name=""/>
        <dsp:cNvSpPr/>
      </dsp:nvSpPr>
      <dsp:spPr>
        <a:xfrm>
          <a:off x="1102205" y="167407"/>
          <a:ext cx="4091454" cy="4264937"/>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6373E-217E-4BAB-B140-8D360A95AA46}">
      <dsp:nvSpPr>
        <dsp:cNvPr id="0" name=""/>
        <dsp:cNvSpPr/>
      </dsp:nvSpPr>
      <dsp:spPr>
        <a:xfrm>
          <a:off x="3635152" y="0"/>
          <a:ext cx="1087677" cy="10874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A09FDC4-8586-485B-9D7D-6E64B100F385}">
      <dsp:nvSpPr>
        <dsp:cNvPr id="0" name=""/>
        <dsp:cNvSpPr/>
      </dsp:nvSpPr>
      <dsp:spPr>
        <a:xfrm>
          <a:off x="4805671" y="13911"/>
          <a:ext cx="1455997" cy="105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rtl="0">
            <a:lnSpc>
              <a:spcPct val="90000"/>
            </a:lnSpc>
            <a:spcBef>
              <a:spcPct val="0"/>
            </a:spcBef>
            <a:spcAft>
              <a:spcPct val="10000"/>
            </a:spcAft>
          </a:pPr>
          <a:r>
            <a:rPr lang="en-US" sz="1500" kern="1200" smtClean="0"/>
            <a:t>Highly Decentralized</a:t>
          </a:r>
          <a:endParaRPr lang="en-US" sz="1500" kern="1200"/>
        </a:p>
      </dsp:txBody>
      <dsp:txXfrm>
        <a:off x="4805671" y="13911"/>
        <a:ext cx="1455997" cy="1052670"/>
      </dsp:txXfrm>
    </dsp:sp>
    <dsp:sp modelId="{63B7AF42-FF24-499B-953E-02152A1F1CEA}">
      <dsp:nvSpPr>
        <dsp:cNvPr id="0" name=""/>
        <dsp:cNvSpPr/>
      </dsp:nvSpPr>
      <dsp:spPr>
        <a:xfrm>
          <a:off x="4438543" y="1012789"/>
          <a:ext cx="1087677" cy="108745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73FA92-34C5-4D53-A448-7F55DA100CD3}">
      <dsp:nvSpPr>
        <dsp:cNvPr id="0" name=""/>
        <dsp:cNvSpPr/>
      </dsp:nvSpPr>
      <dsp:spPr>
        <a:xfrm>
          <a:off x="5606083" y="1031802"/>
          <a:ext cx="1455997" cy="105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rtl="0">
            <a:lnSpc>
              <a:spcPct val="90000"/>
            </a:lnSpc>
            <a:spcBef>
              <a:spcPct val="0"/>
            </a:spcBef>
            <a:spcAft>
              <a:spcPct val="10000"/>
            </a:spcAft>
          </a:pPr>
          <a:r>
            <a:rPr lang="en-US" sz="1500" kern="1200" smtClean="0"/>
            <a:t>A mix of private sector (market-based) and government regulators</a:t>
          </a:r>
          <a:endParaRPr lang="en-US" sz="1500" kern="1200"/>
        </a:p>
      </dsp:txBody>
      <dsp:txXfrm>
        <a:off x="5606083" y="1031802"/>
        <a:ext cx="1455997" cy="1052670"/>
      </dsp:txXfrm>
    </dsp:sp>
    <dsp:sp modelId="{0986EF77-C1FD-40BD-BF74-BC339F5A4F2F}">
      <dsp:nvSpPr>
        <dsp:cNvPr id="0" name=""/>
        <dsp:cNvSpPr/>
      </dsp:nvSpPr>
      <dsp:spPr>
        <a:xfrm>
          <a:off x="4434371" y="2501830"/>
          <a:ext cx="1087677" cy="1087450"/>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3F87B-6BD4-4F72-9E9F-40937C74D675}">
      <dsp:nvSpPr>
        <dsp:cNvPr id="0" name=""/>
        <dsp:cNvSpPr/>
      </dsp:nvSpPr>
      <dsp:spPr>
        <a:xfrm>
          <a:off x="5606083" y="2519452"/>
          <a:ext cx="1455997" cy="105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rtl="0">
            <a:lnSpc>
              <a:spcPct val="90000"/>
            </a:lnSpc>
            <a:spcBef>
              <a:spcPct val="0"/>
            </a:spcBef>
            <a:spcAft>
              <a:spcPct val="10000"/>
            </a:spcAft>
          </a:pPr>
          <a:r>
            <a:rPr lang="en-US" sz="1500" kern="1200" smtClean="0"/>
            <a:t>Elements of market access and market acceptance needs</a:t>
          </a:r>
          <a:endParaRPr lang="en-US" sz="1500" kern="1200"/>
        </a:p>
      </dsp:txBody>
      <dsp:txXfrm>
        <a:off x="5606083" y="2519452"/>
        <a:ext cx="1455997" cy="1052670"/>
      </dsp:txXfrm>
    </dsp:sp>
    <dsp:sp modelId="{DB56C493-4B11-4483-989D-597E636429B9}">
      <dsp:nvSpPr>
        <dsp:cNvPr id="0" name=""/>
        <dsp:cNvSpPr/>
      </dsp:nvSpPr>
      <dsp:spPr>
        <a:xfrm>
          <a:off x="3635152" y="3549863"/>
          <a:ext cx="1087677" cy="1087450"/>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496421-AA57-47CE-B757-C9F1063196AE}">
      <dsp:nvSpPr>
        <dsp:cNvPr id="0" name=""/>
        <dsp:cNvSpPr/>
      </dsp:nvSpPr>
      <dsp:spPr>
        <a:xfrm>
          <a:off x="4805671" y="3572122"/>
          <a:ext cx="1455997" cy="105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rtl="0">
            <a:lnSpc>
              <a:spcPct val="90000"/>
            </a:lnSpc>
            <a:spcBef>
              <a:spcPct val="0"/>
            </a:spcBef>
            <a:spcAft>
              <a:spcPct val="10000"/>
            </a:spcAft>
          </a:pPr>
          <a:r>
            <a:rPr lang="en-US" sz="1500" kern="1200" smtClean="0"/>
            <a:t>Approaches vary by sector (including by Federal Agency)</a:t>
          </a:r>
          <a:endParaRPr lang="en-US" sz="1500" kern="1200"/>
        </a:p>
      </dsp:txBody>
      <dsp:txXfrm>
        <a:off x="4805671" y="3572122"/>
        <a:ext cx="1455997" cy="1052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A5F76-0B7F-429B-ABF2-D5C31175CE03}">
      <dsp:nvSpPr>
        <dsp:cNvPr id="0" name=""/>
        <dsp:cNvSpPr/>
      </dsp:nvSpPr>
      <dsp:spPr>
        <a:xfrm>
          <a:off x="1918" y="0"/>
          <a:ext cx="2011188" cy="3798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Federal Communications Commission (FCC)</a:t>
          </a:r>
          <a:endParaRPr lang="en-US" sz="1800" kern="1200"/>
        </a:p>
      </dsp:txBody>
      <dsp:txXfrm>
        <a:off x="1918" y="1519256"/>
        <a:ext cx="2011188" cy="1519256"/>
      </dsp:txXfrm>
    </dsp:sp>
    <dsp:sp modelId="{42A75924-6BFE-48CF-82B1-474D6AF20EFA}">
      <dsp:nvSpPr>
        <dsp:cNvPr id="0" name=""/>
        <dsp:cNvSpPr/>
      </dsp:nvSpPr>
      <dsp:spPr>
        <a:xfrm>
          <a:off x="375122" y="227888"/>
          <a:ext cx="1264780" cy="126478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94E9B-E931-4963-9003-89531D339536}">
      <dsp:nvSpPr>
        <dsp:cNvPr id="0" name=""/>
        <dsp:cNvSpPr/>
      </dsp:nvSpPr>
      <dsp:spPr>
        <a:xfrm>
          <a:off x="2073443" y="0"/>
          <a:ext cx="2011188" cy="3798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Occupational Safety and Health Administration (OSHA)</a:t>
          </a:r>
          <a:endParaRPr lang="en-US" sz="1800" kern="1200"/>
        </a:p>
      </dsp:txBody>
      <dsp:txXfrm>
        <a:off x="2073443" y="1519256"/>
        <a:ext cx="2011188" cy="1519256"/>
      </dsp:txXfrm>
    </dsp:sp>
    <dsp:sp modelId="{40A0F134-FE5D-4CF7-9AA2-15E6828D727D}">
      <dsp:nvSpPr>
        <dsp:cNvPr id="0" name=""/>
        <dsp:cNvSpPr/>
      </dsp:nvSpPr>
      <dsp:spPr>
        <a:xfrm>
          <a:off x="2446647" y="227888"/>
          <a:ext cx="1264780" cy="126478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FBC2D2-35D2-460E-A33B-D57499C36D40}">
      <dsp:nvSpPr>
        <dsp:cNvPr id="0" name=""/>
        <dsp:cNvSpPr/>
      </dsp:nvSpPr>
      <dsp:spPr>
        <a:xfrm>
          <a:off x="4144967" y="0"/>
          <a:ext cx="2011188" cy="3798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Consumer Product Safety Commission (CPSC)</a:t>
          </a:r>
          <a:endParaRPr lang="en-US" sz="1800" kern="1200"/>
        </a:p>
      </dsp:txBody>
      <dsp:txXfrm>
        <a:off x="4144967" y="1519256"/>
        <a:ext cx="2011188" cy="1519256"/>
      </dsp:txXfrm>
    </dsp:sp>
    <dsp:sp modelId="{098C53E2-A026-4B53-9032-B5026CDFB6AC}">
      <dsp:nvSpPr>
        <dsp:cNvPr id="0" name=""/>
        <dsp:cNvSpPr/>
      </dsp:nvSpPr>
      <dsp:spPr>
        <a:xfrm>
          <a:off x="4518171" y="227888"/>
          <a:ext cx="1264780" cy="1264780"/>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6F6B1-F877-4051-ADF1-5BE0B28F6DE8}">
      <dsp:nvSpPr>
        <dsp:cNvPr id="0" name=""/>
        <dsp:cNvSpPr/>
      </dsp:nvSpPr>
      <dsp:spPr>
        <a:xfrm>
          <a:off x="6216492" y="0"/>
          <a:ext cx="2011188" cy="3798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Food and Drug Administration (FDA)</a:t>
          </a:r>
          <a:endParaRPr lang="en-US" sz="1800" kern="1200"/>
        </a:p>
      </dsp:txBody>
      <dsp:txXfrm>
        <a:off x="6216492" y="1519256"/>
        <a:ext cx="2011188" cy="1519256"/>
      </dsp:txXfrm>
    </dsp:sp>
    <dsp:sp modelId="{75F742F3-0796-44E7-B6EA-1858A6410DF5}">
      <dsp:nvSpPr>
        <dsp:cNvPr id="0" name=""/>
        <dsp:cNvSpPr/>
      </dsp:nvSpPr>
      <dsp:spPr>
        <a:xfrm>
          <a:off x="6589696" y="227888"/>
          <a:ext cx="1264780" cy="1264780"/>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8C697-F5B6-4DFB-A577-80D77537FBE6}">
      <dsp:nvSpPr>
        <dsp:cNvPr id="0" name=""/>
        <dsp:cNvSpPr/>
      </dsp:nvSpPr>
      <dsp:spPr>
        <a:xfrm>
          <a:off x="329183" y="3038512"/>
          <a:ext cx="7571232" cy="56972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99D8-9320-4C83-9D61-8D144E79CEE9}">
      <dsp:nvSpPr>
        <dsp:cNvPr id="0" name=""/>
        <dsp:cNvSpPr/>
      </dsp:nvSpPr>
      <dsp:spPr>
        <a:xfrm>
          <a:off x="0" y="0"/>
          <a:ext cx="8229600" cy="1070654"/>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General US Product Safety System Attributes</a:t>
          </a:r>
          <a:endParaRPr lang="en-US" sz="3100" kern="1200" dirty="0"/>
        </a:p>
      </dsp:txBody>
      <dsp:txXfrm>
        <a:off x="1752985" y="0"/>
        <a:ext cx="6476614" cy="1070654"/>
      </dsp:txXfrm>
    </dsp:sp>
    <dsp:sp modelId="{11CC0063-5922-444F-B3C7-8C544059E06A}">
      <dsp:nvSpPr>
        <dsp:cNvPr id="0" name=""/>
        <dsp:cNvSpPr/>
      </dsp:nvSpPr>
      <dsp:spPr>
        <a:xfrm>
          <a:off x="107065" y="107065"/>
          <a:ext cx="1645920" cy="856523"/>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5B23380-4DE0-4C4B-983E-01093B617342}">
      <dsp:nvSpPr>
        <dsp:cNvPr id="0" name=""/>
        <dsp:cNvSpPr/>
      </dsp:nvSpPr>
      <dsp:spPr>
        <a:xfrm>
          <a:off x="0" y="1177720"/>
          <a:ext cx="8229600" cy="107065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it-IT" sz="3100" b="1" kern="1200" dirty="0" smtClean="0"/>
            <a:t>Role of the Private Sector</a:t>
          </a:r>
          <a:endParaRPr lang="en-US" sz="3100" kern="1200" dirty="0"/>
        </a:p>
      </dsp:txBody>
      <dsp:txXfrm>
        <a:off x="1752985" y="1177720"/>
        <a:ext cx="6476614" cy="1070654"/>
      </dsp:txXfrm>
    </dsp:sp>
    <dsp:sp modelId="{8A37EB3C-D890-4B83-B303-F12D3BBA0479}">
      <dsp:nvSpPr>
        <dsp:cNvPr id="0" name=""/>
        <dsp:cNvSpPr/>
      </dsp:nvSpPr>
      <dsp:spPr>
        <a:xfrm>
          <a:off x="107065" y="1284785"/>
          <a:ext cx="1645920" cy="856523"/>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9E086EE-6287-4F7B-9C3A-015A4858E0DC}">
      <dsp:nvSpPr>
        <dsp:cNvPr id="0" name=""/>
        <dsp:cNvSpPr/>
      </dsp:nvSpPr>
      <dsp:spPr>
        <a:xfrm>
          <a:off x="0" y="2355440"/>
          <a:ext cx="8229600" cy="1070654"/>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Best Practices and GRP Considerations</a:t>
          </a:r>
          <a:endParaRPr lang="en-US" sz="3100" kern="1200" dirty="0"/>
        </a:p>
      </dsp:txBody>
      <dsp:txXfrm>
        <a:off x="1752985" y="2355440"/>
        <a:ext cx="6476614" cy="1070654"/>
      </dsp:txXfrm>
    </dsp:sp>
    <dsp:sp modelId="{A1A67918-E5AD-48CD-BA2C-FE85F4249C18}">
      <dsp:nvSpPr>
        <dsp:cNvPr id="0" name=""/>
        <dsp:cNvSpPr/>
      </dsp:nvSpPr>
      <dsp:spPr>
        <a:xfrm>
          <a:off x="107065" y="2462505"/>
          <a:ext cx="1645920" cy="856523"/>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27DA1-842A-4A65-9575-E6BC88EF5A83}">
      <dsp:nvSpPr>
        <dsp:cNvPr id="0" name=""/>
        <dsp:cNvSpPr/>
      </dsp:nvSpPr>
      <dsp:spPr>
        <a:xfrm>
          <a:off x="1653150" y="201374"/>
          <a:ext cx="3996507" cy="1387934"/>
        </a:xfrm>
        <a:prstGeom prst="ellipse">
          <a:avLst/>
        </a:prstGeom>
        <a:solidFill>
          <a:srgbClr val="FF0000">
            <a:alpha val="40000"/>
          </a:srgbClr>
        </a:solidFill>
        <a:ln>
          <a:noFill/>
        </a:ln>
        <a:effectLst/>
      </dsp:spPr>
      <dsp:style>
        <a:lnRef idx="0">
          <a:scrgbClr r="0" g="0" b="0"/>
        </a:lnRef>
        <a:fillRef idx="1">
          <a:scrgbClr r="0" g="0" b="0"/>
        </a:fillRef>
        <a:effectRef idx="0">
          <a:scrgbClr r="0" g="0" b="0"/>
        </a:effectRef>
        <a:fontRef idx="minor"/>
      </dsp:style>
    </dsp:sp>
    <dsp:sp modelId="{A809B6DF-CD6E-40C9-8343-DBD0F8EF0EFF}">
      <dsp:nvSpPr>
        <dsp:cNvPr id="0" name=""/>
        <dsp:cNvSpPr/>
      </dsp:nvSpPr>
      <dsp:spPr>
        <a:xfrm>
          <a:off x="3270341" y="3658222"/>
          <a:ext cx="774516" cy="495690"/>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69173-A91B-495D-B70C-F98088C4378C}">
      <dsp:nvSpPr>
        <dsp:cNvPr id="0" name=""/>
        <dsp:cNvSpPr/>
      </dsp:nvSpPr>
      <dsp:spPr>
        <a:xfrm>
          <a:off x="195862" y="4027487"/>
          <a:ext cx="6923474" cy="92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b="1" kern="1200" dirty="0" smtClean="0"/>
            <a:t>Reshaping the Regulatory Mindset</a:t>
          </a:r>
          <a:endParaRPr lang="en-US" sz="3100" b="1" kern="1200" dirty="0"/>
        </a:p>
      </dsp:txBody>
      <dsp:txXfrm>
        <a:off x="195862" y="4027487"/>
        <a:ext cx="6923474" cy="929420"/>
      </dsp:txXfrm>
    </dsp:sp>
    <dsp:sp modelId="{4F202E99-1238-4E15-8204-AE0BF08DA64B}">
      <dsp:nvSpPr>
        <dsp:cNvPr id="0" name=""/>
        <dsp:cNvSpPr/>
      </dsp:nvSpPr>
      <dsp:spPr>
        <a:xfrm>
          <a:off x="3106143" y="1696501"/>
          <a:ext cx="1394130" cy="1394130"/>
        </a:xfrm>
        <a:prstGeom prst="ellipse">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1"/>
              </a:solidFill>
            </a:rPr>
            <a:t>OMB A-119</a:t>
          </a:r>
          <a:endParaRPr lang="en-US" sz="2300" kern="1200" dirty="0">
            <a:solidFill>
              <a:schemeClr val="accent1"/>
            </a:solidFill>
          </a:endParaRPr>
        </a:p>
      </dsp:txBody>
      <dsp:txXfrm>
        <a:off x="3310309" y="1900667"/>
        <a:ext cx="985798" cy="985798"/>
      </dsp:txXfrm>
    </dsp:sp>
    <dsp:sp modelId="{A1D484BB-29B0-46F6-B67D-F2C1F0AA1308}">
      <dsp:nvSpPr>
        <dsp:cNvPr id="0" name=""/>
        <dsp:cNvSpPr/>
      </dsp:nvSpPr>
      <dsp:spPr>
        <a:xfrm>
          <a:off x="2108566" y="650594"/>
          <a:ext cx="1394130" cy="1394130"/>
        </a:xfrm>
        <a:prstGeom prst="ellipse">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1"/>
              </a:solidFill>
            </a:rPr>
            <a:t>EO 13563 13610</a:t>
          </a:r>
          <a:endParaRPr lang="en-US" sz="2300" kern="1200" dirty="0">
            <a:solidFill>
              <a:schemeClr val="accent1"/>
            </a:solidFill>
          </a:endParaRPr>
        </a:p>
      </dsp:txBody>
      <dsp:txXfrm>
        <a:off x="2312732" y="854760"/>
        <a:ext cx="985798" cy="985798"/>
      </dsp:txXfrm>
    </dsp:sp>
    <dsp:sp modelId="{2FFB3F0B-CE82-42B5-A445-04963F7D4058}">
      <dsp:nvSpPr>
        <dsp:cNvPr id="0" name=""/>
        <dsp:cNvSpPr/>
      </dsp:nvSpPr>
      <dsp:spPr>
        <a:xfrm>
          <a:off x="3533677" y="313524"/>
          <a:ext cx="1394130" cy="1394130"/>
        </a:xfrm>
        <a:prstGeom prst="ellipse">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1"/>
              </a:solidFill>
            </a:rPr>
            <a:t>EO 13609</a:t>
          </a:r>
          <a:endParaRPr lang="en-US" sz="2300" kern="1200" dirty="0">
            <a:solidFill>
              <a:schemeClr val="accent1"/>
            </a:solidFill>
          </a:endParaRPr>
        </a:p>
      </dsp:txBody>
      <dsp:txXfrm>
        <a:off x="3737843" y="517690"/>
        <a:ext cx="985798" cy="985798"/>
      </dsp:txXfrm>
    </dsp:sp>
    <dsp:sp modelId="{14B1397D-08D1-49CF-BA51-B83A0679BD71}">
      <dsp:nvSpPr>
        <dsp:cNvPr id="0" name=""/>
        <dsp:cNvSpPr/>
      </dsp:nvSpPr>
      <dsp:spPr>
        <a:xfrm>
          <a:off x="1509771" y="14498"/>
          <a:ext cx="4337294" cy="346983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098CB-6B5B-4868-9CB6-E8C8CAE7B9AD}">
      <dsp:nvSpPr>
        <dsp:cNvPr id="0" name=""/>
        <dsp:cNvSpPr/>
      </dsp:nvSpPr>
      <dsp:spPr>
        <a:xfrm>
          <a:off x="-6070167" y="-929401"/>
          <a:ext cx="7230902" cy="7230902"/>
        </a:xfrm>
        <a:prstGeom prst="blockArc">
          <a:avLst>
            <a:gd name="adj1" fmla="val 18900000"/>
            <a:gd name="adj2" fmla="val 2700000"/>
            <a:gd name="adj3" fmla="val 299"/>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FA58ED-F19F-4AD8-8E25-C0F4C2BB2C29}">
      <dsp:nvSpPr>
        <dsp:cNvPr id="0" name=""/>
        <dsp:cNvSpPr/>
      </dsp:nvSpPr>
      <dsp:spPr>
        <a:xfrm>
          <a:off x="376852" y="244215"/>
          <a:ext cx="7781029" cy="488216"/>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522"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Eliminate costs of developing in-house standards.</a:t>
          </a:r>
          <a:endParaRPr lang="en-US" sz="1500" kern="1200"/>
        </a:p>
      </dsp:txBody>
      <dsp:txXfrm>
        <a:off x="376852" y="244215"/>
        <a:ext cx="7781029" cy="488216"/>
      </dsp:txXfrm>
    </dsp:sp>
    <dsp:sp modelId="{B6AE830B-71ED-4F96-AEBC-4204C6C8F530}">
      <dsp:nvSpPr>
        <dsp:cNvPr id="0" name=""/>
        <dsp:cNvSpPr/>
      </dsp:nvSpPr>
      <dsp:spPr>
        <a:xfrm>
          <a:off x="71717" y="183188"/>
          <a:ext cx="610270" cy="61027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26F054-698F-4E65-A630-717D9CB9DF9D}">
      <dsp:nvSpPr>
        <dsp:cNvPr id="0" name=""/>
        <dsp:cNvSpPr/>
      </dsp:nvSpPr>
      <dsp:spPr>
        <a:xfrm>
          <a:off x="818976" y="976970"/>
          <a:ext cx="7338905" cy="488216"/>
        </a:xfrm>
        <a:prstGeom prst="rect">
          <a:avLst/>
        </a:prstGeom>
        <a:solidFill>
          <a:schemeClr val="accent1">
            <a:shade val="80000"/>
            <a:hueOff val="89323"/>
            <a:satOff val="-7397"/>
            <a:lumOff val="5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522"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Decrease cost of goods and services procured by the government.</a:t>
          </a:r>
          <a:endParaRPr lang="en-US" sz="1500" kern="1200"/>
        </a:p>
      </dsp:txBody>
      <dsp:txXfrm>
        <a:off x="818976" y="976970"/>
        <a:ext cx="7338905" cy="488216"/>
      </dsp:txXfrm>
    </dsp:sp>
    <dsp:sp modelId="{FC1DCE17-89C3-472F-9A3E-62D628E138A7}">
      <dsp:nvSpPr>
        <dsp:cNvPr id="0" name=""/>
        <dsp:cNvSpPr/>
      </dsp:nvSpPr>
      <dsp:spPr>
        <a:xfrm>
          <a:off x="513841" y="915943"/>
          <a:ext cx="610270" cy="610270"/>
        </a:xfrm>
        <a:prstGeom prst="ellipse">
          <a:avLst/>
        </a:prstGeom>
        <a:solidFill>
          <a:schemeClr val="lt1">
            <a:hueOff val="0"/>
            <a:satOff val="0"/>
            <a:lumOff val="0"/>
            <a:alphaOff val="0"/>
          </a:schemeClr>
        </a:solidFill>
        <a:ln w="25400" cap="flat" cmpd="sng" algn="ctr">
          <a:solidFill>
            <a:schemeClr val="accent1">
              <a:shade val="80000"/>
              <a:hueOff val="89323"/>
              <a:satOff val="-7397"/>
              <a:lumOff val="5878"/>
              <a:alphaOff val="0"/>
            </a:schemeClr>
          </a:solidFill>
          <a:prstDash val="solid"/>
        </a:ln>
        <a:effectLst/>
      </dsp:spPr>
      <dsp:style>
        <a:lnRef idx="2">
          <a:scrgbClr r="0" g="0" b="0"/>
        </a:lnRef>
        <a:fillRef idx="1">
          <a:scrgbClr r="0" g="0" b="0"/>
        </a:fillRef>
        <a:effectRef idx="0">
          <a:scrgbClr r="0" g="0" b="0"/>
        </a:effectRef>
        <a:fontRef idx="minor"/>
      </dsp:style>
    </dsp:sp>
    <dsp:sp modelId="{E633FDAB-D87D-4A88-89DB-07609DF0C03E}">
      <dsp:nvSpPr>
        <dsp:cNvPr id="0" name=""/>
        <dsp:cNvSpPr/>
      </dsp:nvSpPr>
      <dsp:spPr>
        <a:xfrm>
          <a:off x="1061258" y="1709187"/>
          <a:ext cx="7096624" cy="488216"/>
        </a:xfrm>
        <a:prstGeom prst="rect">
          <a:avLst/>
        </a:prstGeom>
        <a:solidFill>
          <a:schemeClr val="accent1">
            <a:shade val="80000"/>
            <a:hueOff val="178646"/>
            <a:satOff val="-14793"/>
            <a:lumOff val="11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522"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Minimize burden of complying with agency regulation.</a:t>
          </a:r>
          <a:endParaRPr lang="en-US" sz="1500" kern="1200"/>
        </a:p>
      </dsp:txBody>
      <dsp:txXfrm>
        <a:off x="1061258" y="1709187"/>
        <a:ext cx="7096624" cy="488216"/>
      </dsp:txXfrm>
    </dsp:sp>
    <dsp:sp modelId="{0FAAD51A-BA54-444B-9E5D-0C39896B5289}">
      <dsp:nvSpPr>
        <dsp:cNvPr id="0" name=""/>
        <dsp:cNvSpPr/>
      </dsp:nvSpPr>
      <dsp:spPr>
        <a:xfrm>
          <a:off x="756123" y="1648160"/>
          <a:ext cx="610270" cy="610270"/>
        </a:xfrm>
        <a:prstGeom prst="ellipse">
          <a:avLst/>
        </a:prstGeom>
        <a:solidFill>
          <a:schemeClr val="lt1">
            <a:hueOff val="0"/>
            <a:satOff val="0"/>
            <a:lumOff val="0"/>
            <a:alphaOff val="0"/>
          </a:schemeClr>
        </a:solidFill>
        <a:ln w="25400" cap="flat" cmpd="sng" algn="ctr">
          <a:solidFill>
            <a:schemeClr val="accent1">
              <a:shade val="80000"/>
              <a:hueOff val="178646"/>
              <a:satOff val="-14793"/>
              <a:lumOff val="11755"/>
              <a:alphaOff val="0"/>
            </a:schemeClr>
          </a:solidFill>
          <a:prstDash val="solid"/>
        </a:ln>
        <a:effectLst/>
      </dsp:spPr>
      <dsp:style>
        <a:lnRef idx="2">
          <a:scrgbClr r="0" g="0" b="0"/>
        </a:lnRef>
        <a:fillRef idx="1">
          <a:scrgbClr r="0" g="0" b="0"/>
        </a:fillRef>
        <a:effectRef idx="0">
          <a:scrgbClr r="0" g="0" b="0"/>
        </a:effectRef>
        <a:fontRef idx="minor"/>
      </dsp:style>
    </dsp:sp>
    <dsp:sp modelId="{47E1419B-3303-4330-BA72-CCB91B3BDED3}">
      <dsp:nvSpPr>
        <dsp:cNvPr id="0" name=""/>
        <dsp:cNvSpPr/>
      </dsp:nvSpPr>
      <dsp:spPr>
        <a:xfrm>
          <a:off x="1138616" y="2441941"/>
          <a:ext cx="7019265" cy="488216"/>
        </a:xfrm>
        <a:prstGeom prst="rect">
          <a:avLst/>
        </a:prstGeom>
        <a:solidFill>
          <a:schemeClr val="accent1">
            <a:shade val="80000"/>
            <a:hueOff val="267969"/>
            <a:satOff val="-22190"/>
            <a:lumOff val="176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522"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Provide incentives/opportunities to establish standards that serve national needs.</a:t>
          </a:r>
          <a:endParaRPr lang="en-US" sz="1500" kern="1200"/>
        </a:p>
      </dsp:txBody>
      <dsp:txXfrm>
        <a:off x="1138616" y="2441941"/>
        <a:ext cx="7019265" cy="488216"/>
      </dsp:txXfrm>
    </dsp:sp>
    <dsp:sp modelId="{A289D67B-184D-444F-968B-D4511358240A}">
      <dsp:nvSpPr>
        <dsp:cNvPr id="0" name=""/>
        <dsp:cNvSpPr/>
      </dsp:nvSpPr>
      <dsp:spPr>
        <a:xfrm>
          <a:off x="833481" y="2380914"/>
          <a:ext cx="610270" cy="610270"/>
        </a:xfrm>
        <a:prstGeom prst="ellipse">
          <a:avLst/>
        </a:prstGeom>
        <a:solidFill>
          <a:schemeClr val="lt1">
            <a:hueOff val="0"/>
            <a:satOff val="0"/>
            <a:lumOff val="0"/>
            <a:alphaOff val="0"/>
          </a:schemeClr>
        </a:solidFill>
        <a:ln w="25400" cap="flat" cmpd="sng" algn="ctr">
          <a:solidFill>
            <a:schemeClr val="accent1">
              <a:shade val="80000"/>
              <a:hueOff val="267969"/>
              <a:satOff val="-22190"/>
              <a:lumOff val="17633"/>
              <a:alphaOff val="0"/>
            </a:schemeClr>
          </a:solidFill>
          <a:prstDash val="solid"/>
        </a:ln>
        <a:effectLst/>
      </dsp:spPr>
      <dsp:style>
        <a:lnRef idx="2">
          <a:scrgbClr r="0" g="0" b="0"/>
        </a:lnRef>
        <a:fillRef idx="1">
          <a:scrgbClr r="0" g="0" b="0"/>
        </a:fillRef>
        <a:effectRef idx="0">
          <a:scrgbClr r="0" g="0" b="0"/>
        </a:effectRef>
        <a:fontRef idx="minor"/>
      </dsp:style>
    </dsp:sp>
    <dsp:sp modelId="{FCB72409-D25D-4D78-BACF-B9154189B596}">
      <dsp:nvSpPr>
        <dsp:cNvPr id="0" name=""/>
        <dsp:cNvSpPr/>
      </dsp:nvSpPr>
      <dsp:spPr>
        <a:xfrm>
          <a:off x="1061258" y="3174696"/>
          <a:ext cx="7096624" cy="488216"/>
        </a:xfrm>
        <a:prstGeom prst="rect">
          <a:avLst/>
        </a:prstGeom>
        <a:solidFill>
          <a:schemeClr val="accent1">
            <a:shade val="80000"/>
            <a:hueOff val="357292"/>
            <a:satOff val="-29586"/>
            <a:lumOff val="235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522"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Encourage long-term growth for US enterprises.</a:t>
          </a:r>
          <a:endParaRPr lang="en-US" sz="1500" kern="1200"/>
        </a:p>
      </dsp:txBody>
      <dsp:txXfrm>
        <a:off x="1061258" y="3174696"/>
        <a:ext cx="7096624" cy="488216"/>
      </dsp:txXfrm>
    </dsp:sp>
    <dsp:sp modelId="{2B215FDD-FB59-42D0-8248-7B4C69FEB09B}">
      <dsp:nvSpPr>
        <dsp:cNvPr id="0" name=""/>
        <dsp:cNvSpPr/>
      </dsp:nvSpPr>
      <dsp:spPr>
        <a:xfrm>
          <a:off x="756123" y="3113669"/>
          <a:ext cx="610270" cy="610270"/>
        </a:xfrm>
        <a:prstGeom prst="ellipse">
          <a:avLst/>
        </a:prstGeom>
        <a:solidFill>
          <a:schemeClr val="lt1">
            <a:hueOff val="0"/>
            <a:satOff val="0"/>
            <a:lumOff val="0"/>
            <a:alphaOff val="0"/>
          </a:schemeClr>
        </a:solidFill>
        <a:ln w="25400" cap="flat" cmpd="sng" algn="ctr">
          <a:solidFill>
            <a:schemeClr val="accent1">
              <a:shade val="80000"/>
              <a:hueOff val="357292"/>
              <a:satOff val="-29586"/>
              <a:lumOff val="23511"/>
              <a:alphaOff val="0"/>
            </a:schemeClr>
          </a:solidFill>
          <a:prstDash val="solid"/>
        </a:ln>
        <a:effectLst/>
      </dsp:spPr>
      <dsp:style>
        <a:lnRef idx="2">
          <a:scrgbClr r="0" g="0" b="0"/>
        </a:lnRef>
        <a:fillRef idx="1">
          <a:scrgbClr r="0" g="0" b="0"/>
        </a:fillRef>
        <a:effectRef idx="0">
          <a:scrgbClr r="0" g="0" b="0"/>
        </a:effectRef>
        <a:fontRef idx="minor"/>
      </dsp:style>
    </dsp:sp>
    <dsp:sp modelId="{3DC30B16-DA6F-4876-A9BC-E0D31EE17324}">
      <dsp:nvSpPr>
        <dsp:cNvPr id="0" name=""/>
        <dsp:cNvSpPr/>
      </dsp:nvSpPr>
      <dsp:spPr>
        <a:xfrm>
          <a:off x="818976" y="3906913"/>
          <a:ext cx="7338905" cy="488216"/>
        </a:xfrm>
        <a:prstGeom prst="rect">
          <a:avLst/>
        </a:prstGeom>
        <a:solidFill>
          <a:schemeClr val="accent1">
            <a:shade val="80000"/>
            <a:hueOff val="446616"/>
            <a:satOff val="-36983"/>
            <a:lumOff val="29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522"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t>Promote efficiency and economic competition.</a:t>
          </a:r>
          <a:endParaRPr lang="en-US" sz="1500" kern="1200" dirty="0"/>
        </a:p>
      </dsp:txBody>
      <dsp:txXfrm>
        <a:off x="818976" y="3906913"/>
        <a:ext cx="7338905" cy="488216"/>
      </dsp:txXfrm>
    </dsp:sp>
    <dsp:sp modelId="{1702F4E8-9FCA-412A-A674-897D4633E732}">
      <dsp:nvSpPr>
        <dsp:cNvPr id="0" name=""/>
        <dsp:cNvSpPr/>
      </dsp:nvSpPr>
      <dsp:spPr>
        <a:xfrm>
          <a:off x="513841" y="3845886"/>
          <a:ext cx="610270" cy="610270"/>
        </a:xfrm>
        <a:prstGeom prst="ellipse">
          <a:avLst/>
        </a:prstGeom>
        <a:solidFill>
          <a:schemeClr val="lt1">
            <a:hueOff val="0"/>
            <a:satOff val="0"/>
            <a:lumOff val="0"/>
            <a:alphaOff val="0"/>
          </a:schemeClr>
        </a:solidFill>
        <a:ln w="25400" cap="flat" cmpd="sng" algn="ctr">
          <a:solidFill>
            <a:schemeClr val="accent1">
              <a:shade val="80000"/>
              <a:hueOff val="446616"/>
              <a:satOff val="-36983"/>
              <a:lumOff val="29388"/>
              <a:alphaOff val="0"/>
            </a:schemeClr>
          </a:solidFill>
          <a:prstDash val="solid"/>
        </a:ln>
        <a:effectLst/>
      </dsp:spPr>
      <dsp:style>
        <a:lnRef idx="2">
          <a:scrgbClr r="0" g="0" b="0"/>
        </a:lnRef>
        <a:fillRef idx="1">
          <a:scrgbClr r="0" g="0" b="0"/>
        </a:fillRef>
        <a:effectRef idx="0">
          <a:scrgbClr r="0" g="0" b="0"/>
        </a:effectRef>
        <a:fontRef idx="minor"/>
      </dsp:style>
    </dsp:sp>
    <dsp:sp modelId="{B8B73442-D1C7-4EA8-9051-C3299CF2BCE8}">
      <dsp:nvSpPr>
        <dsp:cNvPr id="0" name=""/>
        <dsp:cNvSpPr/>
      </dsp:nvSpPr>
      <dsp:spPr>
        <a:xfrm>
          <a:off x="376852" y="4639667"/>
          <a:ext cx="7781029" cy="488216"/>
        </a:xfrm>
        <a:prstGeom prst="rect">
          <a:avLst/>
        </a:prstGeom>
        <a:solidFill>
          <a:schemeClr val="accent1">
            <a:shade val="80000"/>
            <a:hueOff val="535939"/>
            <a:satOff val="-44379"/>
            <a:lumOff val="352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522"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t>Further the government’s policy of reliance upon the private sector to supply goods and services needed by the Federal Government.</a:t>
          </a:r>
          <a:endParaRPr lang="en-US" sz="1500" kern="1200" dirty="0"/>
        </a:p>
      </dsp:txBody>
      <dsp:txXfrm>
        <a:off x="376852" y="4639667"/>
        <a:ext cx="7781029" cy="488216"/>
      </dsp:txXfrm>
    </dsp:sp>
    <dsp:sp modelId="{289CAE13-8480-496A-A56C-64606C0B356C}">
      <dsp:nvSpPr>
        <dsp:cNvPr id="0" name=""/>
        <dsp:cNvSpPr/>
      </dsp:nvSpPr>
      <dsp:spPr>
        <a:xfrm>
          <a:off x="71717" y="4578640"/>
          <a:ext cx="610270" cy="610270"/>
        </a:xfrm>
        <a:prstGeom prst="ellipse">
          <a:avLst/>
        </a:prstGeom>
        <a:solidFill>
          <a:schemeClr val="lt1">
            <a:hueOff val="0"/>
            <a:satOff val="0"/>
            <a:lumOff val="0"/>
            <a:alphaOff val="0"/>
          </a:schemeClr>
        </a:solidFill>
        <a:ln w="25400" cap="flat" cmpd="sng" algn="ctr">
          <a:solidFill>
            <a:schemeClr val="accent1">
              <a:shade val="80000"/>
              <a:hueOff val="535939"/>
              <a:satOff val="-44379"/>
              <a:lumOff val="3526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3E292-831B-4E02-8138-17B515A992EF}">
      <dsp:nvSpPr>
        <dsp:cNvPr id="0" name=""/>
        <dsp:cNvSpPr/>
      </dsp:nvSpPr>
      <dsp:spPr>
        <a:xfrm>
          <a:off x="7233" y="257703"/>
          <a:ext cx="2161877" cy="1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“Federal Participation in the Development and  Use of Voluntary Consensus Standards in Conformity Assessment Activities”</a:t>
          </a:r>
          <a:endParaRPr lang="en-US" sz="1500" kern="1200"/>
        </a:p>
      </dsp:txBody>
      <dsp:txXfrm>
        <a:off x="53795" y="304265"/>
        <a:ext cx="2068753" cy="1496615"/>
      </dsp:txXfrm>
    </dsp:sp>
    <dsp:sp modelId="{DA10A6EB-A811-4A5B-A2A0-C527DFA83672}">
      <dsp:nvSpPr>
        <dsp:cNvPr id="0" name=""/>
        <dsp:cNvSpPr/>
      </dsp:nvSpPr>
      <dsp:spPr>
        <a:xfrm>
          <a:off x="2385298" y="78450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385298" y="891729"/>
        <a:ext cx="320822" cy="321687"/>
      </dsp:txXfrm>
    </dsp:sp>
    <dsp:sp modelId="{EDE13401-9041-4541-9A3D-526B8AB017F2}">
      <dsp:nvSpPr>
        <dsp:cNvPr id="0" name=""/>
        <dsp:cNvSpPr/>
      </dsp:nvSpPr>
      <dsp:spPr>
        <a:xfrm>
          <a:off x="3033861" y="257703"/>
          <a:ext cx="2161877" cy="1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Guides federal agencies on the implementation of the National Technology Transfer and Advancement Act</a:t>
          </a:r>
          <a:endParaRPr lang="en-US" sz="1500" kern="1200" dirty="0"/>
        </a:p>
      </dsp:txBody>
      <dsp:txXfrm>
        <a:off x="3080423" y="304265"/>
        <a:ext cx="2068753" cy="1496615"/>
      </dsp:txXfrm>
    </dsp:sp>
    <dsp:sp modelId="{7D652A5C-55AA-4356-B381-4EC42AFE7490}">
      <dsp:nvSpPr>
        <dsp:cNvPr id="0" name=""/>
        <dsp:cNvSpPr/>
      </dsp:nvSpPr>
      <dsp:spPr>
        <a:xfrm>
          <a:off x="5411926" y="78450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411926" y="891729"/>
        <a:ext cx="320822" cy="321687"/>
      </dsp:txXfrm>
    </dsp:sp>
    <dsp:sp modelId="{0DEBF7A1-1A79-4355-8D85-71CEB8DA3AB2}">
      <dsp:nvSpPr>
        <dsp:cNvPr id="0" name=""/>
        <dsp:cNvSpPr/>
      </dsp:nvSpPr>
      <dsp:spPr>
        <a:xfrm>
          <a:off x="6060489" y="257703"/>
          <a:ext cx="2161877" cy="1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Establishes policies on federal use and development of voluntary consensus standards and on conformity assessment activities</a:t>
          </a:r>
          <a:endParaRPr lang="en-US" sz="1500" kern="1200"/>
        </a:p>
      </dsp:txBody>
      <dsp:txXfrm>
        <a:off x="6107051" y="304265"/>
        <a:ext cx="2068753" cy="1496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C6D7-9A26-4CC7-8214-F66E9BC00581}">
      <dsp:nvSpPr>
        <dsp:cNvPr id="0" name=""/>
        <dsp:cNvSpPr/>
      </dsp:nvSpPr>
      <dsp:spPr>
        <a:xfrm>
          <a:off x="0" y="0"/>
          <a:ext cx="7702061" cy="24384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505373" numCol="1" spcCol="1270" anchor="t" anchorCtr="0">
          <a:noAutofit/>
        </a:bodyPr>
        <a:lstStyle/>
        <a:p>
          <a:pPr lvl="0" algn="l" defTabSz="2089150" rtl="0">
            <a:lnSpc>
              <a:spcPct val="90000"/>
            </a:lnSpc>
            <a:spcBef>
              <a:spcPct val="0"/>
            </a:spcBef>
            <a:spcAft>
              <a:spcPct val="35000"/>
            </a:spcAft>
          </a:pPr>
          <a:r>
            <a:rPr lang="en-US" sz="4700" kern="1200" dirty="0" smtClean="0"/>
            <a:t>Revisions to OMB A-119:</a:t>
          </a:r>
          <a:endParaRPr lang="en-US" sz="4700" kern="1200" dirty="0"/>
        </a:p>
      </dsp:txBody>
      <dsp:txXfrm>
        <a:off x="60706" y="60706"/>
        <a:ext cx="7580649" cy="2316988"/>
      </dsp:txXfrm>
    </dsp:sp>
    <dsp:sp modelId="{7FAF4EB5-8926-4B52-9C86-6C46832D69E1}">
      <dsp:nvSpPr>
        <dsp:cNvPr id="0" name=""/>
        <dsp:cNvSpPr/>
      </dsp:nvSpPr>
      <dsp:spPr>
        <a:xfrm>
          <a:off x="192551" y="1097280"/>
          <a:ext cx="1202224" cy="109728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Direct CA Guidance</a:t>
          </a:r>
        </a:p>
      </dsp:txBody>
      <dsp:txXfrm>
        <a:off x="226296" y="1131025"/>
        <a:ext cx="1134734" cy="1029790"/>
      </dsp:txXfrm>
    </dsp:sp>
    <dsp:sp modelId="{59D4C07C-FC4A-4BB1-B027-562C32134B6A}">
      <dsp:nvSpPr>
        <dsp:cNvPr id="0" name=""/>
        <dsp:cNvSpPr/>
      </dsp:nvSpPr>
      <dsp:spPr>
        <a:xfrm>
          <a:off x="1413758" y="1097280"/>
          <a:ext cx="1202224" cy="109728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Standards IP Protections</a:t>
          </a:r>
        </a:p>
      </dsp:txBody>
      <dsp:txXfrm>
        <a:off x="1447503" y="1131025"/>
        <a:ext cx="1134734" cy="1029790"/>
      </dsp:txXfrm>
    </dsp:sp>
    <dsp:sp modelId="{5FED69E4-6C52-4E4D-8A3A-3476BF767F48}">
      <dsp:nvSpPr>
        <dsp:cNvPr id="0" name=""/>
        <dsp:cNvSpPr/>
      </dsp:nvSpPr>
      <dsp:spPr>
        <a:xfrm>
          <a:off x="2634966" y="1097280"/>
          <a:ext cx="1202224" cy="109728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Consensus Standards</a:t>
          </a:r>
          <a:endParaRPr lang="en-US" sz="1400" kern="1200" dirty="0"/>
        </a:p>
      </dsp:txBody>
      <dsp:txXfrm>
        <a:off x="2668711" y="1131025"/>
        <a:ext cx="1134734" cy="1029790"/>
      </dsp:txXfrm>
    </dsp:sp>
    <dsp:sp modelId="{824747AA-8383-4FC3-866A-DAA5B9CC37BA}">
      <dsp:nvSpPr>
        <dsp:cNvPr id="0" name=""/>
        <dsp:cNvSpPr/>
      </dsp:nvSpPr>
      <dsp:spPr>
        <a:xfrm>
          <a:off x="3856173" y="1097280"/>
          <a:ext cx="1202224" cy="109728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Engagement of Private Sector</a:t>
          </a:r>
          <a:endParaRPr lang="en-US" sz="1400" kern="1200" dirty="0"/>
        </a:p>
      </dsp:txBody>
      <dsp:txXfrm>
        <a:off x="3889918" y="1131025"/>
        <a:ext cx="1134734" cy="1029790"/>
      </dsp:txXfrm>
    </dsp:sp>
    <dsp:sp modelId="{DF633D01-DFBE-4879-940E-4EFD8B541668}">
      <dsp:nvSpPr>
        <dsp:cNvPr id="0" name=""/>
        <dsp:cNvSpPr/>
      </dsp:nvSpPr>
      <dsp:spPr>
        <a:xfrm>
          <a:off x="5077380" y="1097280"/>
          <a:ext cx="1202224" cy="109728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Updating Standards in Regulation</a:t>
          </a:r>
          <a:endParaRPr lang="en-US" sz="1400" kern="1200" dirty="0"/>
        </a:p>
      </dsp:txBody>
      <dsp:txXfrm>
        <a:off x="5111125" y="1131025"/>
        <a:ext cx="1134734" cy="1029790"/>
      </dsp:txXfrm>
    </dsp:sp>
    <dsp:sp modelId="{9D6134E8-BF82-4355-B46A-34DBE677F2C7}">
      <dsp:nvSpPr>
        <dsp:cNvPr id="0" name=""/>
        <dsp:cNvSpPr/>
      </dsp:nvSpPr>
      <dsp:spPr>
        <a:xfrm>
          <a:off x="6298587" y="1097280"/>
          <a:ext cx="1202224" cy="109728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Use of Multiple Standards</a:t>
          </a:r>
          <a:endParaRPr lang="en-US" sz="1400" kern="1200" dirty="0"/>
        </a:p>
      </dsp:txBody>
      <dsp:txXfrm>
        <a:off x="6332332" y="1131025"/>
        <a:ext cx="1134734" cy="10297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889BC-12E3-4401-9EF6-80C69EE53461}">
      <dsp:nvSpPr>
        <dsp:cNvPr id="0" name=""/>
        <dsp:cNvSpPr/>
      </dsp:nvSpPr>
      <dsp:spPr>
        <a:xfrm rot="5400000">
          <a:off x="5160327" y="-2086455"/>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As a matter of policy, “… international regulatory cooperation, consistent with domestic law and prerogatives and US trade policy, can be an important means of promoting the goals of EO 13563.”</a:t>
          </a:r>
          <a:endParaRPr lang="en-US" sz="1200" kern="1200" dirty="0"/>
        </a:p>
      </dsp:txBody>
      <dsp:txXfrm rot="-5400000">
        <a:off x="2962656" y="153764"/>
        <a:ext cx="5224396" cy="786505"/>
      </dsp:txXfrm>
    </dsp:sp>
    <dsp:sp modelId="{F41DFA8B-936B-41BB-A507-0899C13C4CE9}">
      <dsp:nvSpPr>
        <dsp:cNvPr id="0" name=""/>
        <dsp:cNvSpPr/>
      </dsp:nvSpPr>
      <dsp:spPr>
        <a:xfrm>
          <a:off x="0" y="2265"/>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Policy Direction</a:t>
          </a:r>
          <a:endParaRPr lang="en-US" sz="2300" kern="1200" dirty="0"/>
        </a:p>
      </dsp:txBody>
      <dsp:txXfrm>
        <a:off x="53185" y="55450"/>
        <a:ext cx="2856286" cy="983131"/>
      </dsp:txXfrm>
    </dsp:sp>
    <dsp:sp modelId="{653339D3-8338-4F39-9DB8-EA3BCBDBFBD8}">
      <dsp:nvSpPr>
        <dsp:cNvPr id="0" name=""/>
        <dsp:cNvSpPr/>
      </dsp:nvSpPr>
      <dsp:spPr>
        <a:xfrm rot="5400000">
          <a:off x="5160327" y="-942478"/>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Established in EO 12866 and affirmed in EO 13563:</a:t>
          </a:r>
          <a:endParaRPr lang="en-US" sz="1200" kern="1200" dirty="0"/>
        </a:p>
        <a:p>
          <a:pPr marL="114300" lvl="1" indent="-114300" algn="l" defTabSz="533400" rtl="0">
            <a:lnSpc>
              <a:spcPct val="90000"/>
            </a:lnSpc>
            <a:spcBef>
              <a:spcPct val="0"/>
            </a:spcBef>
            <a:spcAft>
              <a:spcPct val="15000"/>
            </a:spcAft>
            <a:buChar char="••"/>
          </a:pPr>
          <a:r>
            <a:rPr lang="en-US" sz="1200" kern="1200" dirty="0" smtClean="0"/>
            <a:t>Serves as a forum for discussing such international regulatory cooperation</a:t>
          </a:r>
          <a:endParaRPr lang="en-US" sz="1200" kern="1200" dirty="0"/>
        </a:p>
        <a:p>
          <a:pPr marL="114300" lvl="1" indent="-114300" algn="l" defTabSz="533400" rtl="0">
            <a:lnSpc>
              <a:spcPct val="90000"/>
            </a:lnSpc>
            <a:spcBef>
              <a:spcPct val="0"/>
            </a:spcBef>
            <a:spcAft>
              <a:spcPct val="15000"/>
            </a:spcAft>
            <a:buChar char="••"/>
          </a:pPr>
          <a:r>
            <a:rPr lang="en-US" sz="1200" kern="1200" dirty="0" smtClean="0"/>
            <a:t>Examine strategies and approaches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OMB’s OIRA leads Working Group</a:t>
          </a:r>
          <a:endParaRPr lang="en-US" sz="1200" kern="1200" dirty="0"/>
        </a:p>
      </dsp:txBody>
      <dsp:txXfrm rot="-5400000">
        <a:off x="2962656" y="1297741"/>
        <a:ext cx="5224396" cy="786505"/>
      </dsp:txXfrm>
    </dsp:sp>
    <dsp:sp modelId="{0763848D-CD37-4A5B-A8EF-A6F906D2A2EB}">
      <dsp:nvSpPr>
        <dsp:cNvPr id="0" name=""/>
        <dsp:cNvSpPr/>
      </dsp:nvSpPr>
      <dsp:spPr>
        <a:xfrm>
          <a:off x="0" y="1146242"/>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“Regulatory Working Group” Role</a:t>
          </a:r>
          <a:endParaRPr lang="en-US" sz="2300" kern="1200" dirty="0"/>
        </a:p>
      </dsp:txBody>
      <dsp:txXfrm>
        <a:off x="53185" y="1199427"/>
        <a:ext cx="2856286" cy="983131"/>
      </dsp:txXfrm>
    </dsp:sp>
    <dsp:sp modelId="{842C37DC-E8C9-4AD6-BBF4-5345049B5D9F}">
      <dsp:nvSpPr>
        <dsp:cNvPr id="0" name=""/>
        <dsp:cNvSpPr/>
      </dsp:nvSpPr>
      <dsp:spPr>
        <a:xfrm rot="5400000">
          <a:off x="5160327" y="201497"/>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Includes international regulatory cooperation plans that are of significant consequence as part of regulatory plans per EO 12866</a:t>
          </a:r>
          <a:endParaRPr lang="en-US" sz="1200" kern="1200" dirty="0"/>
        </a:p>
        <a:p>
          <a:pPr marL="114300" lvl="1" indent="-114300" algn="l" defTabSz="533400" rtl="0">
            <a:lnSpc>
              <a:spcPct val="90000"/>
            </a:lnSpc>
            <a:spcBef>
              <a:spcPct val="0"/>
            </a:spcBef>
            <a:spcAft>
              <a:spcPct val="15000"/>
            </a:spcAft>
            <a:buChar char="••"/>
          </a:pPr>
          <a:r>
            <a:rPr lang="en-US" sz="1200" kern="1200" dirty="0" smtClean="0"/>
            <a:t>“Encourages” independent agencies to embrace and apply</a:t>
          </a:r>
          <a:endParaRPr lang="en-US" sz="1200" kern="1200" dirty="0"/>
        </a:p>
      </dsp:txBody>
      <dsp:txXfrm rot="-5400000">
        <a:off x="2962656" y="2441716"/>
        <a:ext cx="5224396" cy="786505"/>
      </dsp:txXfrm>
    </dsp:sp>
    <dsp:sp modelId="{855036EB-0E0F-4CAD-89BA-95F3325B1AE5}">
      <dsp:nvSpPr>
        <dsp:cNvPr id="0" name=""/>
        <dsp:cNvSpPr/>
      </dsp:nvSpPr>
      <dsp:spPr>
        <a:xfrm>
          <a:off x="0" y="2290219"/>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Agency Responsibilities</a:t>
          </a:r>
          <a:endParaRPr lang="en-US" sz="2300" kern="1200" dirty="0"/>
        </a:p>
      </dsp:txBody>
      <dsp:txXfrm>
        <a:off x="53185" y="2343404"/>
        <a:ext cx="2856286" cy="983131"/>
      </dsp:txXfrm>
    </dsp:sp>
    <dsp:sp modelId="{61DB4480-6C19-4ECD-BB29-A9D92B5DB330}">
      <dsp:nvSpPr>
        <dsp:cNvPr id="0" name=""/>
        <dsp:cNvSpPr/>
      </dsp:nvSpPr>
      <dsp:spPr>
        <a:xfrm rot="5400000">
          <a:off x="5160327" y="1345474"/>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Defined as: “a direct effect that a proposed or final regulation is expected to have on international trade and investment, or that otherwise may be of significant interest to the trading partners of the United States.”</a:t>
          </a:r>
          <a:endParaRPr lang="en-US" sz="1200" kern="1200" dirty="0"/>
        </a:p>
      </dsp:txBody>
      <dsp:txXfrm rot="-5400000">
        <a:off x="2962656" y="3585693"/>
        <a:ext cx="5224396" cy="786505"/>
      </dsp:txXfrm>
    </dsp:sp>
    <dsp:sp modelId="{C0FC5AED-CD7B-4F83-9D93-BF04EB812FE7}">
      <dsp:nvSpPr>
        <dsp:cNvPr id="0" name=""/>
        <dsp:cNvSpPr/>
      </dsp:nvSpPr>
      <dsp:spPr>
        <a:xfrm>
          <a:off x="0" y="3434195"/>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“International impact”</a:t>
          </a:r>
          <a:endParaRPr lang="en-US" sz="2300" kern="1200" dirty="0"/>
        </a:p>
      </dsp:txBody>
      <dsp:txXfrm>
        <a:off x="53185" y="3487380"/>
        <a:ext cx="2856286"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wrap="square" lIns="92583" tIns="46292" rIns="92583" bIns="46292"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wrap="square" lIns="92583" tIns="46292" rIns="92583" bIns="46292" numCol="1" anchor="t" anchorCtr="0" compatLnSpc="1">
            <a:prstTxWarp prst="textNoShape">
              <a:avLst/>
            </a:prstTxWarp>
          </a:bodyPr>
          <a:lstStyle>
            <a:lvl1pPr algn="r">
              <a:defRPr sz="1200"/>
            </a:lvl1pPr>
          </a:lstStyle>
          <a:p>
            <a:fld id="{B6FA3E62-63D3-4AC4-9E15-94044D7977D4}" type="datetime1">
              <a:rPr lang="en-US"/>
              <a:pPr/>
              <a:t>3/18/2016</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wrap="square" lIns="92583" tIns="46292" rIns="92583" bIns="46292"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583" tIns="46292" rIns="92583" bIns="46292"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2583" tIns="46292" rIns="92583" bIns="46292"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2583" tIns="46292" rIns="92583" bIns="46292" numCol="1" anchor="b" anchorCtr="0" compatLnSpc="1">
            <a:prstTxWarp prst="textNoShape">
              <a:avLst/>
            </a:prstTxWarp>
          </a:bodyPr>
          <a:lstStyle>
            <a:lvl1pPr algn="r">
              <a:defRPr sz="1200"/>
            </a:lvl1pPr>
          </a:lstStyle>
          <a:p>
            <a:fld id="{2B8E48E3-5C7D-4A0E-8658-460E42034AC4}" type="slidenum">
              <a:rPr lang="en-US"/>
              <a:pPr/>
              <a:t>‹#›</a:t>
            </a:fld>
            <a:endParaRPr lang="en-US"/>
          </a:p>
        </p:txBody>
      </p:sp>
    </p:spTree>
    <p:extLst>
      <p:ext uri="{BB962C8B-B14F-4D97-AF65-F5344CB8AC3E}">
        <p14:creationId xmlns:p14="http://schemas.microsoft.com/office/powerpoint/2010/main" val="115191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baseline="0" dirty="0" smtClean="0">
              <a:solidFill>
                <a:schemeClr val="tx1"/>
              </a:solidFill>
              <a:effectLst/>
              <a:latin typeface="Arial"/>
              <a:ea typeface="Geneva"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baseline="0" dirty="0" smtClean="0">
                <a:solidFill>
                  <a:schemeClr val="tx1"/>
                </a:solidFill>
                <a:effectLst/>
                <a:latin typeface="Arial"/>
                <a:ea typeface="Geneva" charset="-128"/>
                <a:cs typeface="Geneva" charset="0"/>
              </a:rPr>
              <a:t>There are two dimensions to my remarks regarding GRP and CA</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baseline="0" dirty="0" smtClean="0">
              <a:solidFill>
                <a:schemeClr val="tx1"/>
              </a:solidFill>
              <a:effectLst/>
              <a:latin typeface="Arial"/>
              <a:ea typeface="Geneva" charset="-128"/>
              <a:cs typeface="Geneva"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baseline="0" dirty="0" smtClean="0">
                <a:solidFill>
                  <a:schemeClr val="tx1"/>
                </a:solidFill>
                <a:effectLst/>
                <a:latin typeface="Arial"/>
                <a:ea typeface="Geneva" charset="-128"/>
                <a:cs typeface="Geneva" charset="0"/>
              </a:rPr>
              <a:t>Good GRP and policy direction for effective public and private partnerships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baseline="0" dirty="0" smtClean="0">
                <a:solidFill>
                  <a:schemeClr val="tx1"/>
                </a:solidFill>
                <a:effectLst/>
                <a:latin typeface="Arial"/>
                <a:ea typeface="Geneva" charset="-128"/>
                <a:cs typeface="Geneva" charset="0"/>
              </a:rPr>
              <a:t>Good GRP regarding governance of private sector CA providers</a:t>
            </a:r>
            <a:endParaRPr lang="en-US" sz="1200" kern="1200" dirty="0" smtClean="0">
              <a:solidFill>
                <a:schemeClr val="tx1"/>
              </a:solidFill>
              <a:effectLst/>
              <a:latin typeface="Arial"/>
              <a:ea typeface="Geneva" charset="-128"/>
              <a:cs typeface="Geneva"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effectLst/>
              <a:latin typeface="Arial"/>
              <a:ea typeface="Geneva" charset="-128"/>
              <a:cs typeface="Geneva"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kern="1200" baseline="0" dirty="0" smtClean="0">
              <a:solidFill>
                <a:schemeClr val="tx1"/>
              </a:solidFill>
              <a:effectLst/>
              <a:latin typeface="Arial"/>
              <a:ea typeface="Geneva" charset="-128"/>
              <a:cs typeface="Geneva" charset="0"/>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1</a:t>
            </a:fld>
            <a:endParaRPr lang="en-US"/>
          </a:p>
        </p:txBody>
      </p:sp>
    </p:spTree>
    <p:extLst>
      <p:ext uri="{BB962C8B-B14F-4D97-AF65-F5344CB8AC3E}">
        <p14:creationId xmlns:p14="http://schemas.microsoft.com/office/powerpoint/2010/main" val="105501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lvl="0"/>
            <a:r>
              <a:rPr lang="en-US" dirty="0" smtClean="0"/>
              <a:t>The National Technology Transfer and Advancement Act (</a:t>
            </a:r>
            <a:r>
              <a:rPr lang="en-US" dirty="0"/>
              <a:t>NTTAA) requirements were implemented by OMB through revisions to its Circular A-119, “Federal Participation in the Development and Use of Voluntary Consensus Standards and in Conformity Assessment Activities” which was originally issued in 1982. The 1998 revisions helped to drive consistency with and reinforce provisions of NTTAA. [Note: NTTAA is the US law that directs the federal government to rely upon the private sector wherever practicable for standards and conformity programs, and by extension avoid unique technical regulations.]</a:t>
            </a:r>
          </a:p>
          <a:p>
            <a:pPr marL="173066" indent="-173066">
              <a:buFont typeface="Arial" pitchFamily="34" charset="0"/>
              <a:buChar char="•"/>
            </a:pPr>
            <a:endParaRPr lang="en-US" dirty="0"/>
          </a:p>
          <a:p>
            <a:pPr lvl="0"/>
            <a:r>
              <a:rPr lang="en-US" dirty="0"/>
              <a:t>The OMB A-119 (1998) Circular provisions today are very strong on reliance on the private sector for standards; the success of this guidance is reflected in the agency reports YOY that tell the story of increased reliance on private sector standards and reduction in related unique technical regulations. </a:t>
            </a:r>
          </a:p>
          <a:p>
            <a:pPr lvl="0"/>
            <a:endParaRPr lang="en-US" dirty="0"/>
          </a:p>
          <a:p>
            <a:pPr lvl="0"/>
            <a:r>
              <a:rPr lang="en-US" dirty="0"/>
              <a:t>At the same time, the world has evolved and a refresh of OMB A-119 is both warranted and timely. I’d like to frame this in two dimensions. The first of which is conformity assessment. </a:t>
            </a:r>
            <a:r>
              <a:rPr lang="en-US" dirty="0" smtClean="0"/>
              <a:t>The second dimension is related to standards. OMB </a:t>
            </a:r>
            <a:r>
              <a:rPr lang="en-US" dirty="0"/>
              <a:t>A-119 actually directs NIST to provide guidance on the conformity assessment provisions. That guidance has been codified, but falls short of the provisions as outlined </a:t>
            </a:r>
            <a:r>
              <a:rPr lang="en-US" dirty="0" smtClean="0"/>
              <a:t>for standards in the Circular. </a:t>
            </a:r>
          </a:p>
          <a:p>
            <a:pPr lvl="0"/>
            <a:endParaRPr lang="en-US" dirty="0" smtClean="0"/>
          </a:p>
          <a:p>
            <a:pPr lvl="0"/>
            <a:endParaRPr lang="en-US" dirty="0"/>
          </a:p>
          <a:p>
            <a:pPr lvl="0"/>
            <a:r>
              <a:rPr lang="en-US" dirty="0" smtClean="0"/>
              <a:t>The 5 boxes you see grouped in the “revisions” section of the slide highlight what has changed in</a:t>
            </a:r>
            <a:r>
              <a:rPr lang="en-US" baseline="0" dirty="0" smtClean="0"/>
              <a:t> the 2016 version</a:t>
            </a:r>
          </a:p>
          <a:p>
            <a:pPr lvl="0"/>
            <a:endParaRPr lang="en-US" baseline="0" dirty="0" smtClean="0"/>
          </a:p>
          <a:p>
            <a:r>
              <a:rPr lang="en-US" sz="1200" b="1" u="sng" kern="1200" dirty="0" smtClean="0">
                <a:solidFill>
                  <a:schemeClr val="tx1"/>
                </a:solidFill>
                <a:effectLst/>
                <a:latin typeface="Arial"/>
                <a:ea typeface="Geneva" charset="-128"/>
                <a:cs typeface="Geneva" charset="0"/>
              </a:rPr>
              <a:t>Conformity Assessment</a:t>
            </a:r>
            <a:r>
              <a:rPr lang="en-US" sz="1200" b="1" kern="1200" dirty="0" smtClean="0">
                <a:solidFill>
                  <a:schemeClr val="tx1"/>
                </a:solidFill>
                <a:effectLst/>
                <a:latin typeface="Arial"/>
                <a:ea typeface="Geneva" charset="-128"/>
                <a:cs typeface="Geneva" charset="0"/>
              </a:rPr>
              <a:t>: </a:t>
            </a:r>
            <a:endParaRPr lang="en-US" sz="1200" kern="1200" dirty="0" smtClean="0">
              <a:solidFill>
                <a:schemeClr val="tx1"/>
              </a:solidFill>
              <a:effectLst/>
              <a:latin typeface="Arial"/>
              <a:ea typeface="Geneva" charset="-128"/>
              <a:cs typeface="Geneva" charset="0"/>
            </a:endParaRPr>
          </a:p>
          <a:p>
            <a:pPr lvl="0"/>
            <a:r>
              <a:rPr lang="en-US" sz="1200" kern="1200" dirty="0" smtClean="0">
                <a:solidFill>
                  <a:schemeClr val="tx1"/>
                </a:solidFill>
                <a:effectLst/>
                <a:latin typeface="Arial"/>
                <a:ea typeface="Geneva" charset="-128"/>
                <a:cs typeface="Geneva" charset="0"/>
              </a:rPr>
              <a:t>Notes that conformity assessment procedures and systems can be used in many ways to support agencies’ missions and encourages agencies to “recognize the possible contribution of private sector conformity assessment activities”</a:t>
            </a:r>
          </a:p>
          <a:p>
            <a:pPr lvl="0"/>
            <a:endParaRPr lang="en-US" sz="1200" kern="1200" dirty="0" smtClean="0">
              <a:solidFill>
                <a:schemeClr val="tx1"/>
              </a:solidFill>
              <a:effectLst/>
              <a:latin typeface="Arial"/>
              <a:ea typeface="Geneva" charset="-128"/>
              <a:cs typeface="Geneva" charset="0"/>
            </a:endParaRPr>
          </a:p>
          <a:p>
            <a:pPr lvl="0"/>
            <a:r>
              <a:rPr lang="en-US" sz="1200" kern="1200" dirty="0" smtClean="0">
                <a:solidFill>
                  <a:schemeClr val="tx1"/>
                </a:solidFill>
                <a:effectLst/>
                <a:latin typeface="Arial"/>
                <a:ea typeface="Geneva" charset="-128"/>
                <a:cs typeface="Geneva" charset="0"/>
              </a:rPr>
              <a:t>Instructs agencies to work closely with NIST and OMB to identify CA needs for regulatory compliance and enforcement, procurement, and other programmatic contexts</a:t>
            </a:r>
          </a:p>
          <a:p>
            <a:pPr lvl="0"/>
            <a:r>
              <a:rPr lang="en-US" sz="1200" kern="1200" dirty="0" smtClean="0">
                <a:solidFill>
                  <a:schemeClr val="tx1"/>
                </a:solidFill>
                <a:effectLst/>
                <a:latin typeface="Arial"/>
                <a:ea typeface="Geneva" charset="-128"/>
                <a:cs typeface="Geneva" charset="0"/>
              </a:rPr>
              <a:t>Recommends that agencies consider whether reliance on international CA schemes would meet their conformity assessment needs and references alignment with WTO TBT Agreement</a:t>
            </a:r>
          </a:p>
          <a:p>
            <a:pPr marL="171450" lvl="0" indent="-171450">
              <a:buFont typeface="Wingdings" pitchFamily="2" charset="2"/>
              <a:buChar char="Ø"/>
            </a:pPr>
            <a:endParaRPr lang="en-US" dirty="0" smtClean="0"/>
          </a:p>
          <a:p>
            <a:r>
              <a:rPr lang="en-US" sz="1200" b="1" u="sng" kern="1200" dirty="0" smtClean="0">
                <a:solidFill>
                  <a:schemeClr val="tx1"/>
                </a:solidFill>
                <a:effectLst/>
                <a:latin typeface="Arial"/>
                <a:ea typeface="Geneva" charset="-128"/>
                <a:cs typeface="Geneva" charset="0"/>
              </a:rPr>
              <a:t>Standards</a:t>
            </a:r>
            <a:r>
              <a:rPr lang="en-US" sz="1200" b="1" kern="1200" dirty="0" smtClean="0">
                <a:solidFill>
                  <a:schemeClr val="tx1"/>
                </a:solidFill>
                <a:effectLst/>
                <a:latin typeface="Arial"/>
                <a:ea typeface="Geneva" charset="-128"/>
                <a:cs typeface="Geneva" charset="0"/>
              </a:rPr>
              <a:t>:</a:t>
            </a:r>
            <a:endParaRPr lang="en-US" sz="1200" kern="1200" dirty="0" smtClean="0">
              <a:solidFill>
                <a:schemeClr val="tx1"/>
              </a:solidFill>
              <a:effectLst/>
              <a:latin typeface="Arial"/>
              <a:ea typeface="Geneva" charset="-128"/>
              <a:cs typeface="Geneva" charset="0"/>
            </a:endParaRPr>
          </a:p>
          <a:p>
            <a:pPr lvl="0"/>
            <a:r>
              <a:rPr lang="en-US" sz="1200" kern="1200" dirty="0" smtClean="0">
                <a:solidFill>
                  <a:schemeClr val="tx1"/>
                </a:solidFill>
                <a:effectLst/>
                <a:latin typeface="Arial"/>
                <a:ea typeface="Geneva" charset="-128"/>
                <a:cs typeface="Geneva" charset="0"/>
              </a:rPr>
              <a:t>Continues to require federal agencies’ usage of  voluntary consensus standards (VCS), but provides flexibility to use other non-consensus standards where VCS do not exist or usage would be inconsistent with law, otherwise impractical or ineffective in meeting agency needs. </a:t>
            </a:r>
          </a:p>
          <a:p>
            <a:pPr lvl="0"/>
            <a:endParaRPr lang="en-US" sz="1200" kern="1200" dirty="0" smtClean="0">
              <a:solidFill>
                <a:schemeClr val="tx1"/>
              </a:solidFill>
              <a:effectLst/>
              <a:latin typeface="Arial"/>
              <a:ea typeface="Geneva" charset="-128"/>
              <a:cs typeface="Geneva" charset="0"/>
            </a:endParaRPr>
          </a:p>
          <a:p>
            <a:pPr lvl="0"/>
            <a:r>
              <a:rPr lang="en-US" sz="1200" kern="1200" dirty="0" smtClean="0">
                <a:solidFill>
                  <a:schemeClr val="tx1"/>
                </a:solidFill>
                <a:effectLst/>
                <a:latin typeface="Arial"/>
                <a:ea typeface="Geneva" charset="-128"/>
                <a:cs typeface="Geneva" charset="0"/>
              </a:rPr>
              <a:t>Includes consideration of “the extent to which the standard is an international standard” as a potential factor agencies should consider in determining which standards to use. Also seeks to align with US obligations under World Trade Organization (WTO) Agreement on Technical Barriers to Trade, instructing agencies to rely on relevant international standards except where they would be “ineffective or inappropriate…to fulfill the legitimate objective pursued” (p22)</a:t>
            </a:r>
          </a:p>
          <a:p>
            <a:pPr lvl="0"/>
            <a:endParaRPr lang="en-US" sz="1200" kern="1200" dirty="0" smtClean="0">
              <a:solidFill>
                <a:schemeClr val="tx1"/>
              </a:solidFill>
              <a:effectLst/>
              <a:latin typeface="Arial"/>
              <a:ea typeface="Geneva" charset="-128"/>
              <a:cs typeface="Geneva" charset="0"/>
            </a:endParaRPr>
          </a:p>
          <a:p>
            <a:pPr lvl="0"/>
            <a:r>
              <a:rPr lang="en-US" sz="1200" kern="1200" dirty="0" smtClean="0">
                <a:solidFill>
                  <a:schemeClr val="tx1"/>
                </a:solidFill>
                <a:effectLst/>
                <a:latin typeface="Arial"/>
                <a:ea typeface="Geneva" charset="-128"/>
                <a:cs typeface="Geneva" charset="0"/>
              </a:rPr>
              <a:t>Includes provisions that enhance transparency in how federal agencies engage SDOs, including: (1) annual reports to OMB and NIST on participation in VCS activities; (2) greater reliance on Agency Standards Executives; (3) explanations for decisions to issue government-unique standards in lieu of reliance on VCS; and (4) inclusion of a discussion on how agencies are implementing OMB A-119 and engaged with SDOs in the preambles that accompany rulemaking. </a:t>
            </a:r>
          </a:p>
          <a:p>
            <a:pPr lvl="0"/>
            <a:endParaRPr lang="en-US" baseline="0" dirty="0" smtClean="0"/>
          </a:p>
          <a:p>
            <a:pPr lvl="0"/>
            <a:endParaRPr lang="en-US" baseline="0" dirty="0" smtClean="0"/>
          </a:p>
          <a:p>
            <a:pPr lvl="0"/>
            <a:r>
              <a:rPr lang="en-US" dirty="0" smtClean="0"/>
              <a:t>:</a:t>
            </a:r>
            <a:endParaRPr lang="en-US" dirty="0"/>
          </a:p>
          <a:p>
            <a:pPr marL="173066" indent="-173066">
              <a:buFont typeface="Arial" pitchFamily="34" charset="0"/>
              <a:buChar char="•"/>
            </a:pPr>
            <a:r>
              <a:rPr lang="en-US" dirty="0">
                <a:solidFill>
                  <a:prstClr val="black"/>
                </a:solidFill>
              </a:rPr>
              <a:t>The first is standards IP protections reflected in the earlier Incorporation by Reference (IBR) presentations.</a:t>
            </a:r>
          </a:p>
          <a:p>
            <a:pPr marL="173066" indent="-173066">
              <a:buFont typeface="Arial" pitchFamily="34" charset="0"/>
              <a:buChar char="•"/>
            </a:pPr>
            <a:r>
              <a:rPr lang="en-US" baseline="0" dirty="0" smtClean="0">
                <a:solidFill>
                  <a:prstClr val="black"/>
                </a:solidFill>
                <a:ea typeface="Geneva" charset="-128"/>
                <a:cs typeface="Geneva" charset="0"/>
              </a:rPr>
              <a:t>The</a:t>
            </a:r>
            <a:r>
              <a:rPr lang="en-US" dirty="0" smtClean="0">
                <a:solidFill>
                  <a:prstClr val="black"/>
                </a:solidFill>
                <a:ea typeface="Geneva" charset="-128"/>
                <a:cs typeface="Geneva" charset="0"/>
              </a:rPr>
              <a:t> second is a discussion over what constitutes consensus standards. Traditionally, the focus has been on ANSI-accredited consensus standards. But ISO provides consensus standards guidelines. And leadership standards, often in the environment space, are triggering related discussions about how to address in OMB guidance moving forward.</a:t>
            </a:r>
          </a:p>
          <a:p>
            <a:pPr marL="173066" indent="-173066">
              <a:buFont typeface="Arial" pitchFamily="34" charset="0"/>
              <a:buChar char="•"/>
            </a:pPr>
            <a:r>
              <a:rPr lang="en-US" dirty="0">
                <a:solidFill>
                  <a:prstClr val="black"/>
                </a:solidFill>
              </a:rPr>
              <a:t>The third is how the government engages the private sector. </a:t>
            </a:r>
            <a:r>
              <a:rPr lang="en-US" dirty="0" smtClean="0">
                <a:solidFill>
                  <a:prstClr val="black"/>
                </a:solidFill>
              </a:rPr>
              <a:t>There is a general perception that communication, coordination, and collaboration gaps exist and existing mechanisms inadequate. </a:t>
            </a:r>
          </a:p>
          <a:p>
            <a:pPr marL="173066" indent="-173066">
              <a:buFont typeface="Arial" pitchFamily="34" charset="0"/>
              <a:buChar char="•"/>
            </a:pPr>
            <a:r>
              <a:rPr lang="en-US" dirty="0">
                <a:solidFill>
                  <a:prstClr val="black"/>
                </a:solidFill>
              </a:rPr>
              <a:t>The fourth is updating standards in regulation. </a:t>
            </a:r>
            <a:r>
              <a:rPr lang="en-US" dirty="0" smtClean="0">
                <a:solidFill>
                  <a:prstClr val="black"/>
                </a:solidFill>
              </a:rPr>
              <a:t>Such guidance is important to ensure that products are being evaluated for compliance to the same version of a standard, and the most current version. The ability for regulators to update standards references to newer versions can be complex and cumbersome.</a:t>
            </a:r>
          </a:p>
          <a:p>
            <a:pPr marL="173066" indent="-173066">
              <a:buFont typeface="Arial" pitchFamily="34" charset="0"/>
              <a:buChar char="•"/>
            </a:pPr>
            <a:r>
              <a:rPr lang="en-US" dirty="0">
                <a:solidFill>
                  <a:prstClr val="black"/>
                </a:solidFill>
              </a:rPr>
              <a:t>The fifth is around if and how regulators should rely upon multiple standards. This is particularly important in a time of increased emphasis on regulatory collaboration across borders. From UL’s point of view, such reliance on multiple standards should occur only if the technical equivalence can be assessed and determined. </a:t>
            </a:r>
            <a:endParaRPr lang="en-US" dirty="0" smtClean="0">
              <a:solidFill>
                <a:prstClr val="black"/>
              </a:solidFill>
            </a:endParaRPr>
          </a:p>
          <a:p>
            <a:pPr marL="173066" indent="-173066">
              <a:buFont typeface="Arial" pitchFamily="34" charset="0"/>
              <a:buChar char="•"/>
            </a:pPr>
            <a:endParaRPr lang="en-US" dirty="0" smtClean="0">
              <a:solidFill>
                <a:prstClr val="black"/>
              </a:solidFill>
            </a:endParaRPr>
          </a:p>
          <a:p>
            <a:pPr marL="171450" lvl="0" indent="-171450">
              <a:buFont typeface="Arial" pitchFamily="34" charset="0"/>
              <a:buChar char="•"/>
            </a:pPr>
            <a:endParaRPr lang="en-US" baseline="0" dirty="0" smtClean="0"/>
          </a:p>
          <a:p>
            <a:pPr marL="173066" indent="-17306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2640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 us to the third segment of regulatory reform – EO 13609 – which is focused on collaborating and aligning regulation across national boundaries. There are four basic components </a:t>
            </a:r>
            <a:r>
              <a:rPr lang="en-US" smtClean="0"/>
              <a:t>to this EO</a:t>
            </a:r>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8633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The US Occupational Safety and Health Admin (OSHA) public private program for safety of products in the workplace is both a success story and a “work-in-progress”. It’s a success story in applying GRP/and TBT ironically prior to passage of NTTAA and OMB.  A “work-in-progress” because it illustrates areas that need to be reevaluated to reflect todays realities:</a:t>
            </a:r>
          </a:p>
          <a:p>
            <a:pPr marL="8001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Accreditation who does it? ISO 17065</a:t>
            </a:r>
          </a:p>
          <a:p>
            <a:pPr marL="8001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Acceptance of standards (international)</a:t>
            </a: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Under the program, OSHA:</a:t>
            </a:r>
          </a:p>
          <a:p>
            <a:pPr marL="8001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Mandates conformance</a:t>
            </a:r>
          </a:p>
          <a:p>
            <a:pPr marL="8001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Relies on private sector standards</a:t>
            </a:r>
          </a:p>
          <a:p>
            <a:pPr marL="8001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Accredits 3</a:t>
            </a:r>
            <a:r>
              <a:rPr kumimoji="0" lang="en-US" sz="2000" b="0" i="0" u="none" strike="noStrike" kern="1200" cap="none" spc="0" normalizeH="0" baseline="30000" noProof="0" dirty="0" smtClean="0">
                <a:ln>
                  <a:noFill/>
                </a:ln>
                <a:solidFill>
                  <a:srgbClr val="000000"/>
                </a:solidFill>
                <a:effectLst/>
                <a:uLnTx/>
                <a:uFillTx/>
                <a:latin typeface="Arial"/>
              </a:rPr>
              <a:t>rd</a:t>
            </a:r>
            <a:r>
              <a:rPr kumimoji="0" lang="en-US" sz="2000" b="0" i="0" u="none" strike="noStrike" kern="1200" cap="none" spc="0" normalizeH="0" baseline="0" noProof="0" dirty="0" smtClean="0">
                <a:ln>
                  <a:noFill/>
                </a:ln>
                <a:solidFill>
                  <a:srgbClr val="000000"/>
                </a:solidFill>
                <a:effectLst/>
                <a:uLnTx/>
                <a:uFillTx/>
                <a:latin typeface="Arial"/>
              </a:rPr>
              <a:t> parties</a:t>
            </a:r>
          </a:p>
          <a:p>
            <a:pPr marL="8001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3</a:t>
            </a:r>
            <a:r>
              <a:rPr kumimoji="0" lang="en-US" sz="2000" b="0" i="0" u="none" strike="noStrike" kern="1200" cap="none" spc="0" normalizeH="0" baseline="30000" noProof="0" dirty="0" smtClean="0">
                <a:ln>
                  <a:noFill/>
                </a:ln>
                <a:solidFill>
                  <a:srgbClr val="000000"/>
                </a:solidFill>
                <a:effectLst/>
                <a:uLnTx/>
                <a:uFillTx/>
                <a:latin typeface="Arial"/>
              </a:rPr>
              <a:t>rd</a:t>
            </a:r>
            <a:r>
              <a:rPr kumimoji="0" lang="en-US" sz="2000" b="0" i="0" u="none" strike="noStrike" kern="1200" cap="none" spc="0" normalizeH="0" baseline="0" noProof="0" dirty="0" smtClean="0">
                <a:ln>
                  <a:noFill/>
                </a:ln>
                <a:solidFill>
                  <a:srgbClr val="000000"/>
                </a:solidFill>
                <a:effectLst/>
                <a:uLnTx/>
                <a:uFillTx/>
                <a:latin typeface="Arial"/>
              </a:rPr>
              <a:t> parties carry out certification and surveillance</a:t>
            </a: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With respect to reducing government costs and lessening OSHA’s market surveillance burden, interestingly, OSHA would have to spend $360 million each year (more than half it’s budget) were it to shift from a 3</a:t>
            </a:r>
            <a:r>
              <a:rPr kumimoji="0" lang="en-US" sz="2000" b="0" i="0" u="none" strike="noStrike" kern="1200" cap="none" spc="0" normalizeH="0" baseline="30000" noProof="0" dirty="0" smtClean="0">
                <a:ln>
                  <a:noFill/>
                </a:ln>
                <a:solidFill>
                  <a:srgbClr val="000000"/>
                </a:solidFill>
                <a:effectLst/>
                <a:uLnTx/>
                <a:uFillTx/>
                <a:latin typeface="Arial"/>
              </a:rPr>
              <a:t>rd</a:t>
            </a:r>
            <a:r>
              <a:rPr kumimoji="0" lang="en-US" sz="2000" b="0" i="0" u="none" strike="noStrike" kern="1200" cap="none" spc="0" normalizeH="0" baseline="0" noProof="0" dirty="0" smtClean="0">
                <a:ln>
                  <a:noFill/>
                </a:ln>
                <a:solidFill>
                  <a:srgbClr val="000000"/>
                </a:solidFill>
                <a:effectLst/>
                <a:uLnTx/>
                <a:uFillTx/>
                <a:latin typeface="Arial"/>
              </a:rPr>
              <a:t> party, public-private model to </a:t>
            </a:r>
            <a:r>
              <a:rPr kumimoji="0" lang="en-US" sz="2000" b="0" i="0" u="none" strike="noStrike" kern="1200" cap="none" spc="0" normalizeH="0" baseline="0" noProof="0" dirty="0" err="1" smtClean="0">
                <a:ln>
                  <a:noFill/>
                </a:ln>
                <a:solidFill>
                  <a:srgbClr val="000000"/>
                </a:solidFill>
                <a:effectLst/>
                <a:uLnTx/>
                <a:uFillTx/>
                <a:latin typeface="Arial"/>
              </a:rPr>
              <a:t>SDoC</a:t>
            </a:r>
            <a:r>
              <a:rPr kumimoji="0" lang="en-US" sz="2000" b="0" i="0" u="none" strike="noStrike" kern="1200" cap="none" spc="0" normalizeH="0" baseline="0" noProof="0" dirty="0" smtClean="0">
                <a:ln>
                  <a:noFill/>
                </a:ln>
                <a:solidFill>
                  <a:srgbClr val="000000"/>
                </a:solidFill>
                <a:effectLst/>
                <a:uLnTx/>
                <a:uFillTx/>
                <a:latin typeface="Arial"/>
              </a:rPr>
              <a:t>.</a:t>
            </a: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Arial"/>
            </a:endParaRP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Arial"/>
            </a:endParaRP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Arial"/>
            </a:endParaRP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Arial"/>
            </a:endParaRP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Arial"/>
            </a:endParaRP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Arial"/>
            </a:endParaRP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a:rPr>
              <a:t>Before talking further about A-119 and how this process could be further enhanced, I would like to provide two case studies that demonstrate h</a:t>
            </a:r>
            <a:r>
              <a:rPr lang="en-US" sz="1200" kern="1200" dirty="0" err="1" smtClean="0">
                <a:solidFill>
                  <a:schemeClr val="tx1"/>
                </a:solidFill>
                <a:effectLst/>
                <a:latin typeface="Arial"/>
                <a:ea typeface="Geneva" charset="-128"/>
                <a:cs typeface="Geneva" charset="0"/>
              </a:rPr>
              <a:t>ow</a:t>
            </a:r>
            <a:r>
              <a:rPr lang="en-US" sz="1200" kern="1200" dirty="0" smtClean="0">
                <a:solidFill>
                  <a:schemeClr val="tx1"/>
                </a:solidFill>
                <a:effectLst/>
                <a:latin typeface="Arial"/>
                <a:ea typeface="Geneva" charset="-128"/>
                <a:cs typeface="Geneva" charset="0"/>
              </a:rPr>
              <a:t> reliance on the private sector has achieved some of the stated objectives around NTTAA and OMB A-119. </a:t>
            </a:r>
            <a:r>
              <a:rPr lang="en-US" sz="1200" kern="1200" baseline="0" dirty="0" smtClean="0">
                <a:solidFill>
                  <a:schemeClr val="tx1"/>
                </a:solidFill>
                <a:effectLst/>
                <a:latin typeface="Arial"/>
                <a:ea typeface="Geneva" charset="-128"/>
                <a:cs typeface="Geneva" charset="0"/>
              </a:rPr>
              <a:t> </a:t>
            </a: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kern="1200" baseline="0" dirty="0" smtClean="0">
              <a:solidFill>
                <a:schemeClr val="tx1"/>
              </a:solidFill>
              <a:effectLst/>
              <a:latin typeface="Arial"/>
              <a:ea typeface="Geneva" charset="-128"/>
              <a:cs typeface="Geneva" charset="0"/>
            </a:endParaRP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Arial"/>
                <a:ea typeface="Geneva" charset="-128"/>
                <a:cs typeface="Geneva" charset="0"/>
              </a:rPr>
              <a:t>I will start with a case study on the </a:t>
            </a:r>
            <a:r>
              <a:rPr lang="en-US" sz="1200" kern="1200" dirty="0" smtClean="0">
                <a:solidFill>
                  <a:schemeClr val="tx1"/>
                </a:solidFill>
                <a:effectLst/>
                <a:latin typeface="Arial"/>
                <a:ea typeface="Geneva" charset="-128"/>
                <a:cs typeface="Geneva" charset="0"/>
              </a:rPr>
              <a:t>OSHA NRTL Program</a:t>
            </a:r>
            <a:r>
              <a:rPr lang="en-US" sz="1200" kern="1200" baseline="0" dirty="0" smtClean="0">
                <a:solidFill>
                  <a:schemeClr val="tx1"/>
                </a:solidFill>
                <a:effectLst/>
                <a:latin typeface="Arial"/>
                <a:ea typeface="Geneva" charset="-128"/>
                <a:cs typeface="Geneva" charset="0"/>
              </a:rPr>
              <a:t> </a:t>
            </a:r>
            <a:r>
              <a:rPr lang="en-US" sz="1200" kern="1200" dirty="0" smtClean="0">
                <a:solidFill>
                  <a:schemeClr val="tx1"/>
                </a:solidFill>
                <a:effectLst/>
                <a:latin typeface="Arial"/>
                <a:ea typeface="Geneva" charset="-128"/>
                <a:cs typeface="Geneva" charset="0"/>
              </a:rPr>
              <a:t>and then</a:t>
            </a:r>
            <a:r>
              <a:rPr lang="en-US" sz="1200" kern="1200" baseline="0" dirty="0" smtClean="0">
                <a:solidFill>
                  <a:schemeClr val="tx1"/>
                </a:solidFill>
                <a:effectLst/>
                <a:latin typeface="Arial"/>
                <a:ea typeface="Geneva" charset="-128"/>
                <a:cs typeface="Geneva" charset="0"/>
              </a:rPr>
              <a:t> talk about the </a:t>
            </a:r>
            <a:r>
              <a:rPr lang="en-US" sz="1200" kern="1200" dirty="0" smtClean="0">
                <a:solidFill>
                  <a:schemeClr val="tx1"/>
                </a:solidFill>
                <a:effectLst/>
                <a:latin typeface="Arial"/>
                <a:ea typeface="Geneva" charset="-128"/>
                <a:cs typeface="Geneva" charset="0"/>
              </a:rPr>
              <a:t>CPSC.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Arial"/>
            </a:endParaRPr>
          </a:p>
          <a:p>
            <a:pPr marL="342900" indent="-342900">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Arial"/>
              </a:rPr>
              <a:t>OSHA’s </a:t>
            </a:r>
            <a:r>
              <a:rPr kumimoji="0" lang="en-US" sz="2000" b="0" i="0" u="none" strike="noStrike" kern="1200" cap="none" spc="0" normalizeH="0" baseline="0" noProof="0" dirty="0" smtClean="0">
                <a:ln>
                  <a:noFill/>
                </a:ln>
                <a:solidFill>
                  <a:srgbClr val="000000"/>
                </a:solidFill>
                <a:effectLst/>
                <a:uLnTx/>
                <a:uFillTx/>
                <a:latin typeface="TimesNewRoman"/>
              </a:rPr>
              <a:t>Nationally Recognized Testing Laboratory (NTRL) </a:t>
            </a:r>
            <a:r>
              <a:rPr kumimoji="0" lang="en-US" sz="2000" b="0" i="0" u="none" strike="noStrike" kern="1200" cap="none" spc="0" normalizeH="0" baseline="0" noProof="0" dirty="0" smtClean="0">
                <a:ln>
                  <a:noFill/>
                </a:ln>
                <a:solidFill>
                  <a:srgbClr val="000000"/>
                </a:solidFill>
                <a:effectLst/>
                <a:uLnTx/>
                <a:uFillTx/>
                <a:latin typeface="Tahoma"/>
              </a:rPr>
              <a:t>Program is a perfect example of how the Federal Government benefits from relying on private sector organizations to help carry out its mission, which in OSHA’s case is to “</a:t>
            </a:r>
            <a:r>
              <a:rPr lang="en-US" sz="1200" b="0" i="0" u="none" strike="noStrike" kern="1200" baseline="0" dirty="0" smtClean="0">
                <a:solidFill>
                  <a:schemeClr val="tx1"/>
                </a:solidFill>
                <a:latin typeface="Arial"/>
                <a:ea typeface="Geneva" charset="-128"/>
                <a:cs typeface="Geneva" charset="0"/>
              </a:rPr>
              <a:t>promote the safety and health of America’s working men and women.”  It has been documented by OSHA that they see the following benefits arising out of this reliance:</a:t>
            </a:r>
            <a:endParaRPr kumimoji="0" lang="en-US" sz="2000" b="0" i="0" u="none" strike="noStrike" kern="1200" cap="none" spc="0" normalizeH="0" baseline="0" noProof="0" dirty="0" smtClean="0">
              <a:ln>
                <a:noFill/>
              </a:ln>
              <a:solidFill>
                <a:srgbClr val="000000"/>
              </a:solidFill>
              <a:effectLst/>
              <a:uLnTx/>
              <a:uFillTx/>
              <a:latin typeface="Arial"/>
            </a:endParaRPr>
          </a:p>
          <a:p>
            <a:pPr marL="0" marR="0" lvl="0" indent="0" algn="l" defTabSz="457200" rtl="0" eaLnBrk="1" fontAlgn="base" latinLnBrk="0" hangingPunct="1">
              <a:lnSpc>
                <a:spcPct val="100000"/>
              </a:lnSpc>
              <a:spcBef>
                <a:spcPct val="20000"/>
              </a:spcBef>
              <a:spcAft>
                <a:spcPct val="0"/>
              </a:spcAft>
              <a:buClrTx/>
              <a:buSzTx/>
              <a:buFont typeface="+mj-lt"/>
              <a:buNone/>
              <a:tabLst/>
              <a:defRPr/>
            </a:pPr>
            <a:endParaRPr kumimoji="0" lang="en-US" sz="2000" b="0" i="0" u="none" strike="noStrike" kern="1200" cap="none" spc="0" normalizeH="0" baseline="0" noProof="0" dirty="0" smtClean="0">
              <a:ln>
                <a:noFill/>
              </a:ln>
              <a:solidFill>
                <a:srgbClr val="000000"/>
              </a:solidFill>
              <a:effectLst/>
              <a:uLnTx/>
              <a:uFillTx/>
              <a:latin typeface="Arial"/>
            </a:endParaRPr>
          </a:p>
          <a:p>
            <a:pPr marL="0" marR="0" lvl="0" indent="0" algn="l" defTabSz="457200" rtl="0" eaLnBrk="1" fontAlgn="base" latinLnBrk="0" hangingPunct="1">
              <a:lnSpc>
                <a:spcPct val="100000"/>
              </a:lnSpc>
              <a:spcBef>
                <a:spcPct val="20000"/>
              </a:spcBef>
              <a:spcAft>
                <a:spcPct val="0"/>
              </a:spcAft>
              <a:buClrTx/>
              <a:buSzTx/>
              <a:buFont typeface="+mj-lt"/>
              <a:buNone/>
              <a:tabLst/>
              <a:defRPr/>
            </a:pPr>
            <a:r>
              <a:rPr kumimoji="0" lang="en-US" sz="2000" b="0" i="0" u="sng" strike="noStrike" kern="1200" cap="none" spc="0" normalizeH="0" baseline="0" noProof="0" dirty="0" smtClean="0">
                <a:ln>
                  <a:noFill/>
                </a:ln>
                <a:solidFill>
                  <a:srgbClr val="000000"/>
                </a:solidFill>
                <a:effectLst/>
                <a:uLnTx/>
                <a:uFillTx/>
                <a:latin typeface="Arial"/>
              </a:rPr>
              <a:t>Reducing Government Costs </a:t>
            </a:r>
          </a:p>
          <a:p>
            <a:pPr marL="171450" marR="0" lvl="0" indent="-171450">
              <a:spcBef>
                <a:spcPts val="0"/>
              </a:spcBef>
              <a:spcAft>
                <a:spcPts val="0"/>
              </a:spcAft>
              <a:buFont typeface="Arial" pitchFamily="34" charset="0"/>
              <a:buChar char="•"/>
            </a:pPr>
            <a:r>
              <a:rPr lang="en-US" sz="1200" dirty="0" smtClean="0">
                <a:effectLst/>
                <a:latin typeface="Calibri"/>
                <a:ea typeface="Calibri"/>
              </a:rPr>
              <a:t>In 2008, OSHA</a:t>
            </a:r>
            <a:r>
              <a:rPr lang="en-US" sz="1200" baseline="0" dirty="0" smtClean="0">
                <a:effectLst/>
                <a:latin typeface="Calibri"/>
                <a:ea typeface="Calibri"/>
              </a:rPr>
              <a:t> issued a Request for Information on (RFI) </a:t>
            </a:r>
            <a:r>
              <a:rPr lang="en-US" sz="1200" b="0" i="0" u="none" strike="noStrike" baseline="0" dirty="0" smtClean="0">
                <a:latin typeface="TimesNewRoman"/>
              </a:rPr>
              <a:t>on the question of whether to permit the use of Supplier’s Declaration of Conformity (</a:t>
            </a:r>
            <a:r>
              <a:rPr lang="en-US" sz="1200" b="0" i="0" u="none" strike="noStrike" baseline="0" dirty="0" err="1" smtClean="0">
                <a:latin typeface="TimesNewRoman"/>
              </a:rPr>
              <a:t>SDoC</a:t>
            </a:r>
            <a:r>
              <a:rPr lang="en-US" sz="1200" b="0" i="0" u="none" strike="noStrike" baseline="0" dirty="0" smtClean="0">
                <a:latin typeface="TimesNewRoman"/>
              </a:rPr>
              <a:t>) as an alternative to the NRTL approval process for products used in the US workplace. In its 2010 explanation as to why it chose not to initiate a rulemaking to permit the use of </a:t>
            </a:r>
            <a:r>
              <a:rPr lang="en-US" sz="1200" b="0" i="0" u="none" strike="noStrike" baseline="0" dirty="0" err="1" smtClean="0">
                <a:latin typeface="TimesNewRoman"/>
              </a:rPr>
              <a:t>SDoC</a:t>
            </a:r>
            <a:r>
              <a:rPr lang="en-US" sz="1200" b="0" i="0" u="none" strike="noStrike" baseline="0" dirty="0" smtClean="0">
                <a:latin typeface="TimesNewRoman"/>
              </a:rPr>
              <a:t>, OSHA cited costs as one of the factors.</a:t>
            </a:r>
            <a:r>
              <a:rPr lang="en-US" sz="1200" dirty="0" smtClean="0">
                <a:effectLst/>
                <a:latin typeface="Calibri"/>
                <a:ea typeface="Calibri"/>
              </a:rPr>
              <a:t> OSHA estimated that implementing an </a:t>
            </a:r>
            <a:r>
              <a:rPr lang="en-US" sz="1200" dirty="0" err="1" smtClean="0">
                <a:effectLst/>
                <a:latin typeface="Calibri"/>
                <a:ea typeface="Calibri"/>
              </a:rPr>
              <a:t>SDoC</a:t>
            </a:r>
            <a:r>
              <a:rPr lang="en-US" sz="1200" dirty="0" smtClean="0">
                <a:effectLst/>
                <a:latin typeface="Calibri"/>
                <a:ea typeface="Calibri"/>
              </a:rPr>
              <a:t> system in the US could cost the Agency approximately $360 million in addition annually. In contrast, the budget at that time associated with operating the NRTL Program was approximately $1 million per year. Based on this estimate, operating an effective </a:t>
            </a:r>
            <a:r>
              <a:rPr lang="en-US" sz="1200" dirty="0" err="1" smtClean="0">
                <a:effectLst/>
                <a:latin typeface="Calibri"/>
                <a:ea typeface="Calibri"/>
              </a:rPr>
              <a:t>SDoC</a:t>
            </a:r>
            <a:r>
              <a:rPr lang="en-US" sz="1200" dirty="0" smtClean="0">
                <a:effectLst/>
                <a:latin typeface="Calibri"/>
                <a:ea typeface="Calibri"/>
              </a:rPr>
              <a:t> program would require OSHA to incur substantial additional costs. OSHA’s budget at the time of the RFI for all of its operations was about $558 million. Thus, based on OSHA’s estimate, adopting an </a:t>
            </a:r>
            <a:r>
              <a:rPr lang="en-US" sz="1200" dirty="0" err="1" smtClean="0">
                <a:effectLst/>
                <a:latin typeface="Calibri"/>
                <a:ea typeface="Calibri"/>
              </a:rPr>
              <a:t>SDoC</a:t>
            </a:r>
            <a:r>
              <a:rPr lang="en-US" sz="1200" dirty="0" smtClean="0">
                <a:effectLst/>
                <a:latin typeface="Calibri"/>
                <a:ea typeface="Calibri"/>
              </a:rPr>
              <a:t> system would increase OSHA’s entire current budget by more than half.</a:t>
            </a:r>
          </a:p>
          <a:p>
            <a:pPr marL="0" marR="0" lvl="0" indent="0">
              <a:spcBef>
                <a:spcPts val="0"/>
              </a:spcBef>
              <a:spcAft>
                <a:spcPts val="0"/>
              </a:spcAft>
              <a:buFont typeface="Symbol"/>
              <a:buNone/>
            </a:pPr>
            <a:r>
              <a:rPr lang="en-US" sz="1200" dirty="0" smtClean="0">
                <a:effectLst/>
                <a:latin typeface="Calibri"/>
                <a:ea typeface="Calibri"/>
              </a:rPr>
              <a:t> </a:t>
            </a:r>
          </a:p>
          <a:p>
            <a:pPr marL="0" marR="0" lvl="0" indent="0" algn="l" defTabSz="457200" rtl="0" eaLnBrk="1" fontAlgn="base" latinLnBrk="0" hangingPunct="1">
              <a:lnSpc>
                <a:spcPct val="100000"/>
              </a:lnSpc>
              <a:spcBef>
                <a:spcPct val="20000"/>
              </a:spcBef>
              <a:spcAft>
                <a:spcPct val="0"/>
              </a:spcAft>
              <a:buClrTx/>
              <a:buSzTx/>
              <a:buFont typeface="+mj-lt"/>
              <a:buNone/>
              <a:tabLst/>
              <a:defRPr/>
            </a:pPr>
            <a:r>
              <a:rPr kumimoji="0" lang="en-US" sz="2000" b="0" i="0" u="sng" strike="noStrike" kern="1200" cap="none" spc="0" normalizeH="0" baseline="0" noProof="0" dirty="0" smtClean="0">
                <a:ln>
                  <a:noFill/>
                </a:ln>
                <a:solidFill>
                  <a:srgbClr val="000000"/>
                </a:solidFill>
                <a:effectLst/>
                <a:uLnTx/>
                <a:uFillTx/>
                <a:latin typeface="Arial"/>
              </a:rPr>
              <a:t>Lessening OSHA’s Market Surveillance Burdens</a:t>
            </a:r>
          </a:p>
          <a:p>
            <a:pPr marL="171450" marR="0" lvl="0" indent="-171450">
              <a:spcBef>
                <a:spcPts val="0"/>
              </a:spcBef>
              <a:spcAft>
                <a:spcPts val="0"/>
              </a:spcAft>
              <a:buFont typeface="Arial" pitchFamily="34" charset="0"/>
              <a:buChar char="•"/>
            </a:pPr>
            <a:r>
              <a:rPr lang="en-US" sz="1200" dirty="0" smtClean="0">
                <a:effectLst/>
                <a:latin typeface="Calibri"/>
                <a:ea typeface="Calibri"/>
              </a:rPr>
              <a:t>Under the NRTL Program, each NRTL may conduct market surveillance to assure that manufacturers use only its mark on certified products, </a:t>
            </a:r>
            <a:r>
              <a:rPr lang="en-US" sz="1200" i="1" dirty="0" smtClean="0">
                <a:effectLst/>
                <a:latin typeface="Calibri"/>
                <a:ea typeface="Calibri"/>
              </a:rPr>
              <a:t>i.e</a:t>
            </a:r>
            <a:r>
              <a:rPr lang="en-US" sz="1200" dirty="0" smtClean="0">
                <a:effectLst/>
                <a:latin typeface="Calibri"/>
                <a:ea typeface="Calibri"/>
              </a:rPr>
              <a:t>., each NRTL is responsible for ensuring the integrity of its mark. OSHA has noted that market surveillance is an important means that NRTLs can use to detect incompliant products. Several NRTLs also collaborate with the US Customs and Border Protection to monitor for incompliant products imported into the US, including counterfeit products.  If NRTLs did not carry out these market surveillance functions, OSHA would have to assume market surveillance obligations to monitor for incompliant products, which would require additional funding and staff resources. OSHA would have to seek funding for such a program, in whole or part, by charging fees to manufacturers or exporters.</a:t>
            </a:r>
          </a:p>
          <a:p>
            <a:pPr marL="342900" marR="0" lvl="0" indent="-342900">
              <a:spcBef>
                <a:spcPts val="0"/>
              </a:spcBef>
              <a:spcAft>
                <a:spcPts val="0"/>
              </a:spcAft>
              <a:buFont typeface="Symbol"/>
              <a:buChar char=""/>
            </a:pPr>
            <a:endParaRPr lang="en-US" sz="1200" dirty="0" smtClean="0">
              <a:effectLst/>
              <a:latin typeface="Calibri"/>
              <a:ea typeface="Calibri"/>
            </a:endParaRPr>
          </a:p>
          <a:p>
            <a:pPr marL="0" marR="0" lvl="0" indent="0" algn="l" defTabSz="457200" rtl="0" eaLnBrk="1" fontAlgn="base" latinLnBrk="0" hangingPunct="1">
              <a:lnSpc>
                <a:spcPct val="100000"/>
              </a:lnSpc>
              <a:spcBef>
                <a:spcPct val="20000"/>
              </a:spcBef>
              <a:spcAft>
                <a:spcPct val="0"/>
              </a:spcAft>
              <a:buClrTx/>
              <a:buSzTx/>
              <a:buFont typeface="+mj-lt"/>
              <a:buNone/>
              <a:tabLst/>
              <a:defRPr/>
            </a:pPr>
            <a:r>
              <a:rPr kumimoji="0" lang="en-US" sz="2000" b="0" i="0" u="sng" strike="noStrike" kern="1200" cap="none" spc="0" normalizeH="0" baseline="0" noProof="0" dirty="0" smtClean="0">
                <a:ln>
                  <a:noFill/>
                </a:ln>
                <a:solidFill>
                  <a:prstClr val="black"/>
                </a:solidFill>
                <a:effectLst/>
                <a:uLnTx/>
                <a:uFillTx/>
                <a:latin typeface="TimesNewRoman"/>
              </a:rPr>
              <a:t>Positively Affecting the Development of Standards </a:t>
            </a:r>
          </a:p>
          <a:p>
            <a:pPr marL="171450" indent="-171450" algn="l">
              <a:buFont typeface="Arial" pitchFamily="34" charset="0"/>
              <a:buChar char="•"/>
            </a:pPr>
            <a:r>
              <a:rPr lang="en-US" sz="1200" b="0" i="0" u="none" strike="noStrike" baseline="0" dirty="0" smtClean="0">
                <a:latin typeface="TimesNewRoman"/>
              </a:rPr>
              <a:t>The NRTL program also positively affects the development of standards. Product requirements and standards are often updated as innovation occurs and product designs change over time to meet market needs and desires. Product certifiers also contribute to standards revisions based on their experiences evaluating products or investigating their impacts in the field. The standards development process is thus closely linked to the testing and certification process, and each informs and enhances the other.</a:t>
            </a:r>
          </a:p>
          <a:p>
            <a:pPr algn="l"/>
            <a:endParaRPr lang="en-US" sz="1200" b="0" i="0" u="none" strike="noStrike" baseline="0" dirty="0" smtClean="0">
              <a:effectLst/>
              <a:latin typeface="TimesNewRoman"/>
              <a:ea typeface="Calibri"/>
            </a:endParaRPr>
          </a:p>
          <a:p>
            <a:pPr marL="0" marR="0" lvl="0" indent="0" algn="l" defTabSz="457200" rtl="0" eaLnBrk="1" fontAlgn="base" latinLnBrk="0" hangingPunct="1">
              <a:lnSpc>
                <a:spcPct val="100000"/>
              </a:lnSpc>
              <a:spcBef>
                <a:spcPct val="20000"/>
              </a:spcBef>
              <a:spcAft>
                <a:spcPct val="0"/>
              </a:spcAft>
              <a:buClrTx/>
              <a:buSzTx/>
              <a:buFont typeface="+mj-lt"/>
              <a:buNone/>
              <a:tabLst/>
              <a:defRPr/>
            </a:pPr>
            <a:r>
              <a:rPr kumimoji="0" lang="en-US" sz="2000" b="0" i="0" u="sng" strike="noStrike" kern="1200" cap="none" spc="0" normalizeH="0" baseline="0" noProof="0" dirty="0" smtClean="0">
                <a:ln>
                  <a:noFill/>
                </a:ln>
                <a:solidFill>
                  <a:srgbClr val="000000"/>
                </a:solidFill>
                <a:effectLst/>
                <a:uLnTx/>
                <a:uFillTx/>
                <a:latin typeface="Arial"/>
              </a:rPr>
              <a:t>Promoting International Trade</a:t>
            </a:r>
          </a:p>
          <a:p>
            <a:pPr marL="171450" indent="-171450" algn="l">
              <a:buFont typeface="Arial" pitchFamily="34" charset="0"/>
              <a:buChar char="•"/>
            </a:pPr>
            <a:r>
              <a:rPr lang="en-US" sz="1200" b="0" i="0" u="none" strike="noStrike" baseline="0" dirty="0" smtClean="0">
                <a:latin typeface="TimesNewRoman"/>
              </a:rPr>
              <a:t>Rather than posing a trade barrier to manufacturers in exchange for safety benefits, OSHA’s NRTL system enables responsible reliance on internationally harmonized standards in two ways. First, OSHA has formally recognized US standards that are harmonized with International </a:t>
            </a:r>
            <a:r>
              <a:rPr lang="en-US" sz="1200" b="0" i="0" u="none" strike="noStrike" baseline="0" dirty="0" err="1" smtClean="0">
                <a:latin typeface="TimesNewRoman"/>
              </a:rPr>
              <a:t>Electrotechnical</a:t>
            </a:r>
            <a:r>
              <a:rPr lang="en-US" sz="1200" b="0" i="0" u="none" strike="noStrike" baseline="0" dirty="0" smtClean="0">
                <a:latin typeface="TimesNewRoman"/>
              </a:rPr>
              <a:t> Commission (IEC) standards, with US national differences. By recognizing these standards, OSHA indicates they are acceptable for use by NRTLs to certify products according to OSHA requirements. OSHA has also permitted NRTLs to use the Worldwide System for Conformity Testing and Certification of </a:t>
            </a:r>
            <a:r>
              <a:rPr lang="en-US" sz="1200" b="0" i="0" u="none" strike="noStrike" baseline="0" dirty="0" err="1" smtClean="0">
                <a:latin typeface="TimesNewRoman"/>
              </a:rPr>
              <a:t>Electrotechnical</a:t>
            </a:r>
            <a:r>
              <a:rPr lang="en-US" sz="1200" b="0" i="0" u="none" strike="noStrike" baseline="0" dirty="0" smtClean="0">
                <a:latin typeface="TimesNewRoman"/>
              </a:rPr>
              <a:t> Equipment and Components (IECEE CB Scheme) for certifications to US standards that have been harmonized with IEC standards. These OSHA practices recognize that internationally harmonized standards help streamline requirements in a way that makes conformity assessment less burdensome and expedites market access for manufacturers accordingly. OSHA also fosters international trade by accrediting foreign bodies to be NRTLs on the same terms as US certifiers, as long as the host country also provides a similar mechanism for accrediting US conformity assessment bodies.</a:t>
            </a:r>
            <a:endParaRPr lang="en-US" sz="1200" dirty="0" smtClean="0">
              <a:effectLst/>
              <a:latin typeface="Calibri"/>
              <a:ea typeface="Calibri"/>
            </a:endParaRPr>
          </a:p>
          <a:p>
            <a:endParaRPr lang="en-US" dirty="0"/>
          </a:p>
        </p:txBody>
      </p:sp>
      <p:sp>
        <p:nvSpPr>
          <p:cNvPr id="4" name="Slide Number Placeholder 3"/>
          <p:cNvSpPr>
            <a:spLocks noGrp="1"/>
          </p:cNvSpPr>
          <p:nvPr>
            <p:ph type="sldNum" sz="quarter" idx="10"/>
          </p:nvPr>
        </p:nvSpPr>
        <p:spPr/>
        <p:txBody>
          <a:bodyPr/>
          <a:lstStyle/>
          <a:p>
            <a:fld id="{2B8E48E3-5C7D-4A0E-8658-460E42034AC4}" type="slidenum">
              <a:rPr lang="en-US" smtClean="0"/>
              <a:pPr/>
              <a:t>12</a:t>
            </a:fld>
            <a:endParaRPr lang="en-US"/>
          </a:p>
        </p:txBody>
      </p:sp>
    </p:spTree>
    <p:extLst>
      <p:ext uri="{BB962C8B-B14F-4D97-AF65-F5344CB8AC3E}">
        <p14:creationId xmlns:p14="http://schemas.microsoft.com/office/powerpoint/2010/main" val="410291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rgbClr val="000000"/>
                </a:solidFill>
                <a:latin typeface="Arial" pitchFamily="34" charset="0"/>
                <a:ea typeface="Geneva" charset="-128"/>
                <a:cs typeface="Geneva" charset="0"/>
              </a:rPr>
              <a:t>The Consumer Product Safety Improvement Act (CPSIA) of 2008 introduced new third-party testing requirements for toys and </a:t>
            </a:r>
            <a:r>
              <a:rPr lang="en-US" sz="1200" kern="1200" dirty="0" smtClean="0">
                <a:solidFill>
                  <a:srgbClr val="000000"/>
                </a:solidFill>
                <a:latin typeface="Arial" charset="0"/>
                <a:ea typeface="Geneva" charset="-128"/>
                <a:cs typeface="Geneva" charset="0"/>
              </a:rPr>
              <a:t>children’s products, and that the testing be conducted by an accredited CPSC-recognized third party lab and that the domestic manufacturer or importer issue a Certificate of that compliance. </a:t>
            </a:r>
          </a:p>
          <a:p>
            <a:pPr marL="0" indent="0">
              <a:buFont typeface="Arial" pitchFamily="34" charset="0"/>
              <a:buNone/>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13</a:t>
            </a:fld>
            <a:endParaRPr lang="en-US"/>
          </a:p>
        </p:txBody>
      </p:sp>
    </p:spTree>
    <p:extLst>
      <p:ext uri="{BB962C8B-B14F-4D97-AF65-F5344CB8AC3E}">
        <p14:creationId xmlns:p14="http://schemas.microsoft.com/office/powerpoint/2010/main" val="206181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7B0E06-88C7-41A5-89C6-578FDE0245CA}" type="slidenum">
              <a:rPr lang="en-US" smtClean="0"/>
              <a:pPr>
                <a:defRPr/>
              </a:pPr>
              <a:t>14</a:t>
            </a:fld>
            <a:endParaRPr lang="en-US" dirty="0"/>
          </a:p>
        </p:txBody>
      </p:sp>
    </p:spTree>
    <p:extLst>
      <p:ext uri="{BB962C8B-B14F-4D97-AF65-F5344CB8AC3E}">
        <p14:creationId xmlns:p14="http://schemas.microsoft.com/office/powerpoint/2010/main" val="169053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r>
              <a:rPr lang="en-US" b="0" baseline="0" dirty="0" smtClean="0">
                <a:effectLst/>
              </a:rPr>
              <a:t>The GRP principles captured here were covered yesterday.</a:t>
            </a:r>
          </a:p>
          <a:p>
            <a:pPr marL="171450" lvl="0" indent="-171450">
              <a:buFont typeface="Arial" pitchFamily="34" charset="0"/>
              <a:buChar char="•"/>
            </a:pPr>
            <a:endParaRPr lang="en-US" b="0" dirty="0" smtClean="0">
              <a:effectLst/>
            </a:endParaRPr>
          </a:p>
          <a:p>
            <a:pPr marL="171450" lvl="0" indent="-171450">
              <a:buFont typeface="Arial" pitchFamily="34" charset="0"/>
              <a:buChar char="•"/>
            </a:pPr>
            <a:r>
              <a:rPr lang="en-US" b="0" dirty="0" smtClean="0">
                <a:effectLst/>
              </a:rPr>
              <a:t>With respect to consistency in approach, let me just emphasize that a consistent process can still be</a:t>
            </a:r>
            <a:r>
              <a:rPr lang="en-US" b="0" baseline="0" dirty="0" smtClean="0">
                <a:effectLst/>
              </a:rPr>
              <a:t> flexible and adaptable to result in models that best suit regulator needs, as illustrated in my earlier slide with the 4 US regulatory agencies. </a:t>
            </a:r>
          </a:p>
          <a:p>
            <a:pPr marL="0" lvl="0" indent="0">
              <a:buFont typeface="Arial" pitchFamily="34" charset="0"/>
              <a:buNone/>
            </a:pPr>
            <a:endParaRPr lang="en-US" b="0" dirty="0" smtClean="0">
              <a:effectLst/>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15</a:t>
            </a:fld>
            <a:endParaRPr lang="en-US"/>
          </a:p>
        </p:txBody>
      </p:sp>
    </p:spTree>
    <p:extLst>
      <p:ext uri="{BB962C8B-B14F-4D97-AF65-F5344CB8AC3E}">
        <p14:creationId xmlns:p14="http://schemas.microsoft.com/office/powerpoint/2010/main" val="40649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itchFamily="34" charset="0"/>
              <a:buChar char="•"/>
            </a:pPr>
            <a:r>
              <a:rPr lang="en-US" sz="1200" b="0" i="0" u="none" strike="noStrike" baseline="0" dirty="0" smtClean="0">
                <a:latin typeface="Arial"/>
              </a:rPr>
              <a:t>With respect to government as a coordinator, the government role is critical and must include formal AND INFORMAL engagement that is open to ALL relevant stakeholders.</a:t>
            </a:r>
          </a:p>
          <a:p>
            <a:pPr marL="171450" indent="-171450">
              <a:buFont typeface="Arial" pitchFamily="34" charset="0"/>
              <a:buChar char="•"/>
            </a:pPr>
            <a:endParaRPr lang="en-US" sz="1200" b="0" i="0" u="none" strike="noStrike" baseline="0" dirty="0" smtClean="0">
              <a:latin typeface="Arial"/>
            </a:endParaRPr>
          </a:p>
          <a:p>
            <a:pPr marL="171450" indent="-171450">
              <a:buFont typeface="Arial" pitchFamily="34" charset="0"/>
              <a:buChar char="•"/>
            </a:pPr>
            <a:r>
              <a:rPr lang="en-US" sz="1200" b="0" i="0" u="none" strike="noStrike" baseline="0" dirty="0" smtClean="0">
                <a:latin typeface="Arial"/>
              </a:rPr>
              <a:t>With respect to government as a champion of competitive environment, I’d like to pause here and explain several aspects:</a:t>
            </a:r>
          </a:p>
          <a:p>
            <a:pPr marL="628650" lvl="1" indent="-171450">
              <a:buFont typeface="Arial" pitchFamily="34" charset="0"/>
              <a:buChar char="•"/>
            </a:pPr>
            <a:r>
              <a:rPr lang="en-US" sz="1200" b="0" i="0" u="none" strike="noStrike" baseline="0" dirty="0" smtClean="0">
                <a:latin typeface="Arial"/>
              </a:rPr>
              <a:t>MRAs should be used sparingly and under the right circumstances – where regulatory systems across countries are similar. If applied in other sectors where that alignment is not present, then it can add unnecessary burdens to the private sector conformity assessment bodies. </a:t>
            </a:r>
          </a:p>
          <a:p>
            <a:pPr marL="628650" lvl="1" indent="-171450">
              <a:buFont typeface="Arial" pitchFamily="34" charset="0"/>
              <a:buChar char="•"/>
            </a:pPr>
            <a:r>
              <a:rPr lang="en-US" sz="1200" b="0" i="0" u="none" strike="noStrike" baseline="0" dirty="0" smtClean="0">
                <a:latin typeface="Arial"/>
              </a:rPr>
              <a:t>With respect to accreditation, the process should be open and based on objective criteria; there should be open and free competition. No government “assessment of need” and related “call for conformity providers” should be a pre-requisite. </a:t>
            </a:r>
          </a:p>
          <a:p>
            <a:pPr marL="628650" lvl="1" indent="-171450">
              <a:buFont typeface="Arial" pitchFamily="34" charset="0"/>
              <a:buChar char="•"/>
            </a:pPr>
            <a:r>
              <a:rPr lang="en-US" sz="1200" b="0" i="0" u="none" strike="noStrike" baseline="0" dirty="0" smtClean="0">
                <a:latin typeface="Arial"/>
              </a:rPr>
              <a:t>Quantitative restrictions. Similar to the accreditation comment, restrictions on the quantity of providers should be avoided. Market should facilitate free and open competition.</a:t>
            </a:r>
          </a:p>
          <a:p>
            <a:pPr marL="628650" lvl="1" indent="-171450">
              <a:buFont typeface="Arial" pitchFamily="34" charset="0"/>
              <a:buChar char="•"/>
            </a:pPr>
            <a:r>
              <a:rPr lang="en-US" sz="1200" b="0" i="0" u="none" strike="noStrike" baseline="0" dirty="0" smtClean="0">
                <a:latin typeface="Arial"/>
              </a:rPr>
              <a:t>With respect to investment, in-country presence requirements, forced joint venture partners, and the like should be minimized and eliminated. Such artificial requirements for entry can affect the cost-effectiveness of serving manufacturers and reducing barriers to trade. </a:t>
            </a:r>
          </a:p>
          <a:p>
            <a:pPr marL="0" indent="0">
              <a:buFont typeface="Arial" pitchFamily="34" charset="0"/>
              <a:buNone/>
            </a:pPr>
            <a:endParaRPr lang="en-US" sz="1200" b="0" i="0" u="none" strike="noStrike" baseline="0" dirty="0" smtClean="0">
              <a:latin typeface="Arial"/>
            </a:endParaRPr>
          </a:p>
          <a:p>
            <a:pPr marL="171450" indent="-171450">
              <a:buFont typeface="Arial" pitchFamily="34" charset="0"/>
              <a:buChar char="•"/>
            </a:pPr>
            <a:endParaRPr lang="en-US" sz="1200" b="0" i="0" u="none" strike="noStrike" baseline="0" dirty="0" smtClean="0">
              <a:latin typeface="Arial"/>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16</a:t>
            </a:fld>
            <a:endParaRPr lang="en-US"/>
          </a:p>
        </p:txBody>
      </p:sp>
    </p:spTree>
    <p:extLst>
      <p:ext uri="{BB962C8B-B14F-4D97-AF65-F5344CB8AC3E}">
        <p14:creationId xmlns:p14="http://schemas.microsoft.com/office/powerpoint/2010/main" val="40649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sz="1200" b="0" i="0" u="none" strike="noStrike" baseline="0" dirty="0" smtClean="0">
                <a:latin typeface="Arial"/>
              </a:rPr>
              <a:t>Again, these two principles or themes were repeated by several speakers yesterday.</a:t>
            </a:r>
          </a:p>
          <a:p>
            <a:pPr marL="0" indent="0">
              <a:buFont typeface="Arial" pitchFamily="34" charset="0"/>
              <a:buNone/>
            </a:pPr>
            <a:endParaRPr lang="en-US" sz="1200" b="0" i="0" u="none" strike="noStrike" baseline="0" dirty="0" smtClean="0">
              <a:latin typeface="Arial"/>
            </a:endParaRPr>
          </a:p>
          <a:p>
            <a:pPr marL="171450" indent="-171450">
              <a:buFont typeface="Arial" pitchFamily="34" charset="0"/>
              <a:buChar char="•"/>
            </a:pPr>
            <a:r>
              <a:rPr lang="en-US" sz="1200" b="0" i="0" u="none" strike="noStrike" baseline="0" dirty="0" smtClean="0">
                <a:latin typeface="Arial"/>
              </a:rPr>
              <a:t>With respect to sustained engagement, this is a perceived shortcoming of the US Executive Orders today. Language simply notes that the government “may confer” with stakeholders. </a:t>
            </a:r>
          </a:p>
          <a:p>
            <a:pPr marL="171450" indent="-171450">
              <a:buFont typeface="Arial" pitchFamily="34" charset="0"/>
              <a:buChar char="•"/>
            </a:pPr>
            <a:endParaRPr lang="en-US" sz="1200" b="0" i="0" u="none" strike="noStrike" baseline="0" dirty="0" smtClean="0">
              <a:latin typeface="Arial"/>
            </a:endParaRPr>
          </a:p>
          <a:p>
            <a:pPr marL="171450" indent="-171450">
              <a:buFont typeface="Arial" pitchFamily="34" charset="0"/>
              <a:buChar char="•"/>
            </a:pPr>
            <a:r>
              <a:rPr lang="en-US" sz="1200" b="0" i="0" u="none" strike="noStrike" baseline="0" dirty="0" smtClean="0">
                <a:latin typeface="Arial"/>
              </a:rPr>
              <a:t>With respect to avoiding least common denominator safety, where 3</a:t>
            </a:r>
            <a:r>
              <a:rPr lang="en-US" sz="1200" b="0" i="0" u="none" strike="noStrike" baseline="30000" dirty="0" smtClean="0">
                <a:latin typeface="Arial"/>
              </a:rPr>
              <a:t>rd</a:t>
            </a:r>
            <a:r>
              <a:rPr lang="en-US" sz="1200" b="0" i="0" u="none" strike="noStrike" baseline="0" dirty="0" smtClean="0">
                <a:latin typeface="Arial"/>
              </a:rPr>
              <a:t> party certification is not required, some manufacturers still seek it – competitive advantage or as part of liability risk management.  Governments should ensure that programs recognize higher rigor programs.  (Did not verbally comment but CPSC and COC’s; EPEAT for procurement are two US examples)</a:t>
            </a:r>
          </a:p>
        </p:txBody>
      </p:sp>
      <p:sp>
        <p:nvSpPr>
          <p:cNvPr id="4" name="Slide Number Placeholder 3"/>
          <p:cNvSpPr>
            <a:spLocks noGrp="1"/>
          </p:cNvSpPr>
          <p:nvPr>
            <p:ph type="sldNum" sz="quarter" idx="10"/>
          </p:nvPr>
        </p:nvSpPr>
        <p:spPr/>
        <p:txBody>
          <a:bodyPr/>
          <a:lstStyle/>
          <a:p>
            <a:fld id="{2B8E48E3-5C7D-4A0E-8658-460E42034AC4}" type="slidenum">
              <a:rPr lang="en-US" smtClean="0"/>
              <a:pPr/>
              <a:t>17</a:t>
            </a:fld>
            <a:endParaRPr lang="en-US"/>
          </a:p>
        </p:txBody>
      </p:sp>
    </p:spTree>
    <p:extLst>
      <p:ext uri="{BB962C8B-B14F-4D97-AF65-F5344CB8AC3E}">
        <p14:creationId xmlns:p14="http://schemas.microsoft.com/office/powerpoint/2010/main" val="40649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b="0" i="0" u="none" strike="noStrike" baseline="0" dirty="0" smtClean="0">
                <a:latin typeface="Arial"/>
              </a:rPr>
              <a:t>With respect to continuous improvement, risk is not linear. Technology changes and is applied to old and new products in different ways. Thus a “mature” product simply can’t be deemed “safe” and associated with a less rigorous conformity model. This needs to be revisited and changing technology and implications accounted for in the model chosen. </a:t>
            </a:r>
          </a:p>
          <a:p>
            <a:pPr marL="171450" indent="-171450">
              <a:buFont typeface="Arial" pitchFamily="34" charset="0"/>
              <a:buChar char="•"/>
            </a:pPr>
            <a:endParaRPr lang="en-US" sz="1200" b="0" i="0" u="none" strike="noStrike" baseline="0" dirty="0" smtClean="0">
              <a:latin typeface="Arial"/>
            </a:endParaRPr>
          </a:p>
          <a:p>
            <a:pPr marL="171450" indent="-171450">
              <a:buFont typeface="Arial" pitchFamily="34" charset="0"/>
              <a:buChar char="•"/>
            </a:pPr>
            <a:r>
              <a:rPr lang="en-US" sz="1200" b="0" i="0" u="none" strike="noStrike" baseline="0" dirty="0" smtClean="0">
                <a:latin typeface="Arial"/>
              </a:rPr>
              <a:t>With respect to rational regulatory alignment, I appreciate the interest in focusing on outcomes expressed over past two days.  Would argue that proceed with caution, however, because this can pose risks in ineffective implementation and oversight if proper attention not paid to conformity assessment and regulatory infrastructure/oversight differences.</a:t>
            </a:r>
          </a:p>
          <a:p>
            <a:pPr marL="171450" indent="-171450">
              <a:buFont typeface="Arial" pitchFamily="34" charset="0"/>
              <a:buChar char="•"/>
            </a:pPr>
            <a:endParaRPr lang="en-US" sz="1200" b="0" i="0" u="none" strike="noStrike" baseline="0" dirty="0" smtClean="0">
              <a:latin typeface="Arial"/>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18</a:t>
            </a:fld>
            <a:endParaRPr lang="en-US"/>
          </a:p>
        </p:txBody>
      </p:sp>
    </p:spTree>
    <p:extLst>
      <p:ext uri="{BB962C8B-B14F-4D97-AF65-F5344CB8AC3E}">
        <p14:creationId xmlns:p14="http://schemas.microsoft.com/office/powerpoint/2010/main" val="40649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itchFamily="34" charset="0"/>
              <a:buNone/>
            </a:pPr>
            <a:r>
              <a:rPr lang="en-US" dirty="0" smtClean="0"/>
              <a:t>Like manufacturers,</a:t>
            </a:r>
            <a:r>
              <a:rPr lang="en-US" baseline="0" dirty="0" smtClean="0"/>
              <a:t> service providers that help get product to market also depend on GRP to provide open, transparent and predictable frameworks.  With GRP and practices that align with the TBT Agreement, then open transparent, and predictable frameworks are possible.</a:t>
            </a:r>
          </a:p>
          <a:p>
            <a:pPr marL="0" indent="0">
              <a:buFont typeface="Arial" pitchFamily="34" charset="0"/>
              <a:buNone/>
            </a:pPr>
            <a:endParaRPr lang="en-US" baseline="0" dirty="0" smtClean="0"/>
          </a:p>
          <a:p>
            <a:pPr marL="0" indent="0">
              <a:buFont typeface="Arial" pitchFamily="34" charset="0"/>
              <a:buNone/>
            </a:pPr>
            <a:r>
              <a:rPr lang="en-US" baseline="0" dirty="0" smtClean="0"/>
              <a:t>Earlier in the workshop, a question was asked about the “future.” Would like to leave with one thought regarding the future and emerging trends: issues crossing agency regulatory boundaries.  Inter ministerial collaboration/coordination is critical to private sector helping to provide solutions; absent alignment across ministries, private sector stakeholders may be </a:t>
            </a:r>
            <a:r>
              <a:rPr lang="en-US" baseline="0" dirty="0" err="1" smtClean="0"/>
              <a:t>disincented</a:t>
            </a:r>
            <a:r>
              <a:rPr lang="en-US" baseline="0" dirty="0" smtClean="0"/>
              <a:t> to help identify and implement a solution because of ambiguity around which regulatory point of view may prevail. </a:t>
            </a:r>
          </a:p>
          <a:p>
            <a:pPr marL="0" indent="0">
              <a:buFont typeface="Arial" pitchFamily="34" charset="0"/>
              <a:buNone/>
            </a:pPr>
            <a:endParaRPr lang="en-US" baseline="0" dirty="0" smtClean="0"/>
          </a:p>
          <a:p>
            <a:pPr marL="0" indent="0">
              <a:buFont typeface="Arial" pitchFamily="34" charset="0"/>
              <a:buNone/>
            </a:pPr>
            <a:r>
              <a:rPr lang="en-US" baseline="0" dirty="0" smtClean="0"/>
              <a:t>An example where regulator alignment is critical is in the chemicals area. In the United States, CPSC is interested in fire resistance of products. EPA is interested in human health impact (toxicity). In the area of furniture, fire resistance has often been met via use of flame retardant chemicals (FRs). Increasingly, consideration is being given to both acute (fire) and chronic (day-to-day) exposures from their use. In defining regulatory requirements that meet both over time, regulators must come together with the private sector and define a common path forward – doing so will ensure against conflict and/or overlap-duplication in resulting regulation and mitigate “unintended consequences” that require costly fixes later.</a:t>
            </a:r>
          </a:p>
          <a:p>
            <a:pPr marL="0" indent="0">
              <a:buFont typeface="Arial" pitchFamily="34" charset="0"/>
              <a:buNone/>
            </a:pPr>
            <a:endParaRPr lang="en-US" baseline="0" dirty="0" smtClean="0"/>
          </a:p>
          <a:p>
            <a:pPr marL="0" indent="0">
              <a:buFont typeface="Arial" pitchFamily="34" charset="0"/>
              <a:buNone/>
            </a:pPr>
            <a:r>
              <a:rPr lang="en-US" baseline="0" dirty="0" smtClean="0"/>
              <a:t>Thank you for your time and investment in this workshop. I look forward to any questions your might have and welcome the </a:t>
            </a:r>
            <a:r>
              <a:rPr lang="en-US" baseline="0" smtClean="0"/>
              <a:t>opportunity for UL to </a:t>
            </a:r>
            <a:r>
              <a:rPr lang="en-US" baseline="0" dirty="0" smtClean="0"/>
              <a:t>remain engaged </a:t>
            </a:r>
            <a:r>
              <a:rPr lang="en-US" baseline="0" smtClean="0"/>
              <a:t>and supportive of </a:t>
            </a:r>
            <a:r>
              <a:rPr lang="en-US" baseline="0" dirty="0" smtClean="0"/>
              <a:t>the SCSC’s work. </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B8E48E3-5C7D-4A0E-8658-460E42034AC4}" type="slidenum">
              <a:rPr lang="en-US" smtClean="0"/>
              <a:pPr/>
              <a:t>19</a:t>
            </a:fld>
            <a:endParaRPr lang="en-US"/>
          </a:p>
        </p:txBody>
      </p:sp>
    </p:spTree>
    <p:extLst>
      <p:ext uri="{BB962C8B-B14F-4D97-AF65-F5344CB8AC3E}">
        <p14:creationId xmlns:p14="http://schemas.microsoft.com/office/powerpoint/2010/main" val="187376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Ask show of hands of all who know UL?</a:t>
            </a:r>
          </a:p>
          <a:p>
            <a:pPr marL="0" indent="0">
              <a:buFont typeface="Arial" pitchFamily="34" charset="0"/>
              <a:buNone/>
            </a:pPr>
            <a:endParaRPr lang="en-US" dirty="0" smtClean="0"/>
          </a:p>
          <a:p>
            <a:pPr marL="0" indent="0">
              <a:buFont typeface="Arial" pitchFamily="34" charset="0"/>
              <a:buNone/>
            </a:pPr>
            <a:r>
              <a:rPr lang="en-US" dirty="0" smtClean="0"/>
              <a:t>UL is a 119 year old company; our work preceded related regulatory</a:t>
            </a:r>
            <a:r>
              <a:rPr lang="en-US" baseline="0" dirty="0" smtClean="0"/>
              <a:t> activities</a:t>
            </a:r>
          </a:p>
          <a:p>
            <a:pPr marL="0" indent="0">
              <a:buFont typeface="Arial" pitchFamily="34" charset="0"/>
              <a:buNone/>
            </a:pPr>
            <a:endParaRPr lang="en-US" baseline="0" dirty="0" smtClean="0"/>
          </a:p>
          <a:p>
            <a:pPr marL="0" indent="0">
              <a:buFont typeface="Arial" pitchFamily="34" charset="0"/>
              <a:buNone/>
            </a:pPr>
            <a:r>
              <a:rPr lang="en-US" baseline="0" dirty="0" smtClean="0"/>
              <a:t>We do four basic things. We conduct safety science research, as that data is the foundation for both our standards and full complement of conformity assessment programs. While we believe much can be done to mitigate risks in product design and compliance programs, we also know that consumer behavior factors into product safety. So UL also spends a lot of time and effort undertaking related education and training programs. </a:t>
            </a:r>
          </a:p>
          <a:p>
            <a:pPr marL="0" indent="0">
              <a:buFont typeface="Arial" pitchFamily="34" charset="0"/>
              <a:buNone/>
            </a:pPr>
            <a:endParaRPr lang="en-US" baseline="0" dirty="0" smtClean="0"/>
          </a:p>
          <a:p>
            <a:pPr marL="0" indent="0">
              <a:buFont typeface="Arial" pitchFamily="34" charset="0"/>
              <a:buNone/>
            </a:pPr>
            <a:endParaRPr lang="en-US" baseline="0" dirty="0" smtClean="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pPr/>
              <a:t>2</a:t>
            </a:fld>
            <a:endParaRPr lang="en-US"/>
          </a:p>
        </p:txBody>
      </p:sp>
    </p:spTree>
    <p:extLst>
      <p:ext uri="{BB962C8B-B14F-4D97-AF65-F5344CB8AC3E}">
        <p14:creationId xmlns:p14="http://schemas.microsoft.com/office/powerpoint/2010/main" val="167066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2644968"/>
          </a:xfrm>
        </p:spPr>
        <p:txBody>
          <a:bodyPr>
            <a:normAutofit/>
          </a:bodyPr>
          <a:lstStyle/>
          <a:p>
            <a:pPr marL="342900" indent="-342900">
              <a:buFont typeface="Arial"/>
              <a:buChar char="•"/>
            </a:pPr>
            <a:endParaRPr lang="en-US" sz="1000" dirty="0" smtClean="0">
              <a:solidFill>
                <a:schemeClr val="tx1"/>
              </a:solidFill>
            </a:endParaRPr>
          </a:p>
          <a:p>
            <a:pPr marL="342900" indent="-342900">
              <a:buFont typeface="Arial"/>
              <a:buChar char="•"/>
            </a:pPr>
            <a:r>
              <a:rPr lang="en-US" sz="1000" dirty="0" smtClean="0">
                <a:solidFill>
                  <a:schemeClr val="tx1"/>
                </a:solidFill>
              </a:rPr>
              <a:t>The point of this slide simply is to show the breadth of UL’s work in helping get safe, reliable, and sustainable products to market.</a:t>
            </a:r>
          </a:p>
          <a:p>
            <a:pPr marL="0" indent="0">
              <a:buFont typeface="Arial"/>
              <a:buNone/>
            </a:pPr>
            <a:endParaRPr lang="en-US" sz="1000" dirty="0" smtClean="0">
              <a:solidFill>
                <a:schemeClr val="tx1"/>
              </a:solidFill>
            </a:endParaRPr>
          </a:p>
          <a:p>
            <a:pPr marL="0" indent="0">
              <a:buFont typeface="Arial"/>
              <a:buNone/>
            </a:pPr>
            <a:endParaRPr lang="en-US" sz="1000" dirty="0" smtClean="0">
              <a:solidFill>
                <a:schemeClr val="tx1"/>
              </a:solidFill>
            </a:endParaRPr>
          </a:p>
          <a:p>
            <a:pPr marL="342900" indent="-342900">
              <a:buFont typeface="Arial"/>
              <a:buChar char="•"/>
            </a:pPr>
            <a:endParaRPr lang="en-US" sz="1000" dirty="0" smtClean="0">
              <a:solidFill>
                <a:schemeClr val="tx1"/>
              </a:solidFill>
            </a:endParaRPr>
          </a:p>
          <a:p>
            <a:pPr marL="342900" indent="-342900">
              <a:buFont typeface="Arial"/>
              <a:buChar char="•"/>
            </a:pPr>
            <a:endParaRPr lang="en-US" sz="1000" dirty="0" smtClean="0">
              <a:solidFill>
                <a:schemeClr val="tx1"/>
              </a:solidFill>
            </a:endParaRPr>
          </a:p>
          <a:p>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734922C2-942D-4905-B34E-0F633114CEA6}" type="slidenum">
              <a:rPr lang="en-US" smtClean="0"/>
              <a:pPr/>
              <a:t>3</a:t>
            </a:fld>
            <a:endParaRPr lang="en-US" dirty="0"/>
          </a:p>
        </p:txBody>
      </p:sp>
    </p:spTree>
    <p:extLst>
      <p:ext uri="{BB962C8B-B14F-4D97-AF65-F5344CB8AC3E}">
        <p14:creationId xmlns:p14="http://schemas.microsoft.com/office/powerpoint/2010/main" val="77680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7B0E06-88C7-41A5-89C6-578FDE0245CA}" type="slidenum">
              <a:rPr lang="en-US" smtClean="0"/>
              <a:pPr>
                <a:defRPr/>
              </a:pPr>
              <a:t>4</a:t>
            </a:fld>
            <a:endParaRPr lang="en-US" dirty="0"/>
          </a:p>
        </p:txBody>
      </p:sp>
    </p:spTree>
    <p:extLst>
      <p:ext uri="{BB962C8B-B14F-4D97-AF65-F5344CB8AC3E}">
        <p14:creationId xmlns:p14="http://schemas.microsoft.com/office/powerpoint/2010/main" val="169053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B8E48E3-5C7D-4A0E-8658-460E42034AC4}" type="slidenum">
              <a:rPr lang="en-US" smtClean="0"/>
              <a:pPr/>
              <a:t>5</a:t>
            </a:fld>
            <a:endParaRPr lang="en-US"/>
          </a:p>
        </p:txBody>
      </p:sp>
    </p:spTree>
    <p:extLst>
      <p:ext uri="{BB962C8B-B14F-4D97-AF65-F5344CB8AC3E}">
        <p14:creationId xmlns:p14="http://schemas.microsoft.com/office/powerpoint/2010/main" val="377759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baseline="0" dirty="0" smtClean="0"/>
          </a:p>
          <a:p>
            <a:pPr marL="171450" indent="-171450">
              <a:buFont typeface="Arial" pitchFamily="34" charset="0"/>
              <a:buChar char="•"/>
            </a:pPr>
            <a:r>
              <a:rPr lang="en-US" baseline="0" dirty="0" smtClean="0"/>
              <a:t>In entrusting private sector labs, government agencies leverage accreditation as a means of assessing capabilities and whether they are adequate.</a:t>
            </a:r>
          </a:p>
          <a:p>
            <a:pPr marL="171450" indent="-171450">
              <a:buFont typeface="Arial" pitchFamily="34" charset="0"/>
              <a:buChar char="•"/>
            </a:pPr>
            <a:r>
              <a:rPr lang="en-US" baseline="0" dirty="0" smtClean="0"/>
              <a:t>The characteristics of the US system lead regulatory agencies to leverage private sector standards and CA programs.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The four organizations listed on this slide, including the Federal Communications Commission (FCC), Occupational Safety and Health Administration (OSHA), Consumer Product Safety Commission (CPSC), and the Food and Drug Administration (FDA) all mandate conformity assessment for different products and entrust private sector third parties with varying levels of responsibility in assessing compliance. They leverage the private sector in different ways. The FCC oversees IT/telecom for safety and EMC. OSHA addresses safety of products in the workplace. CPSC addresses safety of products in home and places of enjoyment. And FDA addresses medical devices. </a:t>
            </a:r>
          </a:p>
          <a:p>
            <a:pPr marL="228600" indent="-228600">
              <a:buFont typeface="+mj-lt"/>
              <a:buAutoNum type="arabicPeriod"/>
            </a:pPr>
            <a:endParaRPr lang="en-US" baseline="0" dirty="0" smtClean="0"/>
          </a:p>
          <a:p>
            <a:pPr marL="171450" indent="-171450">
              <a:buFont typeface="Arial" pitchFamily="34" charset="0"/>
              <a:buChar char="•"/>
            </a:pPr>
            <a:r>
              <a:rPr lang="en-US" baseline="0" dirty="0" smtClean="0"/>
              <a:t>Will come back to OSHA as a case study shortly.</a:t>
            </a:r>
          </a:p>
          <a:p>
            <a:pPr marL="228600" indent="-228600">
              <a:buFont typeface="+mj-lt"/>
              <a:buAutoNum type="arabicPeriod"/>
            </a:pPr>
            <a:endParaRPr lang="en-US" baseline="0" dirty="0" smtClean="0">
              <a:solidFill>
                <a:srgbClr val="FF0000"/>
              </a:solidFill>
            </a:endParaRP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8E48E3-5C7D-4A0E-8658-460E42034AC4}" type="slidenum">
              <a:rPr lang="en-US" smtClean="0"/>
              <a:pPr/>
              <a:t>6</a:t>
            </a:fld>
            <a:endParaRPr lang="en-US"/>
          </a:p>
        </p:txBody>
      </p:sp>
    </p:spTree>
    <p:extLst>
      <p:ext uri="{BB962C8B-B14F-4D97-AF65-F5344CB8AC3E}">
        <p14:creationId xmlns:p14="http://schemas.microsoft.com/office/powerpoint/2010/main" val="324503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7B0E06-88C7-41A5-89C6-578FDE0245CA}" type="slidenum">
              <a:rPr lang="en-US" smtClean="0"/>
              <a:pPr>
                <a:defRPr/>
              </a:pPr>
              <a:t>7</a:t>
            </a:fld>
            <a:endParaRPr lang="en-US" dirty="0"/>
          </a:p>
        </p:txBody>
      </p:sp>
    </p:spTree>
    <p:extLst>
      <p:ext uri="{BB962C8B-B14F-4D97-AF65-F5344CB8AC3E}">
        <p14:creationId xmlns:p14="http://schemas.microsoft.com/office/powerpoint/2010/main" val="169053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a:t>When we look at the high-level policy direction out of the White House since 2011, you see three integrated segments that are coming together to reshape the regulatory mindset. </a:t>
            </a:r>
          </a:p>
          <a:p>
            <a:endParaRPr lang="en-US" sz="1100" dirty="0"/>
          </a:p>
          <a:p>
            <a:r>
              <a:rPr lang="en-US" sz="1100" dirty="0"/>
              <a:t>The first is the policy guidance on agencies’ reliance on private sector standards and conformity assessment in meeting regulatory objectives. This guidance - OMB A-119 - is not new… It’s been in place for decades… But it is undergoing review in light of the broader regulatory reform and to better align with the realities of today. The anticipated revisions are important not only because they provide policy guidance around reliance on private sector conformity assessment, but also because the guidance is relevant to Good Regulatory Practices being leveraged in the international cooperation and trade discussions.</a:t>
            </a:r>
          </a:p>
          <a:p>
            <a:endParaRPr lang="en-US" sz="1100" dirty="0"/>
          </a:p>
          <a:p>
            <a:r>
              <a:rPr lang="en-US" sz="1100" dirty="0"/>
              <a:t>The second piece are the two domestic-oriented EOs. Both elevate the importance of periodic regulatory look-backs and stakeholder engagement in developing related agendas and in the execution of the </a:t>
            </a:r>
            <a:r>
              <a:rPr lang="en-US" sz="1100" dirty="0" err="1"/>
              <a:t>lookback</a:t>
            </a:r>
            <a:r>
              <a:rPr lang="en-US" sz="1100" dirty="0"/>
              <a:t> exercises. </a:t>
            </a:r>
          </a:p>
          <a:p>
            <a:endParaRPr lang="en-US" sz="1100" dirty="0"/>
          </a:p>
          <a:p>
            <a:r>
              <a:rPr lang="en-US" sz="1100" dirty="0"/>
              <a:t>The third piece is around enhancing international regulatory cooperation by providing greater direction to the agencies in considering trade impacts in their regulatory activities. This EO requires additional implementing guidance, which was issued in 2015. The Government Accountability Office that conducts research at the request of Congress released (August 1, 2013) its findings on international regulatory cooperation. </a:t>
            </a:r>
          </a:p>
        </p:txBody>
      </p:sp>
      <p:sp>
        <p:nvSpPr>
          <p:cNvPr id="4" name="Slide Number Placeholder 3"/>
          <p:cNvSpPr>
            <a:spLocks noGrp="1"/>
          </p:cNvSpPr>
          <p:nvPr>
            <p:ph type="sldNum" sz="quarter" idx="10"/>
          </p:nvPr>
        </p:nvSpPr>
        <p:spPr/>
        <p:txBody>
          <a:bodyPr/>
          <a:lstStyle/>
          <a:p>
            <a:fld id="{734922C2-942D-4905-B34E-0F633114CEA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1229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Arial"/>
            </a:endParaRPr>
          </a:p>
          <a:p>
            <a:pPr marL="0" indent="0">
              <a:buFont typeface="Arial" pitchFamily="34" charset="0"/>
              <a:buNone/>
            </a:pPr>
            <a:r>
              <a:rPr lang="en-US" sz="1200" kern="1200" dirty="0" smtClean="0">
                <a:solidFill>
                  <a:schemeClr val="tx1"/>
                </a:solidFill>
                <a:effectLst/>
                <a:latin typeface="Arial"/>
                <a:ea typeface="Geneva" charset="-128"/>
                <a:cs typeface="Geneva" charset="0"/>
              </a:rPr>
              <a:t>I</a:t>
            </a:r>
            <a:r>
              <a:rPr lang="en-US" sz="1200" kern="1200" baseline="0" dirty="0" smtClean="0">
                <a:solidFill>
                  <a:schemeClr val="tx1"/>
                </a:solidFill>
                <a:effectLst/>
                <a:latin typeface="Arial"/>
                <a:ea typeface="Geneva" charset="-128"/>
                <a:cs typeface="Geneva" charset="0"/>
              </a:rPr>
              <a:t> won’t belabor the benefits of applying NTTAA and OMB because they reprise benefits articulated by others when GRPs are applied.</a:t>
            </a:r>
          </a:p>
          <a:p>
            <a:pPr marL="0" indent="0">
              <a:buFont typeface="Arial" pitchFamily="34" charset="0"/>
              <a:buNone/>
            </a:pPr>
            <a:endParaRPr lang="en-US" sz="1200" kern="1200" dirty="0" smtClean="0">
              <a:solidFill>
                <a:schemeClr val="tx1"/>
              </a:solidFill>
              <a:effectLst/>
              <a:latin typeface="Arial"/>
              <a:ea typeface="Geneva" charset="-128"/>
              <a:cs typeface="Geneva" charset="0"/>
            </a:endParaRPr>
          </a:p>
          <a:p>
            <a:pPr marL="171450" indent="-171450">
              <a:buFont typeface="Arial" pitchFamily="34" charset="0"/>
              <a:buChar char="•"/>
            </a:pPr>
            <a:r>
              <a:rPr lang="en-US" sz="1200" kern="1200" dirty="0" smtClean="0">
                <a:solidFill>
                  <a:schemeClr val="tx1"/>
                </a:solidFill>
                <a:effectLst/>
                <a:latin typeface="Arial"/>
                <a:ea typeface="Geneva" charset="-128"/>
                <a:cs typeface="Geneva" charset="0"/>
              </a:rPr>
              <a:t>In the United States, the private sector has significantly expanded its expertise, capabilities, and capacity to conduct conformity assessment activities that support not only market-driven needs, but also the regulatory needs of various agencies.</a:t>
            </a:r>
          </a:p>
          <a:p>
            <a:pPr marL="171450" indent="-171450">
              <a:buFont typeface="Arial" pitchFamily="34" charset="0"/>
              <a:buChar char="•"/>
            </a:pPr>
            <a:endParaRPr lang="en-US" sz="1200" kern="1200" dirty="0" smtClean="0">
              <a:solidFill>
                <a:schemeClr val="tx1"/>
              </a:solidFill>
              <a:effectLst/>
              <a:latin typeface="Arial"/>
              <a:ea typeface="Geneva" charset="-128"/>
              <a:cs typeface="Geneva" charset="0"/>
            </a:endParaRPr>
          </a:p>
          <a:p>
            <a:pPr marL="171450" indent="-171450">
              <a:buFont typeface="Arial" pitchFamily="34" charset="0"/>
              <a:buChar char="•"/>
            </a:pPr>
            <a:r>
              <a:rPr lang="en-US" sz="1200" kern="1200" dirty="0" smtClean="0">
                <a:solidFill>
                  <a:schemeClr val="tx1"/>
                </a:solidFill>
                <a:effectLst/>
                <a:latin typeface="Arial"/>
                <a:ea typeface="Geneva" charset="-128"/>
                <a:cs typeface="Geneva" charset="0"/>
              </a:rPr>
              <a:t>We believe that</a:t>
            </a:r>
            <a:r>
              <a:rPr lang="en-US" sz="1200" kern="1200" baseline="0" dirty="0" smtClean="0">
                <a:solidFill>
                  <a:schemeClr val="tx1"/>
                </a:solidFill>
                <a:effectLst/>
                <a:latin typeface="Arial"/>
                <a:ea typeface="Geneva" charset="-128"/>
                <a:cs typeface="Geneva" charset="0"/>
              </a:rPr>
              <a:t> expanding this type of </a:t>
            </a:r>
            <a:r>
              <a:rPr lang="en-US" sz="1200" kern="1200" dirty="0" smtClean="0">
                <a:solidFill>
                  <a:schemeClr val="tx1"/>
                </a:solidFill>
                <a:effectLst/>
                <a:latin typeface="Arial"/>
                <a:ea typeface="Geneva" charset="-128"/>
                <a:cs typeface="Geneva" charset="0"/>
              </a:rPr>
              <a:t>public-private engagement as</a:t>
            </a:r>
            <a:r>
              <a:rPr lang="en-US" sz="1200" kern="1200" baseline="0" dirty="0" smtClean="0">
                <a:solidFill>
                  <a:schemeClr val="tx1"/>
                </a:solidFill>
                <a:effectLst/>
                <a:latin typeface="Arial"/>
                <a:ea typeface="Geneva" charset="-128"/>
                <a:cs typeface="Geneva" charset="0"/>
              </a:rPr>
              <a:t> it relates to conformity assessment through the revision of </a:t>
            </a:r>
            <a:r>
              <a:rPr lang="en-US" dirty="0" smtClean="0"/>
              <a:t>OMB Circular A-119  </a:t>
            </a:r>
            <a:r>
              <a:rPr lang="en-US" sz="1200" kern="1200" baseline="0" dirty="0" smtClean="0">
                <a:solidFill>
                  <a:schemeClr val="tx1"/>
                </a:solidFill>
                <a:effectLst/>
                <a:latin typeface="Arial"/>
                <a:ea typeface="Geneva" charset="-128"/>
                <a:cs typeface="Geneva" charset="0"/>
              </a:rPr>
              <a:t>can only further enhance the positive outcomes</a:t>
            </a:r>
            <a:r>
              <a:rPr lang="en-US" sz="1200" kern="1200" dirty="0" smtClean="0">
                <a:solidFill>
                  <a:schemeClr val="tx1"/>
                </a:solidFill>
                <a:effectLst/>
                <a:latin typeface="Arial"/>
                <a:ea typeface="Geneva" charset="-128"/>
                <a:cs typeface="Geneva" charset="0"/>
              </a:rPr>
              <a:t>.</a:t>
            </a:r>
          </a:p>
          <a:p>
            <a:pPr marL="628650" lvl="1" indent="-171450">
              <a:buFont typeface="Courier New" pitchFamily="49" charset="0"/>
              <a:buChar char="o"/>
            </a:pPr>
            <a:endParaRPr lang="en-US" sz="1200" b="0" i="0" u="none" strike="noStrike" baseline="0" dirty="0" smtClean="0">
              <a:latin typeface="Arial"/>
            </a:endParaRPr>
          </a:p>
          <a:p>
            <a:pPr marL="171450" indent="-171450">
              <a:buFont typeface="Arial" pitchFamily="34" charset="0"/>
              <a:buChar char="•"/>
            </a:pPr>
            <a:endParaRPr lang="en-US" sz="1200" b="0" i="0" u="none" strike="noStrike" baseline="0" dirty="0" smtClean="0">
              <a:latin typeface="Arial"/>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9</a:t>
            </a:fld>
            <a:endParaRPr lang="en-US"/>
          </a:p>
        </p:txBody>
      </p:sp>
    </p:spTree>
    <p:extLst>
      <p:ext uri="{BB962C8B-B14F-4D97-AF65-F5344CB8AC3E}">
        <p14:creationId xmlns:p14="http://schemas.microsoft.com/office/powerpoint/2010/main" val="406498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1"/>
        </a:solidFill>
        <a:effectLst/>
      </p:bgPr>
    </p:bg>
    <p:spTree>
      <p:nvGrpSpPr>
        <p:cNvPr id="1" name=""/>
        <p:cNvGrpSpPr/>
        <p:nvPr/>
      </p:nvGrpSpPr>
      <p:grpSpPr>
        <a:xfrm>
          <a:off x="0" y="0"/>
          <a:ext cx="0" cy="0"/>
          <a:chOff x="0" y="0"/>
          <a:chExt cx="0" cy="0"/>
        </a:xfrm>
      </p:grpSpPr>
      <p:pic>
        <p:nvPicPr>
          <p:cNvPr id="4" name="Picture 6" descr="UL_Enterprise_wht_rgb.gif"/>
          <p:cNvPicPr>
            <a:picLocks noChangeAspect="1"/>
          </p:cNvPicPr>
          <p:nvPr/>
        </p:nvPicPr>
        <p:blipFill>
          <a:blip r:embed="rId2">
            <a:extLst>
              <a:ext uri="{28A0092B-C50C-407E-A947-70E740481C1C}">
                <a14:useLocalDpi xmlns:a14="http://schemas.microsoft.com/office/drawing/2010/main" val="0"/>
              </a:ext>
            </a:extLst>
          </a:blip>
          <a:srcRect r="16216"/>
          <a:stretch>
            <a:fillRect/>
          </a:stretch>
        </p:blipFill>
        <p:spPr bwMode="invGray">
          <a:xfrm>
            <a:off x="6308725" y="328613"/>
            <a:ext cx="28352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457200" y="6423025"/>
            <a:ext cx="2343150" cy="246063"/>
          </a:xfrm>
          <a:prstGeom prst="rect">
            <a:avLst/>
          </a:prstGeom>
          <a:noFill/>
        </p:spPr>
        <p:txBody>
          <a:bodyPr wrap="none">
            <a:spAutoFit/>
          </a:bodyPr>
          <a:lstStyle>
            <a:lvl1pPr eaLnBrk="0" hangingPunct="0">
              <a:defRPr sz="2400">
                <a:solidFill>
                  <a:schemeClr val="tx1"/>
                </a:solidFill>
                <a:latin typeface="Arial" charset="0"/>
                <a:ea typeface="Geneva" charset="-128"/>
              </a:defRPr>
            </a:lvl1pPr>
            <a:lvl2pPr marL="37931725" indent="-37474525" eaLnBrk="0" hangingPunct="0">
              <a:defRPr sz="2400">
                <a:solidFill>
                  <a:schemeClr val="tx1"/>
                </a:solidFill>
                <a:latin typeface="Arial" charset="0"/>
                <a:ea typeface="Geneva" charset="-128"/>
              </a:defRPr>
            </a:lvl2pPr>
            <a:lvl3pPr eaLnBrk="0" hangingPunct="0">
              <a:defRPr sz="2400">
                <a:solidFill>
                  <a:schemeClr val="tx1"/>
                </a:solidFill>
                <a:latin typeface="Arial" charset="0"/>
                <a:ea typeface="Geneva" charset="-128"/>
              </a:defRPr>
            </a:lvl3pPr>
            <a:lvl4pPr eaLnBrk="0" hangingPunct="0">
              <a:defRPr sz="2400">
                <a:solidFill>
                  <a:schemeClr val="tx1"/>
                </a:solidFill>
                <a:latin typeface="Arial" charset="0"/>
                <a:ea typeface="Geneva" charset="-128"/>
              </a:defRPr>
            </a:lvl4pPr>
            <a:lvl5pPr eaLnBrk="0" hangingPunct="0">
              <a:defRPr sz="2400">
                <a:solidFill>
                  <a:schemeClr val="tx1"/>
                </a:solidFill>
                <a:latin typeface="Arial" charset="0"/>
                <a:ea typeface="Geneva" charset="-128"/>
              </a:defRPr>
            </a:lvl5pPr>
            <a:lvl6pPr marL="457200" eaLnBrk="0" fontAlgn="base" hangingPunct="0">
              <a:spcBef>
                <a:spcPct val="0"/>
              </a:spcBef>
              <a:spcAft>
                <a:spcPct val="0"/>
              </a:spcAft>
              <a:defRPr sz="2400">
                <a:solidFill>
                  <a:schemeClr val="tx1"/>
                </a:solidFill>
                <a:latin typeface="Arial" charset="0"/>
                <a:ea typeface="Geneva" charset="-128"/>
              </a:defRPr>
            </a:lvl6pPr>
            <a:lvl7pPr marL="914400" eaLnBrk="0" fontAlgn="base" hangingPunct="0">
              <a:spcBef>
                <a:spcPct val="0"/>
              </a:spcBef>
              <a:spcAft>
                <a:spcPct val="0"/>
              </a:spcAft>
              <a:defRPr sz="2400">
                <a:solidFill>
                  <a:schemeClr val="tx1"/>
                </a:solidFill>
                <a:latin typeface="Arial" charset="0"/>
                <a:ea typeface="Geneva" charset="-128"/>
              </a:defRPr>
            </a:lvl7pPr>
            <a:lvl8pPr marL="1371600" eaLnBrk="0" fontAlgn="base" hangingPunct="0">
              <a:spcBef>
                <a:spcPct val="0"/>
              </a:spcBef>
              <a:spcAft>
                <a:spcPct val="0"/>
              </a:spcAft>
              <a:defRPr sz="2400">
                <a:solidFill>
                  <a:schemeClr val="tx1"/>
                </a:solidFill>
                <a:latin typeface="Arial" charset="0"/>
                <a:ea typeface="Geneva" charset="-128"/>
              </a:defRPr>
            </a:lvl8pPr>
            <a:lvl9pPr marL="1828800" eaLnBrk="0" fontAlgn="base" hangingPunct="0">
              <a:spcBef>
                <a:spcPct val="0"/>
              </a:spcBef>
              <a:spcAft>
                <a:spcPct val="0"/>
              </a:spcAft>
              <a:defRPr sz="2400">
                <a:solidFill>
                  <a:schemeClr val="tx1"/>
                </a:solidFill>
                <a:latin typeface="Arial" charset="0"/>
                <a:ea typeface="Geneva" charset="-128"/>
              </a:defRPr>
            </a:lvl9pPr>
          </a:lstStyle>
          <a:p>
            <a:pPr eaLnBrk="1" hangingPunct="1"/>
            <a:r>
              <a:rPr lang="en-US" sz="1000">
                <a:solidFill>
                  <a:schemeClr val="bg1"/>
                </a:solidFill>
                <a:cs typeface="Arial" charset="0"/>
              </a:rPr>
              <a:t>© 2011 Underwriters Laboratories Inc.</a:t>
            </a:r>
          </a:p>
        </p:txBody>
      </p:sp>
      <p:sp>
        <p:nvSpPr>
          <p:cNvPr id="2" name="Title 1"/>
          <p:cNvSpPr>
            <a:spLocks noGrp="1"/>
          </p:cNvSpPr>
          <p:nvPr>
            <p:ph type="ctrTitle"/>
          </p:nvPr>
        </p:nvSpPr>
        <p:spPr>
          <a:xfrm>
            <a:off x="457199" y="2534248"/>
            <a:ext cx="5548579" cy="1399032"/>
          </a:xfrm>
        </p:spPr>
        <p:txBody>
          <a:bodyPr/>
          <a:lstStyle>
            <a:lvl1pPr algn="l">
              <a:defRPr sz="3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961120"/>
            <a:ext cx="5548579" cy="1773936"/>
          </a:xfrm>
        </p:spPr>
        <p:txBody>
          <a:bodyPr>
            <a:normAutofit/>
          </a:bodyPr>
          <a:lstStyle>
            <a:lvl1pPr marL="0" indent="0" algn="l">
              <a:buNone/>
              <a:defRPr sz="16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3231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3" name="Picture 4" descr="ul_logo.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482600"/>
            <a:ext cx="8048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2647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1"/>
        </a:solidFill>
        <a:effectLst/>
      </p:bgPr>
    </p:bg>
    <p:spTree>
      <p:nvGrpSpPr>
        <p:cNvPr id="1" name=""/>
        <p:cNvGrpSpPr/>
        <p:nvPr/>
      </p:nvGrpSpPr>
      <p:grpSpPr>
        <a:xfrm>
          <a:off x="0" y="0"/>
          <a:ext cx="0" cy="0"/>
          <a:chOff x="0" y="0"/>
          <a:chExt cx="0" cy="0"/>
        </a:xfrm>
      </p:grpSpPr>
      <p:pic>
        <p:nvPicPr>
          <p:cNvPr id="4" name="Picture 6" descr="UL_Enterprise_wht_rgb.gif"/>
          <p:cNvPicPr>
            <a:picLocks noChangeAspect="1"/>
          </p:cNvPicPr>
          <p:nvPr/>
        </p:nvPicPr>
        <p:blipFill>
          <a:blip r:embed="rId2">
            <a:extLst>
              <a:ext uri="{28A0092B-C50C-407E-A947-70E740481C1C}">
                <a14:useLocalDpi xmlns:a14="http://schemas.microsoft.com/office/drawing/2010/main" val="0"/>
              </a:ext>
            </a:extLst>
          </a:blip>
          <a:srcRect r="16216"/>
          <a:stretch>
            <a:fillRect/>
          </a:stretch>
        </p:blipFill>
        <p:spPr bwMode="invGray">
          <a:xfrm>
            <a:off x="6308725" y="328613"/>
            <a:ext cx="28352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457200" y="6423025"/>
            <a:ext cx="2343150" cy="246063"/>
          </a:xfrm>
          <a:prstGeom prst="rect">
            <a:avLst/>
          </a:prstGeom>
          <a:noFill/>
        </p:spPr>
        <p:txBody>
          <a:bodyPr wrap="none">
            <a:spAutoFit/>
          </a:bodyPr>
          <a:lstStyle>
            <a:lvl1pPr eaLnBrk="0" hangingPunct="0">
              <a:defRPr sz="2400">
                <a:solidFill>
                  <a:schemeClr val="tx1"/>
                </a:solidFill>
                <a:latin typeface="Arial" charset="0"/>
                <a:ea typeface="Geneva" charset="-128"/>
              </a:defRPr>
            </a:lvl1pPr>
            <a:lvl2pPr marL="37931725" indent="-37474525" eaLnBrk="0" hangingPunct="0">
              <a:defRPr sz="2400">
                <a:solidFill>
                  <a:schemeClr val="tx1"/>
                </a:solidFill>
                <a:latin typeface="Arial" charset="0"/>
                <a:ea typeface="Geneva" charset="-128"/>
              </a:defRPr>
            </a:lvl2pPr>
            <a:lvl3pPr eaLnBrk="0" hangingPunct="0">
              <a:defRPr sz="2400">
                <a:solidFill>
                  <a:schemeClr val="tx1"/>
                </a:solidFill>
                <a:latin typeface="Arial" charset="0"/>
                <a:ea typeface="Geneva" charset="-128"/>
              </a:defRPr>
            </a:lvl3pPr>
            <a:lvl4pPr eaLnBrk="0" hangingPunct="0">
              <a:defRPr sz="2400">
                <a:solidFill>
                  <a:schemeClr val="tx1"/>
                </a:solidFill>
                <a:latin typeface="Arial" charset="0"/>
                <a:ea typeface="Geneva" charset="-128"/>
              </a:defRPr>
            </a:lvl4pPr>
            <a:lvl5pPr eaLnBrk="0" hangingPunct="0">
              <a:defRPr sz="2400">
                <a:solidFill>
                  <a:schemeClr val="tx1"/>
                </a:solidFill>
                <a:latin typeface="Arial" charset="0"/>
                <a:ea typeface="Geneva" charset="-128"/>
              </a:defRPr>
            </a:lvl5pPr>
            <a:lvl6pPr marL="457200" eaLnBrk="0" fontAlgn="base" hangingPunct="0">
              <a:spcBef>
                <a:spcPct val="0"/>
              </a:spcBef>
              <a:spcAft>
                <a:spcPct val="0"/>
              </a:spcAft>
              <a:defRPr sz="2400">
                <a:solidFill>
                  <a:schemeClr val="tx1"/>
                </a:solidFill>
                <a:latin typeface="Arial" charset="0"/>
                <a:ea typeface="Geneva" charset="-128"/>
              </a:defRPr>
            </a:lvl6pPr>
            <a:lvl7pPr marL="914400" eaLnBrk="0" fontAlgn="base" hangingPunct="0">
              <a:spcBef>
                <a:spcPct val="0"/>
              </a:spcBef>
              <a:spcAft>
                <a:spcPct val="0"/>
              </a:spcAft>
              <a:defRPr sz="2400">
                <a:solidFill>
                  <a:schemeClr val="tx1"/>
                </a:solidFill>
                <a:latin typeface="Arial" charset="0"/>
                <a:ea typeface="Geneva" charset="-128"/>
              </a:defRPr>
            </a:lvl7pPr>
            <a:lvl8pPr marL="1371600" eaLnBrk="0" fontAlgn="base" hangingPunct="0">
              <a:spcBef>
                <a:spcPct val="0"/>
              </a:spcBef>
              <a:spcAft>
                <a:spcPct val="0"/>
              </a:spcAft>
              <a:defRPr sz="2400">
                <a:solidFill>
                  <a:schemeClr val="tx1"/>
                </a:solidFill>
                <a:latin typeface="Arial" charset="0"/>
                <a:ea typeface="Geneva" charset="-128"/>
              </a:defRPr>
            </a:lvl8pPr>
            <a:lvl9pPr marL="1828800" eaLnBrk="0" fontAlgn="base" hangingPunct="0">
              <a:spcBef>
                <a:spcPct val="0"/>
              </a:spcBef>
              <a:spcAft>
                <a:spcPct val="0"/>
              </a:spcAft>
              <a:defRPr sz="2400">
                <a:solidFill>
                  <a:schemeClr val="tx1"/>
                </a:solidFill>
                <a:latin typeface="Arial" charset="0"/>
                <a:ea typeface="Geneva" charset="-128"/>
              </a:defRPr>
            </a:lvl9pPr>
          </a:lstStyle>
          <a:p>
            <a:pPr eaLnBrk="1" hangingPunct="1"/>
            <a:r>
              <a:rPr lang="en-US" sz="1000">
                <a:solidFill>
                  <a:prstClr val="white"/>
                </a:solidFill>
                <a:cs typeface="Arial" charset="0"/>
              </a:rPr>
              <a:t>© 2011 Underwriters Laboratories Inc.</a:t>
            </a:r>
          </a:p>
        </p:txBody>
      </p:sp>
      <p:sp>
        <p:nvSpPr>
          <p:cNvPr id="2" name="Title 1"/>
          <p:cNvSpPr>
            <a:spLocks noGrp="1"/>
          </p:cNvSpPr>
          <p:nvPr>
            <p:ph type="ctrTitle"/>
          </p:nvPr>
        </p:nvSpPr>
        <p:spPr>
          <a:xfrm>
            <a:off x="457199" y="2534248"/>
            <a:ext cx="5548579" cy="1399032"/>
          </a:xfrm>
        </p:spPr>
        <p:txBody>
          <a:bodyPr/>
          <a:lstStyle>
            <a:lvl1pPr algn="l">
              <a:defRPr sz="3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961120"/>
            <a:ext cx="5548579" cy="1773936"/>
          </a:xfrm>
        </p:spPr>
        <p:txBody>
          <a:bodyPr>
            <a:normAutofit/>
          </a:bodyPr>
          <a:lstStyle>
            <a:lvl1pPr marL="0" indent="0" algn="l">
              <a:buNone/>
              <a:defRPr sz="16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8875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White ">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extLst>
              <a:ext uri="{28A0092B-C50C-407E-A947-70E740481C1C}">
                <a14:useLocalDpi xmlns:a14="http://schemas.microsoft.com/office/drawing/2010/main" val="0"/>
              </a:ext>
            </a:extLst>
          </a:blip>
          <a:srcRect r="16216"/>
          <a:stretch>
            <a:fillRect/>
          </a:stretch>
        </p:blipFill>
        <p:spPr bwMode="auto">
          <a:xfrm>
            <a:off x="6308725" y="328613"/>
            <a:ext cx="28352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457200" y="6423025"/>
            <a:ext cx="2343150" cy="246063"/>
          </a:xfrm>
          <a:prstGeom prst="rect">
            <a:avLst/>
          </a:prstGeom>
          <a:noFill/>
        </p:spPr>
        <p:txBody>
          <a:bodyPr wrap="none">
            <a:spAutoFit/>
          </a:bodyPr>
          <a:lstStyle>
            <a:lvl1pPr eaLnBrk="0" hangingPunct="0">
              <a:defRPr sz="2400">
                <a:solidFill>
                  <a:schemeClr val="tx1"/>
                </a:solidFill>
                <a:latin typeface="Arial" charset="0"/>
                <a:ea typeface="Geneva" charset="-128"/>
              </a:defRPr>
            </a:lvl1pPr>
            <a:lvl2pPr marL="37931725" indent="-37474525" eaLnBrk="0" hangingPunct="0">
              <a:defRPr sz="2400">
                <a:solidFill>
                  <a:schemeClr val="tx1"/>
                </a:solidFill>
                <a:latin typeface="Arial" charset="0"/>
                <a:ea typeface="Geneva" charset="-128"/>
              </a:defRPr>
            </a:lvl2pPr>
            <a:lvl3pPr eaLnBrk="0" hangingPunct="0">
              <a:defRPr sz="2400">
                <a:solidFill>
                  <a:schemeClr val="tx1"/>
                </a:solidFill>
                <a:latin typeface="Arial" charset="0"/>
                <a:ea typeface="Geneva" charset="-128"/>
              </a:defRPr>
            </a:lvl3pPr>
            <a:lvl4pPr eaLnBrk="0" hangingPunct="0">
              <a:defRPr sz="2400">
                <a:solidFill>
                  <a:schemeClr val="tx1"/>
                </a:solidFill>
                <a:latin typeface="Arial" charset="0"/>
                <a:ea typeface="Geneva" charset="-128"/>
              </a:defRPr>
            </a:lvl4pPr>
            <a:lvl5pPr eaLnBrk="0" hangingPunct="0">
              <a:defRPr sz="2400">
                <a:solidFill>
                  <a:schemeClr val="tx1"/>
                </a:solidFill>
                <a:latin typeface="Arial" charset="0"/>
                <a:ea typeface="Geneva" charset="-128"/>
              </a:defRPr>
            </a:lvl5pPr>
            <a:lvl6pPr marL="457200" eaLnBrk="0" fontAlgn="base" hangingPunct="0">
              <a:spcBef>
                <a:spcPct val="0"/>
              </a:spcBef>
              <a:spcAft>
                <a:spcPct val="0"/>
              </a:spcAft>
              <a:defRPr sz="2400">
                <a:solidFill>
                  <a:schemeClr val="tx1"/>
                </a:solidFill>
                <a:latin typeface="Arial" charset="0"/>
                <a:ea typeface="Geneva" charset="-128"/>
              </a:defRPr>
            </a:lvl6pPr>
            <a:lvl7pPr marL="914400" eaLnBrk="0" fontAlgn="base" hangingPunct="0">
              <a:spcBef>
                <a:spcPct val="0"/>
              </a:spcBef>
              <a:spcAft>
                <a:spcPct val="0"/>
              </a:spcAft>
              <a:defRPr sz="2400">
                <a:solidFill>
                  <a:schemeClr val="tx1"/>
                </a:solidFill>
                <a:latin typeface="Arial" charset="0"/>
                <a:ea typeface="Geneva" charset="-128"/>
              </a:defRPr>
            </a:lvl7pPr>
            <a:lvl8pPr marL="1371600" eaLnBrk="0" fontAlgn="base" hangingPunct="0">
              <a:spcBef>
                <a:spcPct val="0"/>
              </a:spcBef>
              <a:spcAft>
                <a:spcPct val="0"/>
              </a:spcAft>
              <a:defRPr sz="2400">
                <a:solidFill>
                  <a:schemeClr val="tx1"/>
                </a:solidFill>
                <a:latin typeface="Arial" charset="0"/>
                <a:ea typeface="Geneva" charset="-128"/>
              </a:defRPr>
            </a:lvl8pPr>
            <a:lvl9pPr marL="1828800" eaLnBrk="0" fontAlgn="base" hangingPunct="0">
              <a:spcBef>
                <a:spcPct val="0"/>
              </a:spcBef>
              <a:spcAft>
                <a:spcPct val="0"/>
              </a:spcAft>
              <a:defRPr sz="2400">
                <a:solidFill>
                  <a:schemeClr val="tx1"/>
                </a:solidFill>
                <a:latin typeface="Arial" charset="0"/>
                <a:ea typeface="Geneva" charset="-128"/>
              </a:defRPr>
            </a:lvl9pPr>
          </a:lstStyle>
          <a:p>
            <a:pPr eaLnBrk="1" hangingPunct="1"/>
            <a:r>
              <a:rPr lang="en-US" sz="1000">
                <a:solidFill>
                  <a:srgbClr val="000000"/>
                </a:solidFill>
                <a:cs typeface="Arial" charset="0"/>
              </a:rPr>
              <a:t>© 2011 Underwriters Laboratories Inc.</a:t>
            </a:r>
          </a:p>
        </p:txBody>
      </p:sp>
      <p:sp>
        <p:nvSpPr>
          <p:cNvPr id="2" name="Title 1"/>
          <p:cNvSpPr>
            <a:spLocks noGrp="1"/>
          </p:cNvSpPr>
          <p:nvPr>
            <p:ph type="ctrTitle"/>
          </p:nvPr>
        </p:nvSpPr>
        <p:spPr>
          <a:xfrm>
            <a:off x="457199" y="2532888"/>
            <a:ext cx="5570525" cy="1399032"/>
          </a:xfrm>
        </p:spPr>
        <p:txBody>
          <a:bodyPr/>
          <a:lstStyle>
            <a:lvl1pPr algn="l">
              <a:defRPr sz="3000" b="1">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959352"/>
            <a:ext cx="5570525"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7917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39C2605-9005-4F70-B62B-88F2A3867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92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BEE9DD79-EF1B-4BBB-8E8F-AAE6978DC1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0867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extLst>
              <a:ext uri="{28A0092B-C50C-407E-A947-70E740481C1C}">
                <a14:useLocalDpi xmlns:a14="http://schemas.microsoft.com/office/drawing/2010/main" val="0"/>
              </a:ext>
            </a:extLst>
          </a:blip>
          <a:srcRect r="79"/>
          <a:stretch>
            <a:fillRect/>
          </a:stretch>
        </p:blipFill>
        <p:spPr bwMode="auto">
          <a:xfrm>
            <a:off x="7132638" y="274638"/>
            <a:ext cx="164623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61246"/>
            <a:ext cx="5943600" cy="1143000"/>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743200"/>
            <a:ext cx="8229600" cy="3416299"/>
          </a:xfrm>
        </p:spPr>
        <p:txBody>
          <a:bodyPr>
            <a:normAutofit/>
          </a:bodyPr>
          <a:lstStyle>
            <a:lvl1pPr>
              <a:defRPr sz="1600" b="1">
                <a:solidFill>
                  <a:schemeClr val="accent1"/>
                </a:solidFill>
                <a:latin typeface="Arial" pitchFamily="34" charset="0"/>
                <a:cs typeface="Arial" pitchFamily="34" charset="0"/>
              </a:defRPr>
            </a:lvl1pPr>
            <a:lvl2pPr marL="0" indent="0">
              <a:buFontTx/>
              <a:buNone/>
              <a:defRPr sz="1600" b="0">
                <a:solidFill>
                  <a:schemeClr val="accent1"/>
                </a:solidFill>
                <a:latin typeface="Arial" pitchFamily="34" charset="0"/>
                <a:cs typeface="Arial" pitchFamily="34" charset="0"/>
              </a:defRPr>
            </a:lvl2pPr>
            <a:lvl3pPr marL="0" indent="0">
              <a:buFontTx/>
              <a:buNone/>
              <a:defRPr sz="1600" b="0">
                <a:solidFill>
                  <a:schemeClr val="accent1"/>
                </a:solidFill>
                <a:latin typeface="Arial" pitchFamily="34" charset="0"/>
                <a:cs typeface="Arial" pitchFamily="34" charset="0"/>
              </a:defRPr>
            </a:lvl3pPr>
            <a:lvl4pPr marL="0" indent="0">
              <a:buFontTx/>
              <a:buNone/>
              <a:defRPr sz="1600" b="0">
                <a:solidFill>
                  <a:schemeClr val="accent1"/>
                </a:solidFill>
                <a:latin typeface="Arial" pitchFamily="34" charset="0"/>
                <a:cs typeface="Arial" pitchFamily="34" charset="0"/>
              </a:defRPr>
            </a:lvl4pPr>
            <a:lvl5pPr marL="0" indent="0">
              <a:buFontTx/>
              <a:buNone/>
              <a:defRPr sz="1600" b="0">
                <a:solidFill>
                  <a:schemeClr val="accent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C3AE4A9C-D5EA-4DD4-AC81-1FDE737F09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685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C300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Geneva" charset="-128"/>
              <a:cs typeface="Arial" charset="0"/>
            </a:endParaRPr>
          </a:p>
        </p:txBody>
      </p:sp>
      <p:pic>
        <p:nvPicPr>
          <p:cNvPr id="4" name="Picture 6" descr="ul_patter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5415858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nSpc>
                <a:spcPct val="100000"/>
              </a:lnSpc>
              <a:spcBef>
                <a:spcPts val="1200"/>
              </a:spcBef>
              <a:defRPr sz="1800"/>
            </a:lvl1pPr>
            <a:lvl2pPr>
              <a:lnSpc>
                <a:spcPct val="100000"/>
              </a:lnSpc>
              <a:spcBef>
                <a:spcPts val="1200"/>
              </a:spcBef>
              <a:buFont typeface="Arial" pitchFamily="34" charset="0"/>
              <a:buChar char="•"/>
              <a:defRPr sz="1600"/>
            </a:lvl2pPr>
            <a:lvl3pPr>
              <a:lnSpc>
                <a:spcPct val="100000"/>
              </a:lnSpc>
              <a:spcBef>
                <a:spcPts val="1200"/>
              </a:spcBef>
              <a:buFont typeface="Arial" pitchFamily="34" charset="0"/>
              <a:buChar char="−"/>
              <a:defRPr sz="1400"/>
            </a:lvl3pPr>
            <a:lvl4pPr>
              <a:lnSpc>
                <a:spcPct val="100000"/>
              </a:lnSpc>
              <a:spcBef>
                <a:spcPts val="1200"/>
              </a:spcBef>
              <a:buFont typeface="Arial" pitchFamily="34" charset="0"/>
              <a:buChar char="−"/>
              <a:defRPr sz="1400"/>
            </a:lvl4pPr>
            <a:lvl5pPr>
              <a:lnSpc>
                <a:spcPct val="100000"/>
              </a:lnSpc>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spcBef>
                <a:spcPts val="1200"/>
              </a:spcBef>
              <a:defRPr sz="1800"/>
            </a:lvl1pPr>
            <a:lvl2pPr>
              <a:spcBef>
                <a:spcPts val="1200"/>
              </a:spcBef>
              <a:buFont typeface="Arial" pitchFamily="34" charset="0"/>
              <a:buChar char="•"/>
              <a:defRPr sz="1600"/>
            </a:lvl2pPr>
            <a:lvl3pPr>
              <a:spcBef>
                <a:spcPts val="1200"/>
              </a:spcBef>
              <a:buFont typeface="Arial" pitchFamily="34" charset="0"/>
              <a:buChar char="‒"/>
              <a:defRPr sz="1400"/>
            </a:lvl3pPr>
            <a:lvl4pPr>
              <a:spcBef>
                <a:spcPts val="1200"/>
              </a:spcBef>
              <a:buFont typeface="Arial" pitchFamily="34" charset="0"/>
              <a:buChar char="‒"/>
              <a:defRPr sz="1400"/>
            </a:lvl4pPr>
            <a:lvl5pPr>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CA73424-D521-49C6-A8D6-160D8433CA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35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28081B99-8B59-4F16-8390-2F6254F00C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805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9AECE5E4-2F49-48F3-9DFB-EA8ECA47E7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63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extLst>
              <a:ext uri="{28A0092B-C50C-407E-A947-70E740481C1C}">
                <a14:useLocalDpi xmlns:a14="http://schemas.microsoft.com/office/drawing/2010/main" val="0"/>
              </a:ext>
            </a:extLst>
          </a:blip>
          <a:srcRect r="16216"/>
          <a:stretch>
            <a:fillRect/>
          </a:stretch>
        </p:blipFill>
        <p:spPr bwMode="auto">
          <a:xfrm>
            <a:off x="6308725" y="328613"/>
            <a:ext cx="28352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457200" y="6423025"/>
            <a:ext cx="2343150" cy="246063"/>
          </a:xfrm>
          <a:prstGeom prst="rect">
            <a:avLst/>
          </a:prstGeom>
          <a:noFill/>
        </p:spPr>
        <p:txBody>
          <a:bodyPr wrap="none">
            <a:spAutoFit/>
          </a:bodyPr>
          <a:lstStyle>
            <a:lvl1pPr eaLnBrk="0" hangingPunct="0">
              <a:defRPr sz="2400">
                <a:solidFill>
                  <a:schemeClr val="tx1"/>
                </a:solidFill>
                <a:latin typeface="Arial" charset="0"/>
                <a:ea typeface="Geneva" charset="-128"/>
              </a:defRPr>
            </a:lvl1pPr>
            <a:lvl2pPr marL="37931725" indent="-37474525" eaLnBrk="0" hangingPunct="0">
              <a:defRPr sz="2400">
                <a:solidFill>
                  <a:schemeClr val="tx1"/>
                </a:solidFill>
                <a:latin typeface="Arial" charset="0"/>
                <a:ea typeface="Geneva" charset="-128"/>
              </a:defRPr>
            </a:lvl2pPr>
            <a:lvl3pPr eaLnBrk="0" hangingPunct="0">
              <a:defRPr sz="2400">
                <a:solidFill>
                  <a:schemeClr val="tx1"/>
                </a:solidFill>
                <a:latin typeface="Arial" charset="0"/>
                <a:ea typeface="Geneva" charset="-128"/>
              </a:defRPr>
            </a:lvl3pPr>
            <a:lvl4pPr eaLnBrk="0" hangingPunct="0">
              <a:defRPr sz="2400">
                <a:solidFill>
                  <a:schemeClr val="tx1"/>
                </a:solidFill>
                <a:latin typeface="Arial" charset="0"/>
                <a:ea typeface="Geneva" charset="-128"/>
              </a:defRPr>
            </a:lvl4pPr>
            <a:lvl5pPr eaLnBrk="0" hangingPunct="0">
              <a:defRPr sz="2400">
                <a:solidFill>
                  <a:schemeClr val="tx1"/>
                </a:solidFill>
                <a:latin typeface="Arial" charset="0"/>
                <a:ea typeface="Geneva" charset="-128"/>
              </a:defRPr>
            </a:lvl5pPr>
            <a:lvl6pPr marL="457200" eaLnBrk="0" fontAlgn="base" hangingPunct="0">
              <a:spcBef>
                <a:spcPct val="0"/>
              </a:spcBef>
              <a:spcAft>
                <a:spcPct val="0"/>
              </a:spcAft>
              <a:defRPr sz="2400">
                <a:solidFill>
                  <a:schemeClr val="tx1"/>
                </a:solidFill>
                <a:latin typeface="Arial" charset="0"/>
                <a:ea typeface="Geneva" charset="-128"/>
              </a:defRPr>
            </a:lvl6pPr>
            <a:lvl7pPr marL="914400" eaLnBrk="0" fontAlgn="base" hangingPunct="0">
              <a:spcBef>
                <a:spcPct val="0"/>
              </a:spcBef>
              <a:spcAft>
                <a:spcPct val="0"/>
              </a:spcAft>
              <a:defRPr sz="2400">
                <a:solidFill>
                  <a:schemeClr val="tx1"/>
                </a:solidFill>
                <a:latin typeface="Arial" charset="0"/>
                <a:ea typeface="Geneva" charset="-128"/>
              </a:defRPr>
            </a:lvl7pPr>
            <a:lvl8pPr marL="1371600" eaLnBrk="0" fontAlgn="base" hangingPunct="0">
              <a:spcBef>
                <a:spcPct val="0"/>
              </a:spcBef>
              <a:spcAft>
                <a:spcPct val="0"/>
              </a:spcAft>
              <a:defRPr sz="2400">
                <a:solidFill>
                  <a:schemeClr val="tx1"/>
                </a:solidFill>
                <a:latin typeface="Arial" charset="0"/>
                <a:ea typeface="Geneva" charset="-128"/>
              </a:defRPr>
            </a:lvl8pPr>
            <a:lvl9pPr marL="1828800" eaLnBrk="0" fontAlgn="base" hangingPunct="0">
              <a:spcBef>
                <a:spcPct val="0"/>
              </a:spcBef>
              <a:spcAft>
                <a:spcPct val="0"/>
              </a:spcAft>
              <a:defRPr sz="2400">
                <a:solidFill>
                  <a:schemeClr val="tx1"/>
                </a:solidFill>
                <a:latin typeface="Arial" charset="0"/>
                <a:ea typeface="Geneva" charset="-128"/>
              </a:defRPr>
            </a:lvl9pPr>
          </a:lstStyle>
          <a:p>
            <a:pPr eaLnBrk="1" hangingPunct="1"/>
            <a:r>
              <a:rPr lang="en-US" sz="1000">
                <a:solidFill>
                  <a:srgbClr val="000000"/>
                </a:solidFill>
                <a:cs typeface="Arial" charset="0"/>
              </a:rPr>
              <a:t>© 2011 Underwriters Laboratories Inc.</a:t>
            </a:r>
          </a:p>
        </p:txBody>
      </p:sp>
      <p:sp>
        <p:nvSpPr>
          <p:cNvPr id="2" name="Title 1"/>
          <p:cNvSpPr>
            <a:spLocks noGrp="1"/>
          </p:cNvSpPr>
          <p:nvPr>
            <p:ph type="ctrTitle"/>
          </p:nvPr>
        </p:nvSpPr>
        <p:spPr>
          <a:xfrm>
            <a:off x="457199" y="2532888"/>
            <a:ext cx="5570525" cy="1399032"/>
          </a:xfrm>
        </p:spPr>
        <p:txBody>
          <a:bodyPr/>
          <a:lstStyle>
            <a:lvl1pPr algn="l">
              <a:defRPr sz="3000" b="1">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959352"/>
            <a:ext cx="5570525"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76718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3" name="Picture 4" descr="ul_logo.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482600"/>
            <a:ext cx="8048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95584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pic>
        <p:nvPicPr>
          <p:cNvPr id="4" name="Picture 4" descr="UL_Enterprise_red_rgb.gif"/>
          <p:cNvPicPr>
            <a:picLocks noChangeAspect="1"/>
          </p:cNvPicPr>
          <p:nvPr userDrawn="1"/>
        </p:nvPicPr>
        <p:blipFill>
          <a:blip r:embed="rId2" cstate="print"/>
          <a:srcRect l="16679" r="-2914"/>
          <a:stretch>
            <a:fillRect/>
          </a:stretch>
        </p:blipFill>
        <p:spPr bwMode="auto">
          <a:xfrm>
            <a:off x="0" y="338138"/>
            <a:ext cx="2917825" cy="3384550"/>
          </a:xfrm>
          <a:prstGeom prst="rect">
            <a:avLst/>
          </a:prstGeom>
          <a:noFill/>
          <a:ln w="9525">
            <a:noFill/>
            <a:miter lim="800000"/>
            <a:headEnd/>
            <a:tailEnd/>
          </a:ln>
        </p:spPr>
      </p:pic>
      <p:sp>
        <p:nvSpPr>
          <p:cNvPr id="5" name="TextBox 4"/>
          <p:cNvSpPr txBox="1"/>
          <p:nvPr userDrawn="1"/>
        </p:nvSpPr>
        <p:spPr>
          <a:xfrm>
            <a:off x="6608763" y="6423025"/>
            <a:ext cx="2343150" cy="246063"/>
          </a:xfrm>
          <a:prstGeom prst="rect">
            <a:avLst/>
          </a:prstGeom>
          <a:noFill/>
        </p:spPr>
        <p:txBody>
          <a:bodyPr wrap="none">
            <a:spAutoFit/>
          </a:bodyPr>
          <a:lstStyle/>
          <a:p>
            <a:pPr algn="r"/>
            <a:r>
              <a:rPr lang="en-US" sz="1000">
                <a:solidFill>
                  <a:srgbClr val="000000"/>
                </a:solidFill>
                <a:ea typeface="Geneva" charset="0"/>
                <a:cs typeface="Arial" charset="0"/>
              </a:rPr>
              <a:t>© 2011 Underwriters Laboratories Inc.</a:t>
            </a:r>
          </a:p>
        </p:txBody>
      </p:sp>
      <p:sp>
        <p:nvSpPr>
          <p:cNvPr id="2" name="Title 1"/>
          <p:cNvSpPr>
            <a:spLocks noGrp="1"/>
          </p:cNvSpPr>
          <p:nvPr>
            <p:ph type="ctrTitle"/>
          </p:nvPr>
        </p:nvSpPr>
        <p:spPr>
          <a:xfrm>
            <a:off x="3395306" y="2534248"/>
            <a:ext cx="5555894" cy="1399032"/>
          </a:xfrm>
        </p:spPr>
        <p:txBody>
          <a:bodyPr/>
          <a:lstStyle>
            <a:lvl1pPr algn="r">
              <a:defRPr sz="3000" b="1">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95306" y="3961120"/>
            <a:ext cx="5555894" cy="1773936"/>
          </a:xfrm>
        </p:spPr>
        <p:txBody>
          <a:bodyPr>
            <a:normAutofit/>
          </a:bodyPr>
          <a:lstStyle>
            <a:lvl1pPr marL="0" indent="0" algn="r">
              <a:buNone/>
              <a:defRPr sz="16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6590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2"/>
        </a:solidFill>
        <a:effectLst/>
      </p:bgPr>
    </p:bg>
    <p:spTree>
      <p:nvGrpSpPr>
        <p:cNvPr id="1" name=""/>
        <p:cNvGrpSpPr/>
        <p:nvPr/>
      </p:nvGrpSpPr>
      <p:grpSpPr>
        <a:xfrm>
          <a:off x="0" y="0"/>
          <a:ext cx="0" cy="0"/>
          <a:chOff x="0" y="0"/>
          <a:chExt cx="0" cy="0"/>
        </a:xfrm>
      </p:grpSpPr>
      <p:pic>
        <p:nvPicPr>
          <p:cNvPr id="4" name="Picture 4" descr="UL White.png"/>
          <p:cNvPicPr>
            <a:picLocks noChangeAspect="1"/>
          </p:cNvPicPr>
          <p:nvPr userDrawn="1"/>
        </p:nvPicPr>
        <p:blipFill>
          <a:blip r:embed="rId2" cstate="print"/>
          <a:srcRect l="16753" r="-3294"/>
          <a:stretch>
            <a:fillRect/>
          </a:stretch>
        </p:blipFill>
        <p:spPr bwMode="auto">
          <a:xfrm>
            <a:off x="0" y="336550"/>
            <a:ext cx="2935288" cy="3392488"/>
          </a:xfrm>
          <a:prstGeom prst="rect">
            <a:avLst/>
          </a:prstGeom>
          <a:noFill/>
          <a:ln w="9525">
            <a:noFill/>
            <a:miter lim="800000"/>
            <a:headEnd/>
            <a:tailEnd/>
          </a:ln>
        </p:spPr>
      </p:pic>
      <p:sp>
        <p:nvSpPr>
          <p:cNvPr id="5" name="TextBox 4"/>
          <p:cNvSpPr txBox="1"/>
          <p:nvPr userDrawn="1"/>
        </p:nvSpPr>
        <p:spPr>
          <a:xfrm>
            <a:off x="6608763" y="6423025"/>
            <a:ext cx="2343150" cy="246063"/>
          </a:xfrm>
          <a:prstGeom prst="rect">
            <a:avLst/>
          </a:prstGeom>
          <a:noFill/>
        </p:spPr>
        <p:txBody>
          <a:bodyPr wrap="none">
            <a:spAutoFit/>
          </a:bodyPr>
          <a:lstStyle/>
          <a:p>
            <a:pPr algn="r"/>
            <a:r>
              <a:rPr lang="en-US" sz="1000">
                <a:solidFill>
                  <a:srgbClr val="FFFFFF"/>
                </a:solidFill>
                <a:ea typeface="Geneva" charset="0"/>
                <a:cs typeface="Arial" charset="0"/>
              </a:rPr>
              <a:t>© 2011 Underwriters Laboratories Inc.</a:t>
            </a:r>
          </a:p>
        </p:txBody>
      </p:sp>
      <p:sp>
        <p:nvSpPr>
          <p:cNvPr id="2" name="Title 1"/>
          <p:cNvSpPr>
            <a:spLocks noGrp="1"/>
          </p:cNvSpPr>
          <p:nvPr>
            <p:ph type="ctrTitle"/>
          </p:nvPr>
        </p:nvSpPr>
        <p:spPr>
          <a:xfrm>
            <a:off x="3395306" y="2534248"/>
            <a:ext cx="5555894" cy="1399032"/>
          </a:xfrm>
        </p:spPr>
        <p:txBody>
          <a:bodyPr/>
          <a:lstStyle>
            <a:lvl1pPr algn="r">
              <a:defRPr sz="30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95306" y="3961120"/>
            <a:ext cx="5555894" cy="1773936"/>
          </a:xfrm>
        </p:spPr>
        <p:txBody>
          <a:bodyPr>
            <a:normAutofit/>
          </a:bodyPr>
          <a:lstStyle>
            <a:lvl1pPr marL="0" indent="0" algn="r">
              <a:buNone/>
              <a:defRPr sz="1600" b="1">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21869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White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r="16216"/>
          <a:stretch>
            <a:fillRect/>
          </a:stretch>
        </p:blipFill>
        <p:spPr bwMode="auto">
          <a:xfrm>
            <a:off x="6308725" y="328613"/>
            <a:ext cx="2835275" cy="3384550"/>
          </a:xfrm>
          <a:prstGeom prst="rect">
            <a:avLst/>
          </a:prstGeom>
          <a:noFill/>
          <a:ln w="9525">
            <a:noFill/>
            <a:miter lim="800000"/>
            <a:headEnd/>
            <a:tailEnd/>
          </a:ln>
        </p:spPr>
      </p:pic>
      <p:sp>
        <p:nvSpPr>
          <p:cNvPr id="5" name="TextBox 4"/>
          <p:cNvSpPr txBox="1"/>
          <p:nvPr userDrawn="1"/>
        </p:nvSpPr>
        <p:spPr>
          <a:xfrm>
            <a:off x="457200" y="6423025"/>
            <a:ext cx="2343150" cy="246063"/>
          </a:xfrm>
          <a:prstGeom prst="rect">
            <a:avLst/>
          </a:prstGeom>
          <a:noFill/>
        </p:spPr>
        <p:txBody>
          <a:bodyPr wrap="none">
            <a:spAutoFit/>
          </a:bodyPr>
          <a:lstStyle/>
          <a:p>
            <a:r>
              <a:rPr lang="en-US" sz="1000">
                <a:solidFill>
                  <a:srgbClr val="58595B"/>
                </a:solidFill>
                <a:ea typeface="Geneva" charset="0"/>
                <a:cs typeface="Arial" charset="0"/>
              </a:rPr>
              <a:t>© 2011 Underwriters Laboratories Inc.</a:t>
            </a:r>
          </a:p>
        </p:txBody>
      </p:sp>
      <p:sp>
        <p:nvSpPr>
          <p:cNvPr id="2" name="Title 1"/>
          <p:cNvSpPr>
            <a:spLocks noGrp="1"/>
          </p:cNvSpPr>
          <p:nvPr>
            <p:ph type="ctrTitle"/>
          </p:nvPr>
        </p:nvSpPr>
        <p:spPr>
          <a:xfrm>
            <a:off x="457199" y="2532888"/>
            <a:ext cx="5541265" cy="1399032"/>
          </a:xfrm>
        </p:spPr>
        <p:txBody>
          <a:bodyPr/>
          <a:lstStyle>
            <a:lvl1pPr algn="l">
              <a:defRPr sz="3000" b="1">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959352"/>
            <a:ext cx="5541264"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91045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Red 2">
    <p:bg>
      <p:bgPr>
        <a:solidFill>
          <a:schemeClr val="accent2"/>
        </a:solidFill>
        <a:effectLst/>
      </p:bgPr>
    </p:bg>
    <p:spTree>
      <p:nvGrpSpPr>
        <p:cNvPr id="1" name=""/>
        <p:cNvGrpSpPr/>
        <p:nvPr/>
      </p:nvGrpSpPr>
      <p:grpSpPr>
        <a:xfrm>
          <a:off x="0" y="0"/>
          <a:ext cx="0" cy="0"/>
          <a:chOff x="0" y="0"/>
          <a:chExt cx="0" cy="0"/>
        </a:xfrm>
      </p:grpSpPr>
      <p:pic>
        <p:nvPicPr>
          <p:cNvPr id="4" name="Picture 4" descr="UL White.png"/>
          <p:cNvPicPr>
            <a:picLocks noChangeAspect="1"/>
          </p:cNvPicPr>
          <p:nvPr userDrawn="1"/>
        </p:nvPicPr>
        <p:blipFill>
          <a:blip r:embed="rId2" cstate="print"/>
          <a:srcRect r="16423"/>
          <a:stretch>
            <a:fillRect/>
          </a:stretch>
        </p:blipFill>
        <p:spPr bwMode="auto">
          <a:xfrm>
            <a:off x="6308725" y="328613"/>
            <a:ext cx="2835275" cy="3392487"/>
          </a:xfrm>
          <a:prstGeom prst="rect">
            <a:avLst/>
          </a:prstGeom>
          <a:noFill/>
          <a:ln w="9525">
            <a:noFill/>
            <a:miter lim="800000"/>
            <a:headEnd/>
            <a:tailEnd/>
          </a:ln>
        </p:spPr>
      </p:pic>
      <p:sp>
        <p:nvSpPr>
          <p:cNvPr id="5" name="TextBox 4"/>
          <p:cNvSpPr txBox="1"/>
          <p:nvPr userDrawn="1"/>
        </p:nvSpPr>
        <p:spPr>
          <a:xfrm>
            <a:off x="457200" y="6423025"/>
            <a:ext cx="2343150" cy="246063"/>
          </a:xfrm>
          <a:prstGeom prst="rect">
            <a:avLst/>
          </a:prstGeom>
          <a:noFill/>
        </p:spPr>
        <p:txBody>
          <a:bodyPr wrap="none">
            <a:spAutoFit/>
          </a:bodyPr>
          <a:lstStyle/>
          <a:p>
            <a:r>
              <a:rPr lang="en-US" sz="1000" dirty="0">
                <a:solidFill>
                  <a:srgbClr val="FFFFFF"/>
                </a:solidFill>
                <a:ea typeface="Geneva" charset="0"/>
                <a:cs typeface="Arial" charset="0"/>
              </a:rPr>
              <a:t>© </a:t>
            </a:r>
            <a:r>
              <a:rPr lang="en-US" sz="1000" dirty="0" smtClean="0">
                <a:solidFill>
                  <a:srgbClr val="FFFFFF"/>
                </a:solidFill>
                <a:ea typeface="Geneva" charset="0"/>
                <a:cs typeface="Arial" charset="0"/>
              </a:rPr>
              <a:t>2016 </a:t>
            </a:r>
            <a:r>
              <a:rPr lang="en-US" sz="1000" dirty="0">
                <a:solidFill>
                  <a:srgbClr val="FFFFFF"/>
                </a:solidFill>
                <a:ea typeface="Geneva" charset="0"/>
                <a:cs typeface="Arial" charset="0"/>
              </a:rPr>
              <a:t>Underwriters Laboratories Inc.</a:t>
            </a:r>
          </a:p>
        </p:txBody>
      </p:sp>
      <p:sp>
        <p:nvSpPr>
          <p:cNvPr id="2" name="Title 1"/>
          <p:cNvSpPr>
            <a:spLocks noGrp="1"/>
          </p:cNvSpPr>
          <p:nvPr>
            <p:ph type="ctrTitle"/>
          </p:nvPr>
        </p:nvSpPr>
        <p:spPr>
          <a:xfrm>
            <a:off x="457200" y="2534248"/>
            <a:ext cx="5555894" cy="1399032"/>
          </a:xfrm>
        </p:spPr>
        <p:txBody>
          <a:bodyPr/>
          <a:lstStyle>
            <a:lvl1pPr algn="l">
              <a:defRPr sz="30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961120"/>
            <a:ext cx="5555894" cy="1773936"/>
          </a:xfrm>
        </p:spPr>
        <p:txBody>
          <a:bodyPr>
            <a:normAutofit/>
          </a:bodyPr>
          <a:lstStyle>
            <a:lvl1pPr marL="0" indent="0" algn="l">
              <a:buNone/>
              <a:defRPr sz="1600" b="1">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5732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6FF83F8E-FC28-46DF-9019-30A4322D2FB0}" type="slidenum">
              <a:rPr lang="en-US">
                <a:solidFill>
                  <a:srgbClr val="000000"/>
                </a:solidFill>
              </a:rPr>
              <a:pPr/>
              <a:t>‹#›</a:t>
            </a:fld>
            <a:endParaRPr lang="en-US">
              <a:solidFill>
                <a:srgbClr val="000000"/>
              </a:solidFill>
            </a:endParaRPr>
          </a:p>
        </p:txBody>
      </p:sp>
      <p:sp>
        <p:nvSpPr>
          <p:cNvPr id="6" name="TextBox 5"/>
          <p:cNvSpPr txBox="1"/>
          <p:nvPr userDrawn="1"/>
        </p:nvSpPr>
        <p:spPr>
          <a:xfrm>
            <a:off x="1331843" y="6407150"/>
            <a:ext cx="2343150" cy="246063"/>
          </a:xfrm>
          <a:prstGeom prst="rect">
            <a:avLst/>
          </a:prstGeom>
          <a:noFill/>
        </p:spPr>
        <p:txBody>
          <a:bodyPr wrap="none">
            <a:spAutoFit/>
          </a:bodyPr>
          <a:lstStyle/>
          <a:p>
            <a:r>
              <a:rPr lang="en-US" sz="1000" dirty="0">
                <a:solidFill>
                  <a:srgbClr val="000000"/>
                </a:solidFill>
                <a:ea typeface="Geneva" charset="0"/>
                <a:cs typeface="Arial" charset="0"/>
              </a:rPr>
              <a:t>© </a:t>
            </a:r>
            <a:r>
              <a:rPr lang="en-US" sz="1000" dirty="0" smtClean="0">
                <a:solidFill>
                  <a:srgbClr val="000000"/>
                </a:solidFill>
                <a:ea typeface="Geneva" charset="0"/>
                <a:cs typeface="Arial" charset="0"/>
              </a:rPr>
              <a:t>2016 </a:t>
            </a:r>
            <a:r>
              <a:rPr lang="en-US" sz="1000" dirty="0">
                <a:solidFill>
                  <a:srgbClr val="000000"/>
                </a:solidFill>
                <a:ea typeface="Geneva" charset="0"/>
                <a:cs typeface="Arial" charset="0"/>
              </a:rPr>
              <a:t>Underwriters Laboratories Inc.</a:t>
            </a:r>
          </a:p>
        </p:txBody>
      </p:sp>
    </p:spTree>
    <p:extLst>
      <p:ext uri="{BB962C8B-B14F-4D97-AF65-F5344CB8AC3E}">
        <p14:creationId xmlns:p14="http://schemas.microsoft.com/office/powerpoint/2010/main" val="2050330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Agenda Slide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327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045450" y="6378575"/>
            <a:ext cx="641350" cy="365125"/>
          </a:xfrm>
        </p:spPr>
        <p:txBody>
          <a:bodyPr/>
          <a:lstStyle>
            <a:lvl1pPr>
              <a:defRPr/>
            </a:lvl1pPr>
          </a:lstStyle>
          <a:p>
            <a:fld id="{78C78942-B66F-4F97-92D2-CD479B1BE3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5715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4AD9F5AA-A384-4EDE-964E-B3E14D40EA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7870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327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3577B40-8226-4B72-BB70-7424A89058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207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fld id="{F664A181-32C0-4B76-9C51-AFF63637AA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742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39C2605-9005-4F70-B62B-88F2A3867D4A}" type="slidenum">
              <a:rPr lang="en-US"/>
              <a:pPr/>
              <a:t>‹#›</a:t>
            </a:fld>
            <a:endParaRPr lang="en-US"/>
          </a:p>
        </p:txBody>
      </p:sp>
    </p:spTree>
    <p:extLst>
      <p:ext uri="{BB962C8B-B14F-4D97-AF65-F5344CB8AC3E}">
        <p14:creationId xmlns:p14="http://schemas.microsoft.com/office/powerpoint/2010/main" val="2165735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5" name="Footer Placeholder 4"/>
          <p:cNvSpPr txBox="1">
            <a:spLocks/>
          </p:cNvSpPr>
          <p:nvPr userDrawn="1"/>
        </p:nvSpPr>
        <p:spPr>
          <a:xfrm>
            <a:off x="3822700" y="6386513"/>
            <a:ext cx="2895600" cy="365125"/>
          </a:xfrm>
          <a:prstGeom prst="rect">
            <a:avLst/>
          </a:prstGeom>
        </p:spPr>
        <p:txBody>
          <a:bodyPr anchor="ctr"/>
          <a:lstStyle/>
          <a:p>
            <a:pPr>
              <a:defRPr/>
            </a:pPr>
            <a:r>
              <a:rPr lang="en-US" sz="700">
                <a:solidFill>
                  <a:srgbClr val="000000"/>
                </a:solidFill>
                <a:ea typeface="Geneva" charset="0"/>
              </a:rPr>
              <a:t>Disclaimer goes here</a:t>
            </a:r>
          </a:p>
        </p:txBody>
      </p:sp>
      <p:sp>
        <p:nvSpPr>
          <p:cNvPr id="2" name="Title 1"/>
          <p:cNvSpPr>
            <a:spLocks noGrp="1"/>
          </p:cNvSpPr>
          <p:nvPr>
            <p:ph type="title"/>
          </p:nvPr>
        </p:nvSpPr>
        <p:spPr>
          <a:xfrm>
            <a:off x="457200" y="274638"/>
            <a:ext cx="7327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fld id="{77F56632-F21B-43C7-A157-F1A93EFDCACA}" type="slidenum">
              <a:rPr lang="en-US">
                <a:solidFill>
                  <a:srgbClr val="000000"/>
                </a:solidFill>
              </a:rPr>
              <a:pPr/>
              <a:t>‹#›</a:t>
            </a:fld>
            <a:endParaRPr lang="en-US">
              <a:solidFill>
                <a:srgbClr val="000000"/>
              </a:solidFill>
            </a:endParaRPr>
          </a:p>
        </p:txBody>
      </p:sp>
      <p:sp>
        <p:nvSpPr>
          <p:cNvPr id="7"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smtClean="0">
                <a:solidFill>
                  <a:srgbClr val="000000"/>
                </a:solidFill>
                <a:ea typeface="Geneva" charset="0"/>
              </a:rPr>
              <a:t>UL Advanced Red</a:t>
            </a:r>
            <a:endParaRPr lang="en-US">
              <a:solidFill>
                <a:srgbClr val="000000"/>
              </a:solidFill>
              <a:ea typeface="Geneva" charset="0"/>
            </a:endParaRPr>
          </a:p>
        </p:txBody>
      </p:sp>
    </p:spTree>
    <p:extLst>
      <p:ext uri="{BB962C8B-B14F-4D97-AF65-F5344CB8AC3E}">
        <p14:creationId xmlns:p14="http://schemas.microsoft.com/office/powerpoint/2010/main" val="473892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pic>
        <p:nvPicPr>
          <p:cNvPr id="3" name="Picture 6" descr="ul_pattern.pd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368022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fld id="{8A30CB32-A5D8-4CB0-BE8D-2B75CEE24D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733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3"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rgbClr val="000000"/>
                </a:solidFill>
                <a:ea typeface="Geneva" charset="0"/>
              </a:rPr>
              <a:t>Disclaimer goes here</a:t>
            </a:r>
          </a:p>
        </p:txBody>
      </p:sp>
      <p:sp>
        <p:nvSpPr>
          <p:cNvPr id="4" name="Slide Number Placeholder 3"/>
          <p:cNvSpPr>
            <a:spLocks noGrp="1"/>
          </p:cNvSpPr>
          <p:nvPr>
            <p:ph type="sldNum" sz="quarter" idx="10"/>
          </p:nvPr>
        </p:nvSpPr>
        <p:spPr/>
        <p:txBody>
          <a:bodyPr/>
          <a:lstStyle>
            <a:lvl1pPr>
              <a:defRPr/>
            </a:lvl1pPr>
          </a:lstStyle>
          <a:p>
            <a:fld id="{1FCB100E-81FE-4393-867A-EC042D5CBDED}"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smtClean="0">
                <a:solidFill>
                  <a:srgbClr val="000000"/>
                </a:solidFill>
                <a:ea typeface="Geneva" charset="0"/>
              </a:rPr>
              <a:t>UL Advanced Red</a:t>
            </a:r>
            <a:endParaRPr lang="en-US">
              <a:solidFill>
                <a:srgbClr val="000000"/>
              </a:solidFill>
              <a:ea typeface="Geneva" charset="0"/>
            </a:endParaRPr>
          </a:p>
        </p:txBody>
      </p:sp>
    </p:spTree>
    <p:extLst>
      <p:ext uri="{BB962C8B-B14F-4D97-AF65-F5344CB8AC3E}">
        <p14:creationId xmlns:p14="http://schemas.microsoft.com/office/powerpoint/2010/main" val="1095722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pic>
        <p:nvPicPr>
          <p:cNvPr id="2"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fld id="{A9442B1C-BC27-4ACF-8973-51C8FB406F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6666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4">
    <p:spTree>
      <p:nvGrpSpPr>
        <p:cNvPr id="1" name=""/>
        <p:cNvGrpSpPr/>
        <p:nvPr/>
      </p:nvGrpSpPr>
      <p:grpSpPr>
        <a:xfrm>
          <a:off x="0" y="0"/>
          <a:ext cx="0" cy="0"/>
          <a:chOff x="0" y="0"/>
          <a:chExt cx="0" cy="0"/>
        </a:xfrm>
      </p:grpSpPr>
      <p:pic>
        <p:nvPicPr>
          <p:cNvPr id="2"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3"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rgbClr val="000000"/>
                </a:solidFill>
                <a:ea typeface="Geneva" charset="0"/>
              </a:rPr>
              <a:t>Disclaimer goes here</a:t>
            </a:r>
          </a:p>
        </p:txBody>
      </p:sp>
      <p:sp>
        <p:nvSpPr>
          <p:cNvPr id="4" name="Slide Number Placeholder 3"/>
          <p:cNvSpPr>
            <a:spLocks noGrp="1"/>
          </p:cNvSpPr>
          <p:nvPr>
            <p:ph type="sldNum" sz="quarter" idx="10"/>
          </p:nvPr>
        </p:nvSpPr>
        <p:spPr/>
        <p:txBody>
          <a:bodyPr/>
          <a:lstStyle>
            <a:lvl1pPr>
              <a:defRPr/>
            </a:lvl1pPr>
          </a:lstStyle>
          <a:p>
            <a:fld id="{BA518DA6-E50D-4A25-BF00-6705D98B8905}"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smtClean="0">
                <a:solidFill>
                  <a:srgbClr val="000000"/>
                </a:solidFill>
                <a:ea typeface="Geneva" charset="0"/>
              </a:rPr>
              <a:t>UL Advanced Red</a:t>
            </a:r>
            <a:endParaRPr lang="en-US">
              <a:solidFill>
                <a:srgbClr val="000000"/>
              </a:solidFill>
              <a:ea typeface="Geneva" charset="0"/>
            </a:endParaRPr>
          </a:p>
        </p:txBody>
      </p:sp>
    </p:spTree>
    <p:extLst>
      <p:ext uri="{BB962C8B-B14F-4D97-AF65-F5344CB8AC3E}">
        <p14:creationId xmlns:p14="http://schemas.microsoft.com/office/powerpoint/2010/main" val="329050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EA37AF12-A89B-4622-861F-26D37CEB00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1737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4"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rgbClr val="000000"/>
                </a:solidFill>
                <a:ea typeface="Geneva" charset="0"/>
              </a:rPr>
              <a:t>Disclaimer goes here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9316A17D-27E4-4BD4-91A4-CE02046E3EB3}" type="slidenum">
              <a:rPr lang="en-US">
                <a:solidFill>
                  <a:srgbClr val="000000"/>
                </a:solidFill>
              </a:rPr>
              <a:pPr/>
              <a:t>‹#›</a:t>
            </a:fld>
            <a:endParaRPr lang="en-US">
              <a:solidFill>
                <a:srgbClr val="000000"/>
              </a:solidFill>
            </a:endParaRPr>
          </a:p>
        </p:txBody>
      </p:sp>
      <p:sp>
        <p:nvSpPr>
          <p:cNvPr id="6"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smtClean="0">
                <a:solidFill>
                  <a:srgbClr val="000000"/>
                </a:solidFill>
                <a:ea typeface="Geneva" charset="0"/>
              </a:rPr>
              <a:t>UL Advanced Red</a:t>
            </a:r>
            <a:endParaRPr lang="en-US">
              <a:solidFill>
                <a:srgbClr val="000000"/>
              </a:solidFill>
              <a:ea typeface="Geneva" charset="0"/>
            </a:endParaRPr>
          </a:p>
        </p:txBody>
      </p:sp>
    </p:spTree>
    <p:extLst>
      <p:ext uri="{BB962C8B-B14F-4D97-AF65-F5344CB8AC3E}">
        <p14:creationId xmlns:p14="http://schemas.microsoft.com/office/powerpoint/2010/main" val="3872650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3">
    <p:spTree>
      <p:nvGrpSpPr>
        <p:cNvPr id="1" name=""/>
        <p:cNvGrpSpPr/>
        <p:nvPr/>
      </p:nvGrpSpPr>
      <p:grpSpPr>
        <a:xfrm>
          <a:off x="0" y="0"/>
          <a:ext cx="0" cy="0"/>
          <a:chOff x="0" y="0"/>
          <a:chExt cx="0" cy="0"/>
        </a:xfrm>
      </p:grpSpPr>
      <p:pic>
        <p:nvPicPr>
          <p:cNvPr id="3"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588250" cy="1143000"/>
          </a:xfrm>
        </p:spPr>
        <p:txBody>
          <a:body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E50BD708-33C6-476A-8693-C954F8DA82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9469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4">
    <p:spTree>
      <p:nvGrpSpPr>
        <p:cNvPr id="1" name=""/>
        <p:cNvGrpSpPr/>
        <p:nvPr/>
      </p:nvGrpSpPr>
      <p:grpSpPr>
        <a:xfrm>
          <a:off x="0" y="0"/>
          <a:ext cx="0" cy="0"/>
          <a:chOff x="0" y="0"/>
          <a:chExt cx="0" cy="0"/>
        </a:xfrm>
      </p:grpSpPr>
      <p:pic>
        <p:nvPicPr>
          <p:cNvPr id="3"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4"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rgbClr val="000000"/>
                </a:solidFill>
                <a:ea typeface="Geneva" charset="0"/>
              </a:rPr>
              <a:t>Disclaimer goes here</a:t>
            </a:r>
          </a:p>
        </p:txBody>
      </p:sp>
      <p:sp>
        <p:nvSpPr>
          <p:cNvPr id="2" name="Title 1"/>
          <p:cNvSpPr>
            <a:spLocks noGrp="1"/>
          </p:cNvSpPr>
          <p:nvPr>
            <p:ph type="title"/>
          </p:nvPr>
        </p:nvSpPr>
        <p:spPr>
          <a:xfrm>
            <a:off x="457200" y="274638"/>
            <a:ext cx="7588250" cy="1143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245AA60F-2F69-4118-8295-DBE5382D1A43}" type="slidenum">
              <a:rPr lang="en-US">
                <a:solidFill>
                  <a:srgbClr val="000000"/>
                </a:solidFill>
              </a:rPr>
              <a:pPr/>
              <a:t>‹#›</a:t>
            </a:fld>
            <a:endParaRPr lang="en-US">
              <a:solidFill>
                <a:srgbClr val="000000"/>
              </a:solidFill>
            </a:endParaRPr>
          </a:p>
        </p:txBody>
      </p:sp>
      <p:sp>
        <p:nvSpPr>
          <p:cNvPr id="6"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smtClean="0">
                <a:solidFill>
                  <a:srgbClr val="000000"/>
                </a:solidFill>
                <a:ea typeface="Geneva" charset="0"/>
              </a:rPr>
              <a:t>UL Advanced Red</a:t>
            </a:r>
            <a:endParaRPr lang="en-US">
              <a:solidFill>
                <a:srgbClr val="000000"/>
              </a:solidFill>
              <a:ea typeface="Geneva" charset="0"/>
            </a:endParaRPr>
          </a:p>
        </p:txBody>
      </p:sp>
    </p:spTree>
    <p:extLst>
      <p:ext uri="{BB962C8B-B14F-4D97-AF65-F5344CB8AC3E}">
        <p14:creationId xmlns:p14="http://schemas.microsoft.com/office/powerpoint/2010/main" val="62309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BEE9DD79-EF1B-4BBB-8E8F-AAE6978DC171}" type="slidenum">
              <a:rPr lang="en-US"/>
              <a:pPr/>
              <a:t>‹#›</a:t>
            </a:fld>
            <a:endParaRPr lang="en-US"/>
          </a:p>
        </p:txBody>
      </p:sp>
    </p:spTree>
    <p:extLst>
      <p:ext uri="{BB962C8B-B14F-4D97-AF65-F5344CB8AC3E}">
        <p14:creationId xmlns:p14="http://schemas.microsoft.com/office/powerpoint/2010/main" val="663581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AF7EDAAF-C418-4DE9-928E-28A0099A84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2594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6"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rgbClr val="000000"/>
                </a:solidFill>
                <a:ea typeface="Geneva" charset="0"/>
              </a:rPr>
              <a:t>Disclaimer goes here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BC18698B-1984-4A0C-9335-08346869EC64}" type="slidenum">
              <a:rPr lang="en-US">
                <a:solidFill>
                  <a:srgbClr val="000000"/>
                </a:solidFill>
              </a:rPr>
              <a:pPr/>
              <a:t>‹#›</a:t>
            </a:fld>
            <a:endParaRPr lang="en-US">
              <a:solidFill>
                <a:srgbClr val="000000"/>
              </a:solidFill>
            </a:endParaRPr>
          </a:p>
        </p:txBody>
      </p:sp>
      <p:sp>
        <p:nvSpPr>
          <p:cNvPr id="8"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smtClean="0">
                <a:solidFill>
                  <a:srgbClr val="000000"/>
                </a:solidFill>
                <a:ea typeface="Geneva" charset="0"/>
              </a:rPr>
              <a:t>UL Advanced Red</a:t>
            </a:r>
            <a:endParaRPr lang="en-US">
              <a:solidFill>
                <a:srgbClr val="000000"/>
              </a:solidFill>
              <a:ea typeface="Geneva" charset="0"/>
            </a:endParaRPr>
          </a:p>
        </p:txBody>
      </p:sp>
    </p:spTree>
    <p:extLst>
      <p:ext uri="{BB962C8B-B14F-4D97-AF65-F5344CB8AC3E}">
        <p14:creationId xmlns:p14="http://schemas.microsoft.com/office/powerpoint/2010/main" val="2932899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3">
    <p:spTree>
      <p:nvGrpSpPr>
        <p:cNvPr id="1" name=""/>
        <p:cNvGrpSpPr/>
        <p:nvPr/>
      </p:nvGrpSpPr>
      <p:grpSpPr>
        <a:xfrm>
          <a:off x="0" y="0"/>
          <a:ext cx="0" cy="0"/>
          <a:chOff x="0" y="0"/>
          <a:chExt cx="0" cy="0"/>
        </a:xfrm>
      </p:grpSpPr>
      <p:pic>
        <p:nvPicPr>
          <p:cNvPr id="5"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58825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004C22A9-E8D3-4697-808F-817BF79BEC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1918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4">
    <p:spTree>
      <p:nvGrpSpPr>
        <p:cNvPr id="1" name=""/>
        <p:cNvGrpSpPr/>
        <p:nvPr/>
      </p:nvGrpSpPr>
      <p:grpSpPr>
        <a:xfrm>
          <a:off x="0" y="0"/>
          <a:ext cx="0" cy="0"/>
          <a:chOff x="0" y="0"/>
          <a:chExt cx="0" cy="0"/>
        </a:xfrm>
      </p:grpSpPr>
      <p:pic>
        <p:nvPicPr>
          <p:cNvPr id="5"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6"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rgbClr val="000000"/>
                </a:solidFill>
                <a:ea typeface="Geneva" charset="0"/>
              </a:rPr>
              <a:t>Disclaimer goes here</a:t>
            </a:r>
          </a:p>
        </p:txBody>
      </p:sp>
      <p:sp>
        <p:nvSpPr>
          <p:cNvPr id="2" name="Title 1"/>
          <p:cNvSpPr>
            <a:spLocks noGrp="1"/>
          </p:cNvSpPr>
          <p:nvPr>
            <p:ph type="title"/>
          </p:nvPr>
        </p:nvSpPr>
        <p:spPr>
          <a:xfrm>
            <a:off x="457200" y="274638"/>
            <a:ext cx="758825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817EE765-18C0-4BC9-82F5-4ED8E54EFE9B}" type="slidenum">
              <a:rPr lang="en-US">
                <a:solidFill>
                  <a:srgbClr val="000000"/>
                </a:solidFill>
              </a:rPr>
              <a:pPr/>
              <a:t>‹#›</a:t>
            </a:fld>
            <a:endParaRPr lang="en-US">
              <a:solidFill>
                <a:srgbClr val="000000"/>
              </a:solidFill>
            </a:endParaRPr>
          </a:p>
        </p:txBody>
      </p:sp>
      <p:sp>
        <p:nvSpPr>
          <p:cNvPr id="8"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smtClean="0">
                <a:solidFill>
                  <a:srgbClr val="000000"/>
                </a:solidFill>
                <a:ea typeface="Geneva" charset="0"/>
              </a:rPr>
              <a:t>UL Advanced Red</a:t>
            </a:r>
            <a:endParaRPr lang="en-US">
              <a:solidFill>
                <a:srgbClr val="000000"/>
              </a:solidFill>
              <a:ea typeface="Geneva" charset="0"/>
            </a:endParaRPr>
          </a:p>
        </p:txBody>
      </p:sp>
    </p:spTree>
    <p:extLst>
      <p:ext uri="{BB962C8B-B14F-4D97-AF65-F5344CB8AC3E}">
        <p14:creationId xmlns:p14="http://schemas.microsoft.com/office/powerpoint/2010/main" val="8278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Red">
    <p:bg>
      <p:bgPr>
        <a:solidFill>
          <a:schemeClr val="accent2"/>
        </a:solidFill>
        <a:effectLst/>
      </p:bgPr>
    </p:bg>
    <p:spTree>
      <p:nvGrpSpPr>
        <p:cNvPr id="1" name=""/>
        <p:cNvGrpSpPr/>
        <p:nvPr/>
      </p:nvGrpSpPr>
      <p:grpSpPr>
        <a:xfrm>
          <a:off x="0" y="0"/>
          <a:ext cx="0" cy="0"/>
          <a:chOff x="0" y="0"/>
          <a:chExt cx="0" cy="0"/>
        </a:xfrm>
      </p:grpSpPr>
      <p:pic>
        <p:nvPicPr>
          <p:cNvPr id="3" name="Picture 4" descr="UL White.png"/>
          <p:cNvPicPr>
            <a:picLocks noChangeAspect="1"/>
          </p:cNvPicPr>
          <p:nvPr userDrawn="1"/>
        </p:nvPicPr>
        <p:blipFill>
          <a:blip r:embed="rId2" cstate="print"/>
          <a:srcRect/>
          <a:stretch>
            <a:fillRect/>
          </a:stretch>
        </p:blipFill>
        <p:spPr bwMode="auto">
          <a:xfrm>
            <a:off x="7872413" y="482600"/>
            <a:ext cx="814387" cy="814388"/>
          </a:xfrm>
          <a:prstGeom prst="rect">
            <a:avLst/>
          </a:prstGeom>
          <a:noFill/>
          <a:ln w="9525">
            <a:noFill/>
            <a:miter lim="800000"/>
            <a:headEnd/>
            <a:tailEnd/>
          </a:ln>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9870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White">
    <p:spTree>
      <p:nvGrpSpPr>
        <p:cNvPr id="1" name=""/>
        <p:cNvGrpSpPr/>
        <p:nvPr/>
      </p:nvGrpSpPr>
      <p:grpSpPr>
        <a:xfrm>
          <a:off x="0" y="0"/>
          <a:ext cx="0" cy="0"/>
          <a:chOff x="0" y="0"/>
          <a:chExt cx="0" cy="0"/>
        </a:xfrm>
      </p:grpSpPr>
      <p:pic>
        <p:nvPicPr>
          <p:cNvPr id="3" name="Picture 6" descr="UL_Enterprise_red_rgb.gif"/>
          <p:cNvPicPr>
            <a:picLocks noChangeAspect="1"/>
          </p:cNvPicPr>
          <p:nvPr userDrawn="1"/>
        </p:nvPicPr>
        <p:blipFill>
          <a:blip r:embed="rId2" cstate="print"/>
          <a:srcRect/>
          <a:stretch>
            <a:fillRect/>
          </a:stretch>
        </p:blipFill>
        <p:spPr bwMode="auto">
          <a:xfrm>
            <a:off x="7872413" y="488950"/>
            <a:ext cx="814387" cy="812800"/>
          </a:xfrm>
          <a:prstGeom prst="rect">
            <a:avLst/>
          </a:prstGeom>
          <a:noFill/>
          <a:ln w="9525">
            <a:noFill/>
            <a:miter lim="800000"/>
            <a:headEnd/>
            <a:tailEnd/>
          </a:ln>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7484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C300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ＭＳ Ｐゴシック" charset="0"/>
              <a:cs typeface="Arial" charset="0"/>
            </a:endParaRPr>
          </a:p>
        </p:txBody>
      </p:sp>
      <p:pic>
        <p:nvPicPr>
          <p:cNvPr id="4" name="Picture 6" descr="ul_patter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273389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extLst>
              <a:ext uri="{28A0092B-C50C-407E-A947-70E740481C1C}">
                <a14:useLocalDpi xmlns:a14="http://schemas.microsoft.com/office/drawing/2010/main" val="0"/>
              </a:ext>
            </a:extLst>
          </a:blip>
          <a:srcRect r="79"/>
          <a:stretch>
            <a:fillRect/>
          </a:stretch>
        </p:blipFill>
        <p:spPr bwMode="auto">
          <a:xfrm>
            <a:off x="7132638" y="274638"/>
            <a:ext cx="164623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61246"/>
            <a:ext cx="5943600" cy="1143000"/>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743200"/>
            <a:ext cx="8229600" cy="3416299"/>
          </a:xfrm>
        </p:spPr>
        <p:txBody>
          <a:bodyPr>
            <a:normAutofit/>
          </a:bodyPr>
          <a:lstStyle>
            <a:lvl1pPr>
              <a:defRPr sz="1600" b="1">
                <a:solidFill>
                  <a:schemeClr val="accent1"/>
                </a:solidFill>
                <a:latin typeface="Arial" pitchFamily="34" charset="0"/>
                <a:cs typeface="Arial" pitchFamily="34" charset="0"/>
              </a:defRPr>
            </a:lvl1pPr>
            <a:lvl2pPr marL="0" indent="0">
              <a:buFontTx/>
              <a:buNone/>
              <a:defRPr sz="1600" b="0">
                <a:solidFill>
                  <a:schemeClr val="accent1"/>
                </a:solidFill>
                <a:latin typeface="Arial" pitchFamily="34" charset="0"/>
                <a:cs typeface="Arial" pitchFamily="34" charset="0"/>
              </a:defRPr>
            </a:lvl2pPr>
            <a:lvl3pPr marL="0" indent="0">
              <a:buFontTx/>
              <a:buNone/>
              <a:defRPr sz="1600" b="0">
                <a:solidFill>
                  <a:schemeClr val="accent1"/>
                </a:solidFill>
                <a:latin typeface="Arial" pitchFamily="34" charset="0"/>
                <a:cs typeface="Arial" pitchFamily="34" charset="0"/>
              </a:defRPr>
            </a:lvl3pPr>
            <a:lvl4pPr marL="0" indent="0">
              <a:buFontTx/>
              <a:buNone/>
              <a:defRPr sz="1600" b="0">
                <a:solidFill>
                  <a:schemeClr val="accent1"/>
                </a:solidFill>
                <a:latin typeface="Arial" pitchFamily="34" charset="0"/>
                <a:cs typeface="Arial" pitchFamily="34" charset="0"/>
              </a:defRPr>
            </a:lvl4pPr>
            <a:lvl5pPr marL="0" indent="0">
              <a:buFontTx/>
              <a:buNone/>
              <a:defRPr sz="1600" b="0">
                <a:solidFill>
                  <a:schemeClr val="accent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C3AE4A9C-D5EA-4DD4-AC81-1FDE737F099D}" type="slidenum">
              <a:rPr lang="en-US"/>
              <a:pPr/>
              <a:t>‹#›</a:t>
            </a:fld>
            <a:endParaRPr lang="en-US"/>
          </a:p>
        </p:txBody>
      </p:sp>
    </p:spTree>
    <p:extLst>
      <p:ext uri="{BB962C8B-B14F-4D97-AF65-F5344CB8AC3E}">
        <p14:creationId xmlns:p14="http://schemas.microsoft.com/office/powerpoint/2010/main" val="378076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C300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Geneva" charset="-128"/>
              <a:cs typeface="Arial" charset="0"/>
            </a:endParaRPr>
          </a:p>
        </p:txBody>
      </p:sp>
      <p:pic>
        <p:nvPicPr>
          <p:cNvPr id="4" name="Picture 6" descr="ul_patter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596495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nSpc>
                <a:spcPct val="100000"/>
              </a:lnSpc>
              <a:spcBef>
                <a:spcPts val="1200"/>
              </a:spcBef>
              <a:defRPr sz="1800"/>
            </a:lvl1pPr>
            <a:lvl2pPr>
              <a:lnSpc>
                <a:spcPct val="100000"/>
              </a:lnSpc>
              <a:spcBef>
                <a:spcPts val="1200"/>
              </a:spcBef>
              <a:buFont typeface="Arial" pitchFamily="34" charset="0"/>
              <a:buChar char="•"/>
              <a:defRPr sz="1600"/>
            </a:lvl2pPr>
            <a:lvl3pPr>
              <a:lnSpc>
                <a:spcPct val="100000"/>
              </a:lnSpc>
              <a:spcBef>
                <a:spcPts val="1200"/>
              </a:spcBef>
              <a:buFont typeface="Arial" pitchFamily="34" charset="0"/>
              <a:buChar char="−"/>
              <a:defRPr sz="1400"/>
            </a:lvl3pPr>
            <a:lvl4pPr>
              <a:lnSpc>
                <a:spcPct val="100000"/>
              </a:lnSpc>
              <a:spcBef>
                <a:spcPts val="1200"/>
              </a:spcBef>
              <a:buFont typeface="Arial" pitchFamily="34" charset="0"/>
              <a:buChar char="−"/>
              <a:defRPr sz="1400"/>
            </a:lvl4pPr>
            <a:lvl5pPr>
              <a:lnSpc>
                <a:spcPct val="100000"/>
              </a:lnSpc>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spcBef>
                <a:spcPts val="1200"/>
              </a:spcBef>
              <a:defRPr sz="1800"/>
            </a:lvl1pPr>
            <a:lvl2pPr>
              <a:spcBef>
                <a:spcPts val="1200"/>
              </a:spcBef>
              <a:buFont typeface="Arial" pitchFamily="34" charset="0"/>
              <a:buChar char="•"/>
              <a:defRPr sz="1600"/>
            </a:lvl2pPr>
            <a:lvl3pPr>
              <a:spcBef>
                <a:spcPts val="1200"/>
              </a:spcBef>
              <a:buFont typeface="Arial" pitchFamily="34" charset="0"/>
              <a:buChar char="‒"/>
              <a:defRPr sz="1400"/>
            </a:lvl3pPr>
            <a:lvl4pPr>
              <a:spcBef>
                <a:spcPts val="1200"/>
              </a:spcBef>
              <a:buFont typeface="Arial" pitchFamily="34" charset="0"/>
              <a:buChar char="‒"/>
              <a:defRPr sz="1400"/>
            </a:lvl4pPr>
            <a:lvl5pPr>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CA73424-D521-49C6-A8D6-160D8433CAF1}" type="slidenum">
              <a:rPr lang="en-US"/>
              <a:pPr/>
              <a:t>‹#›</a:t>
            </a:fld>
            <a:endParaRPr lang="en-US"/>
          </a:p>
        </p:txBody>
      </p:sp>
    </p:spTree>
    <p:extLst>
      <p:ext uri="{BB962C8B-B14F-4D97-AF65-F5344CB8AC3E}">
        <p14:creationId xmlns:p14="http://schemas.microsoft.com/office/powerpoint/2010/main" val="127234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28081B99-8B59-4F16-8390-2F6254F00CC3}" type="slidenum">
              <a:rPr lang="en-US"/>
              <a:pPr/>
              <a:t>‹#›</a:t>
            </a:fld>
            <a:endParaRPr lang="en-US"/>
          </a:p>
        </p:txBody>
      </p:sp>
    </p:spTree>
    <p:extLst>
      <p:ext uri="{BB962C8B-B14F-4D97-AF65-F5344CB8AC3E}">
        <p14:creationId xmlns:p14="http://schemas.microsoft.com/office/powerpoint/2010/main" val="248411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9AECE5E4-2F49-48F3-9DFB-EA8ECA47E704}" type="slidenum">
              <a:rPr lang="en-US"/>
              <a:pPr/>
              <a:t>‹#›</a:t>
            </a:fld>
            <a:endParaRPr lang="en-US"/>
          </a:p>
        </p:txBody>
      </p:sp>
    </p:spTree>
    <p:extLst>
      <p:ext uri="{BB962C8B-B14F-4D97-AF65-F5344CB8AC3E}">
        <p14:creationId xmlns:p14="http://schemas.microsoft.com/office/powerpoint/2010/main" val="52855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045450" y="6276975"/>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C7630864-B462-4ABC-A9E6-CB87F692FD8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Lst>
  <p:hf hdr="0"/>
  <p:txStyles>
    <p:titleStyle>
      <a:lvl1pPr algn="l" defTabSz="457200" rtl="0" eaLnBrk="1" fontAlgn="base" hangingPunct="1">
        <a:spcBef>
          <a:spcPct val="0"/>
        </a:spcBef>
        <a:spcAft>
          <a:spcPct val="0"/>
        </a:spcAft>
        <a:defRPr sz="2800" b="1" kern="1200">
          <a:solidFill>
            <a:schemeClr val="accent1"/>
          </a:solidFill>
          <a:latin typeface="Arial"/>
          <a:ea typeface="Geneva" charset="-128"/>
          <a:cs typeface="Geneva" charset="0"/>
        </a:defRPr>
      </a:lvl1pPr>
      <a:lvl2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2pPr>
      <a:lvl3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3pPr>
      <a:lvl4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4pPr>
      <a:lvl5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5pPr>
      <a:lvl6pPr marL="457200" algn="l" defTabSz="457200" rtl="0" eaLnBrk="1" fontAlgn="base" hangingPunct="1">
        <a:spcBef>
          <a:spcPct val="0"/>
        </a:spcBef>
        <a:spcAft>
          <a:spcPct val="0"/>
        </a:spcAft>
        <a:defRPr sz="2800" b="1">
          <a:solidFill>
            <a:schemeClr val="accent1"/>
          </a:solidFill>
          <a:latin typeface="Helvetica" charset="0"/>
        </a:defRPr>
      </a:lvl6pPr>
      <a:lvl7pPr marL="914400" algn="l" defTabSz="457200" rtl="0" eaLnBrk="1" fontAlgn="base" hangingPunct="1">
        <a:spcBef>
          <a:spcPct val="0"/>
        </a:spcBef>
        <a:spcAft>
          <a:spcPct val="0"/>
        </a:spcAft>
        <a:defRPr sz="2800" b="1">
          <a:solidFill>
            <a:schemeClr val="accent1"/>
          </a:solidFill>
          <a:latin typeface="Helvetica" charset="0"/>
        </a:defRPr>
      </a:lvl7pPr>
      <a:lvl8pPr marL="1371600" algn="l" defTabSz="457200" rtl="0" eaLnBrk="1" fontAlgn="base" hangingPunct="1">
        <a:spcBef>
          <a:spcPct val="0"/>
        </a:spcBef>
        <a:spcAft>
          <a:spcPct val="0"/>
        </a:spcAft>
        <a:defRPr sz="2800" b="1">
          <a:solidFill>
            <a:schemeClr val="accent1"/>
          </a:solidFill>
          <a:latin typeface="Helvetica" charset="0"/>
        </a:defRPr>
      </a:lvl8pPr>
      <a:lvl9pPr marL="1828800" algn="l" defTabSz="457200" rtl="0" eaLnBrk="1" fontAlgn="base" hangingPunct="1">
        <a:spcBef>
          <a:spcPct val="0"/>
        </a:spcBef>
        <a:spcAft>
          <a:spcPct val="0"/>
        </a:spcAft>
        <a:defRPr sz="2800" b="1">
          <a:solidFill>
            <a:schemeClr val="accent1"/>
          </a:solidFill>
          <a:latin typeface="Helvetica" charset="0"/>
        </a:defRPr>
      </a:lvl9pPr>
    </p:titleStyle>
    <p:bodyStyle>
      <a:lvl1pPr marL="342900" indent="-342900" algn="l" defTabSz="457200" rtl="0" eaLnBrk="1" fontAlgn="base" hangingPunct="1">
        <a:spcBef>
          <a:spcPct val="20000"/>
        </a:spcBef>
        <a:spcAft>
          <a:spcPct val="0"/>
        </a:spcAft>
        <a:defRPr sz="2000" kern="1200">
          <a:solidFill>
            <a:schemeClr val="tx1"/>
          </a:solidFill>
          <a:latin typeface="Arial"/>
          <a:ea typeface="Geneva" charset="-128"/>
          <a:cs typeface="Geneva" charset="0"/>
        </a:defRPr>
      </a:lvl1pPr>
      <a:lvl2pPr marL="344488" indent="-171450" algn="l" defTabSz="457200" rtl="0" eaLnBrk="1" fontAlgn="base" hangingPunct="1">
        <a:spcBef>
          <a:spcPts val="1200"/>
        </a:spcBef>
        <a:spcAft>
          <a:spcPct val="0"/>
        </a:spcAft>
        <a:buFont typeface="Arial" charset="0"/>
        <a:buChar char="•"/>
        <a:defRPr kern="1200">
          <a:solidFill>
            <a:schemeClr val="tx1"/>
          </a:solidFill>
          <a:latin typeface="Arial"/>
          <a:ea typeface="Arial Unicode MS" pitchFamily="34" charset="-128"/>
          <a:cs typeface="Arial Unicode MS" pitchFamily="34" charset="-128"/>
        </a:defRPr>
      </a:lvl2pPr>
      <a:lvl3pPr marL="569913" indent="-225425"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3pPr>
      <a:lvl4pPr marL="801688" indent="-231775"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4pPr>
      <a:lvl5pPr marL="974725" indent="-173038"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045450" y="6276975"/>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C7630864-B462-4ABC-A9E6-CB87F692FD8B}" type="slidenum">
              <a:rPr lang="en-US">
                <a:solidFill>
                  <a:srgbClr val="000000"/>
                </a:solidFill>
                <a:latin typeface="Arial"/>
                <a:ea typeface="+mn-ea"/>
              </a:rPr>
              <a:pPr/>
              <a:t>‹#›</a:t>
            </a:fld>
            <a:endParaRPr lang="en-US">
              <a:solidFill>
                <a:srgbClr val="000000"/>
              </a:solidFill>
              <a:latin typeface="Arial"/>
              <a:ea typeface="+mn-ea"/>
            </a:endParaRPr>
          </a:p>
        </p:txBody>
      </p:sp>
    </p:spTree>
    <p:extLst>
      <p:ext uri="{BB962C8B-B14F-4D97-AF65-F5344CB8AC3E}">
        <p14:creationId xmlns:p14="http://schemas.microsoft.com/office/powerpoint/2010/main" val="280863826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Lst>
  <p:hf hdr="0"/>
  <p:txStyles>
    <p:titleStyle>
      <a:lvl1pPr algn="l" defTabSz="457200" rtl="0" eaLnBrk="1" fontAlgn="base" hangingPunct="1">
        <a:spcBef>
          <a:spcPct val="0"/>
        </a:spcBef>
        <a:spcAft>
          <a:spcPct val="0"/>
        </a:spcAft>
        <a:defRPr sz="2800" b="1" kern="1200">
          <a:solidFill>
            <a:schemeClr val="accent1"/>
          </a:solidFill>
          <a:latin typeface="Arial"/>
          <a:ea typeface="Geneva" charset="-128"/>
          <a:cs typeface="Geneva" charset="0"/>
        </a:defRPr>
      </a:lvl1pPr>
      <a:lvl2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2pPr>
      <a:lvl3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3pPr>
      <a:lvl4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4pPr>
      <a:lvl5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5pPr>
      <a:lvl6pPr marL="457200" algn="l" defTabSz="457200" rtl="0" eaLnBrk="1" fontAlgn="base" hangingPunct="1">
        <a:spcBef>
          <a:spcPct val="0"/>
        </a:spcBef>
        <a:spcAft>
          <a:spcPct val="0"/>
        </a:spcAft>
        <a:defRPr sz="2800" b="1">
          <a:solidFill>
            <a:schemeClr val="accent1"/>
          </a:solidFill>
          <a:latin typeface="Helvetica" charset="0"/>
        </a:defRPr>
      </a:lvl6pPr>
      <a:lvl7pPr marL="914400" algn="l" defTabSz="457200" rtl="0" eaLnBrk="1" fontAlgn="base" hangingPunct="1">
        <a:spcBef>
          <a:spcPct val="0"/>
        </a:spcBef>
        <a:spcAft>
          <a:spcPct val="0"/>
        </a:spcAft>
        <a:defRPr sz="2800" b="1">
          <a:solidFill>
            <a:schemeClr val="accent1"/>
          </a:solidFill>
          <a:latin typeface="Helvetica" charset="0"/>
        </a:defRPr>
      </a:lvl7pPr>
      <a:lvl8pPr marL="1371600" algn="l" defTabSz="457200" rtl="0" eaLnBrk="1" fontAlgn="base" hangingPunct="1">
        <a:spcBef>
          <a:spcPct val="0"/>
        </a:spcBef>
        <a:spcAft>
          <a:spcPct val="0"/>
        </a:spcAft>
        <a:defRPr sz="2800" b="1">
          <a:solidFill>
            <a:schemeClr val="accent1"/>
          </a:solidFill>
          <a:latin typeface="Helvetica" charset="0"/>
        </a:defRPr>
      </a:lvl8pPr>
      <a:lvl9pPr marL="1828800" algn="l" defTabSz="457200" rtl="0" eaLnBrk="1" fontAlgn="base" hangingPunct="1">
        <a:spcBef>
          <a:spcPct val="0"/>
        </a:spcBef>
        <a:spcAft>
          <a:spcPct val="0"/>
        </a:spcAft>
        <a:defRPr sz="2800" b="1">
          <a:solidFill>
            <a:schemeClr val="accent1"/>
          </a:solidFill>
          <a:latin typeface="Helvetica" charset="0"/>
        </a:defRPr>
      </a:lvl9pPr>
    </p:titleStyle>
    <p:bodyStyle>
      <a:lvl1pPr marL="342900" indent="-342900" algn="l" defTabSz="457200" rtl="0" eaLnBrk="1" fontAlgn="base" hangingPunct="1">
        <a:spcBef>
          <a:spcPct val="20000"/>
        </a:spcBef>
        <a:spcAft>
          <a:spcPct val="0"/>
        </a:spcAft>
        <a:defRPr sz="2000" kern="1200">
          <a:solidFill>
            <a:schemeClr val="tx1"/>
          </a:solidFill>
          <a:latin typeface="Arial"/>
          <a:ea typeface="Geneva" charset="-128"/>
          <a:cs typeface="Geneva" charset="0"/>
        </a:defRPr>
      </a:lvl1pPr>
      <a:lvl2pPr marL="344488" indent="-171450" algn="l" defTabSz="457200" rtl="0" eaLnBrk="1" fontAlgn="base" hangingPunct="1">
        <a:spcBef>
          <a:spcPts val="1200"/>
        </a:spcBef>
        <a:spcAft>
          <a:spcPct val="0"/>
        </a:spcAft>
        <a:buFont typeface="Arial" charset="0"/>
        <a:buChar char="•"/>
        <a:defRPr kern="1200">
          <a:solidFill>
            <a:schemeClr val="tx1"/>
          </a:solidFill>
          <a:latin typeface="Arial"/>
          <a:ea typeface="Arial Unicode MS" pitchFamily="34" charset="-128"/>
          <a:cs typeface="Arial Unicode MS" pitchFamily="34" charset="-128"/>
        </a:defRPr>
      </a:lvl2pPr>
      <a:lvl3pPr marL="569913" indent="-225425"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3pPr>
      <a:lvl4pPr marL="801688" indent="-231775"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4pPr>
      <a:lvl5pPr marL="974725" indent="-173038"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045450" y="6386513"/>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accent1"/>
                </a:solidFill>
              </a:defRPr>
            </a:lvl1pPr>
          </a:lstStyle>
          <a:p>
            <a:fld id="{3E3E256E-47C9-4E7F-894C-0F3D397BD5C4}" type="slidenum">
              <a:rPr lang="en-US">
                <a:solidFill>
                  <a:srgbClr val="000000"/>
                </a:solidFill>
                <a:ea typeface="Geneva" charset="0"/>
              </a:rPr>
              <a:pPr/>
              <a:t>‹#›</a:t>
            </a:fld>
            <a:endParaRPr lang="en-US">
              <a:solidFill>
                <a:srgbClr val="000000"/>
              </a:solidFill>
              <a:ea typeface="Geneva" charset="0"/>
            </a:endParaRPr>
          </a:p>
        </p:txBody>
      </p:sp>
    </p:spTree>
    <p:extLst>
      <p:ext uri="{BB962C8B-B14F-4D97-AF65-F5344CB8AC3E}">
        <p14:creationId xmlns:p14="http://schemas.microsoft.com/office/powerpoint/2010/main" val="251746559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Lst>
  <p:hf hdr="0" dt="0"/>
  <p:txStyles>
    <p:titleStyle>
      <a:lvl1pPr algn="l" defTabSz="457200" rtl="0" eaLnBrk="0" fontAlgn="base" hangingPunct="0">
        <a:spcBef>
          <a:spcPct val="0"/>
        </a:spcBef>
        <a:spcAft>
          <a:spcPct val="0"/>
        </a:spcAft>
        <a:defRPr sz="2800" b="1" kern="1200">
          <a:solidFill>
            <a:schemeClr val="accent1"/>
          </a:solidFill>
          <a:latin typeface="Arial"/>
          <a:ea typeface="Geneva" charset="-128"/>
          <a:cs typeface="Geneva" charset="0"/>
        </a:defRPr>
      </a:lvl1pPr>
      <a:lvl2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2pPr>
      <a:lvl3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3pPr>
      <a:lvl4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4pPr>
      <a:lvl5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5pPr>
      <a:lvl6pPr marL="457200" algn="l" defTabSz="457200" rtl="0" fontAlgn="base">
        <a:spcBef>
          <a:spcPct val="0"/>
        </a:spcBef>
        <a:spcAft>
          <a:spcPct val="0"/>
        </a:spcAft>
        <a:defRPr sz="2800" b="1">
          <a:solidFill>
            <a:schemeClr val="accent1"/>
          </a:solidFill>
          <a:latin typeface="Helvetica" charset="0"/>
        </a:defRPr>
      </a:lvl6pPr>
      <a:lvl7pPr marL="914400" algn="l" defTabSz="457200" rtl="0" fontAlgn="base">
        <a:spcBef>
          <a:spcPct val="0"/>
        </a:spcBef>
        <a:spcAft>
          <a:spcPct val="0"/>
        </a:spcAft>
        <a:defRPr sz="2800" b="1">
          <a:solidFill>
            <a:schemeClr val="accent1"/>
          </a:solidFill>
          <a:latin typeface="Helvetica" charset="0"/>
        </a:defRPr>
      </a:lvl7pPr>
      <a:lvl8pPr marL="1371600" algn="l" defTabSz="457200" rtl="0" fontAlgn="base">
        <a:spcBef>
          <a:spcPct val="0"/>
        </a:spcBef>
        <a:spcAft>
          <a:spcPct val="0"/>
        </a:spcAft>
        <a:defRPr sz="2800" b="1">
          <a:solidFill>
            <a:schemeClr val="accent1"/>
          </a:solidFill>
          <a:latin typeface="Helvetica" charset="0"/>
        </a:defRPr>
      </a:lvl8pPr>
      <a:lvl9pPr marL="1828800" algn="l" defTabSz="457200" rtl="0" fontAlgn="base">
        <a:spcBef>
          <a:spcPct val="0"/>
        </a:spcBef>
        <a:spcAft>
          <a:spcPct val="0"/>
        </a:spcAft>
        <a:defRPr sz="2800" b="1">
          <a:solidFill>
            <a:schemeClr val="accent1"/>
          </a:solidFill>
          <a:latin typeface="Helvetica" charset="0"/>
        </a:defRPr>
      </a:lvl9pPr>
    </p:titleStyle>
    <p:body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000" dirty="0" smtClean="0"/>
              <a:t>Conformity Assessment Best Practices </a:t>
            </a:r>
            <a:br>
              <a:rPr lang="en-US" sz="2000" dirty="0" smtClean="0"/>
            </a:br>
            <a:r>
              <a:rPr lang="en-US" sz="2000" dirty="0" smtClean="0"/>
              <a:t>and Advancing GRP in EAC: </a:t>
            </a:r>
            <a:br>
              <a:rPr lang="en-US" sz="2000" dirty="0" smtClean="0"/>
            </a:br>
            <a:r>
              <a:rPr lang="en-US" sz="2000" dirty="0" smtClean="0"/>
              <a:t/>
            </a:r>
            <a:br>
              <a:rPr lang="en-US" sz="2000" dirty="0" smtClean="0"/>
            </a:br>
            <a:r>
              <a:rPr lang="en-US" sz="2000" dirty="0" smtClean="0"/>
              <a:t>The Value of Public-Private Partnerships</a:t>
            </a:r>
            <a:endParaRPr lang="en-US" sz="2000" dirty="0"/>
          </a:p>
        </p:txBody>
      </p:sp>
      <p:sp>
        <p:nvSpPr>
          <p:cNvPr id="3" name="Subtitle 2"/>
          <p:cNvSpPr>
            <a:spLocks noGrp="1"/>
          </p:cNvSpPr>
          <p:nvPr>
            <p:ph type="subTitle" idx="1"/>
          </p:nvPr>
        </p:nvSpPr>
        <p:spPr>
          <a:xfrm>
            <a:off x="485773" y="4588002"/>
            <a:ext cx="5570525" cy="1773936"/>
          </a:xfrm>
        </p:spPr>
        <p:txBody>
          <a:bodyPr>
            <a:normAutofit/>
          </a:bodyPr>
          <a:lstStyle/>
          <a:p>
            <a:r>
              <a:rPr lang="en-US" sz="2000" dirty="0" smtClean="0"/>
              <a:t>EAC Workshop on TBT and SPS</a:t>
            </a:r>
            <a:br>
              <a:rPr lang="en-US" sz="2000" dirty="0" smtClean="0"/>
            </a:br>
            <a:r>
              <a:rPr lang="en-US" sz="2000" dirty="0" smtClean="0"/>
              <a:t>22 March 2016</a:t>
            </a:r>
          </a:p>
          <a:p>
            <a:r>
              <a:rPr lang="en-US" sz="2000" dirty="0" smtClean="0"/>
              <a:t>Derek Greenauer</a:t>
            </a:r>
            <a:endParaRPr lang="en-US" sz="2000" dirty="0"/>
          </a:p>
        </p:txBody>
      </p:sp>
    </p:spTree>
    <p:extLst>
      <p:ext uri="{BB962C8B-B14F-4D97-AF65-F5344CB8AC3E}">
        <p14:creationId xmlns:p14="http://schemas.microsoft.com/office/powerpoint/2010/main" val="3445618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2"/>
                </a:solidFill>
                <a:latin typeface="+mj-lt"/>
              </a:rPr>
              <a:t>OMB Circular A-119</a:t>
            </a:r>
            <a:endParaRPr lang="en-US" sz="3200" dirty="0">
              <a:solidFill>
                <a:schemeClr val="accent2"/>
              </a:solidFill>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5742194"/>
              </p:ext>
            </p:extLst>
          </p:nvPr>
        </p:nvGraphicFramePr>
        <p:xfrm>
          <a:off x="457200" y="872517"/>
          <a:ext cx="8229600" cy="2105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4AD9F5AA-A384-4EDE-964E-B3E14D40EAE6}" type="slidenum">
              <a:rPr lang="en-US" smtClean="0">
                <a:solidFill>
                  <a:srgbClr val="000000"/>
                </a:solidFill>
              </a:rPr>
              <a:pPr/>
              <a:t>10</a:t>
            </a:fld>
            <a:endParaRPr lang="en-US">
              <a:solidFill>
                <a:srgbClr val="000000"/>
              </a:solidFill>
            </a:endParaRPr>
          </a:p>
        </p:txBody>
      </p:sp>
      <p:graphicFrame>
        <p:nvGraphicFramePr>
          <p:cNvPr id="8" name="Diagram 7"/>
          <p:cNvGraphicFramePr/>
          <p:nvPr>
            <p:extLst>
              <p:ext uri="{D42A27DB-BD31-4B8C-83A1-F6EECF244321}">
                <p14:modId xmlns:p14="http://schemas.microsoft.com/office/powerpoint/2010/main" val="4195300738"/>
              </p:ext>
            </p:extLst>
          </p:nvPr>
        </p:nvGraphicFramePr>
        <p:xfrm>
          <a:off x="738554" y="3200402"/>
          <a:ext cx="7702061"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9883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2"/>
                </a:solidFill>
                <a:latin typeface="+mn-lt"/>
              </a:rPr>
              <a:t>Promoting International Regulatory Cooperation [</a:t>
            </a:r>
            <a:r>
              <a:rPr lang="en-US" sz="3200" dirty="0">
                <a:solidFill>
                  <a:schemeClr val="accent2"/>
                </a:solidFill>
                <a:latin typeface="+mn-lt"/>
              </a:rPr>
              <a:t>EO </a:t>
            </a:r>
            <a:r>
              <a:rPr lang="en-US" sz="3200" dirty="0" smtClean="0">
                <a:solidFill>
                  <a:schemeClr val="accent2"/>
                </a:solidFill>
                <a:latin typeface="+mn-lt"/>
              </a:rPr>
              <a:t>13609</a:t>
            </a:r>
            <a:r>
              <a:rPr lang="en-US" sz="3200" dirty="0">
                <a:solidFill>
                  <a:schemeClr val="accent2"/>
                </a:solidFill>
                <a:latin typeface="+mn-lt"/>
              </a:rPr>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80321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4AD9F5AA-A384-4EDE-964E-B3E14D40EAE6}"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180081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solidFill>
                  <a:srgbClr val="C70932"/>
                </a:solidFill>
              </a:rPr>
              <a:t>The NRTL Program and Benefits of Relying on Private Sector Organizations </a:t>
            </a:r>
            <a:endParaRPr lang="en-US" dirty="0"/>
          </a:p>
        </p:txBody>
      </p:sp>
      <p:sp>
        <p:nvSpPr>
          <p:cNvPr id="3" name="Content Placeholder 2"/>
          <p:cNvSpPr>
            <a:spLocks noGrp="1"/>
          </p:cNvSpPr>
          <p:nvPr>
            <p:ph idx="1"/>
          </p:nvPr>
        </p:nvSpPr>
        <p:spPr/>
        <p:txBody>
          <a:bodyPr/>
          <a:lstStyle/>
          <a:p>
            <a:pPr marL="0" indent="0"/>
            <a:r>
              <a:rPr lang="en-US" sz="2200" i="1" dirty="0" smtClean="0">
                <a:latin typeface="+mj-lt"/>
              </a:rPr>
              <a:t>OSHA’s Nationally Recognized Testing Laboratory (NTRL) </a:t>
            </a:r>
            <a:r>
              <a:rPr lang="en-US" sz="2200" i="1" dirty="0" smtClean="0">
                <a:solidFill>
                  <a:srgbClr val="000000"/>
                </a:solidFill>
                <a:latin typeface="+mj-lt"/>
              </a:rPr>
              <a:t>Program </a:t>
            </a:r>
            <a:r>
              <a:rPr lang="en-US" sz="2200" i="1" dirty="0">
                <a:solidFill>
                  <a:srgbClr val="000000"/>
                </a:solidFill>
                <a:latin typeface="+mj-lt"/>
              </a:rPr>
              <a:t>recognizes private sector organizations as </a:t>
            </a:r>
            <a:r>
              <a:rPr lang="en-US" sz="2200" i="1" dirty="0" smtClean="0">
                <a:solidFill>
                  <a:srgbClr val="000000"/>
                </a:solidFill>
                <a:latin typeface="+mj-lt"/>
              </a:rPr>
              <a:t>NRTLs to determine </a:t>
            </a:r>
            <a:r>
              <a:rPr lang="en-US" sz="2200" i="1" dirty="0">
                <a:solidFill>
                  <a:srgbClr val="000000"/>
                </a:solidFill>
                <a:latin typeface="+mj-lt"/>
              </a:rPr>
              <a:t>that specific </a:t>
            </a:r>
            <a:r>
              <a:rPr lang="en-US" sz="2200" i="1" dirty="0" smtClean="0">
                <a:solidFill>
                  <a:srgbClr val="000000"/>
                </a:solidFill>
                <a:latin typeface="+mj-lt"/>
              </a:rPr>
              <a:t>products meet </a:t>
            </a:r>
            <a:r>
              <a:rPr lang="en-US" sz="2200" i="1" dirty="0">
                <a:solidFill>
                  <a:srgbClr val="000000"/>
                </a:solidFill>
                <a:latin typeface="+mj-lt"/>
              </a:rPr>
              <a:t>consensus-based </a:t>
            </a:r>
            <a:r>
              <a:rPr lang="en-US" sz="2200" i="1" dirty="0" smtClean="0">
                <a:solidFill>
                  <a:srgbClr val="000000"/>
                </a:solidFill>
                <a:latin typeface="+mj-lt"/>
              </a:rPr>
              <a:t>safety standards to </a:t>
            </a:r>
            <a:r>
              <a:rPr lang="en-US" sz="2200" i="1" dirty="0">
                <a:solidFill>
                  <a:srgbClr val="000000"/>
                </a:solidFill>
                <a:latin typeface="+mj-lt"/>
              </a:rPr>
              <a:t>provide the </a:t>
            </a:r>
            <a:r>
              <a:rPr lang="en-US" sz="2200" i="1" dirty="0" smtClean="0">
                <a:solidFill>
                  <a:srgbClr val="000000"/>
                </a:solidFill>
                <a:latin typeface="+mj-lt"/>
              </a:rPr>
              <a:t>assurance that </a:t>
            </a:r>
            <a:r>
              <a:rPr lang="en-US" sz="2200" i="1" dirty="0">
                <a:solidFill>
                  <a:srgbClr val="000000"/>
                </a:solidFill>
                <a:latin typeface="+mj-lt"/>
              </a:rPr>
              <a:t>these products are safe for use in the </a:t>
            </a:r>
            <a:r>
              <a:rPr lang="en-US" sz="2200" i="1" dirty="0" smtClean="0">
                <a:solidFill>
                  <a:srgbClr val="000000"/>
                </a:solidFill>
                <a:latin typeface="+mj-lt"/>
              </a:rPr>
              <a:t>US </a:t>
            </a:r>
            <a:r>
              <a:rPr lang="en-US" sz="2200" i="1" dirty="0">
                <a:solidFill>
                  <a:srgbClr val="000000"/>
                </a:solidFill>
                <a:latin typeface="+mj-lt"/>
              </a:rPr>
              <a:t>workplace</a:t>
            </a:r>
            <a:r>
              <a:rPr lang="en-US" sz="2200" i="1" dirty="0" smtClean="0">
                <a:solidFill>
                  <a:srgbClr val="000000"/>
                </a:solidFill>
                <a:latin typeface="+mj-lt"/>
              </a:rPr>
              <a:t>.</a:t>
            </a:r>
            <a:endParaRPr lang="en-US" i="1" dirty="0" smtClean="0"/>
          </a:p>
          <a:p>
            <a:pPr marL="457200" indent="-457200">
              <a:buFont typeface="+mj-lt"/>
              <a:buAutoNum type="arabicPeriod"/>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12</a:t>
            </a:fld>
            <a:endParaRPr lang="en-US">
              <a:solidFill>
                <a:srgbClr val="000000"/>
              </a:solidFill>
            </a:endParaRPr>
          </a:p>
        </p:txBody>
      </p:sp>
      <p:graphicFrame>
        <p:nvGraphicFramePr>
          <p:cNvPr id="6" name="Diagram 5"/>
          <p:cNvGraphicFramePr/>
          <p:nvPr>
            <p:extLst>
              <p:ext uri="{D42A27DB-BD31-4B8C-83A1-F6EECF244321}">
                <p14:modId xmlns:p14="http://schemas.microsoft.com/office/powerpoint/2010/main" val="3833177573"/>
              </p:ext>
            </p:extLst>
          </p:nvPr>
        </p:nvGraphicFramePr>
        <p:xfrm>
          <a:off x="873457" y="3698543"/>
          <a:ext cx="7328847" cy="2306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723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3649"/>
            <a:ext cx="2286001" cy="3924830"/>
          </a:xfrm>
        </p:spPr>
        <p:txBody>
          <a:bodyPr anchor="ctr"/>
          <a:lstStyle/>
          <a:p>
            <a:r>
              <a:rPr lang="en-US" dirty="0" smtClean="0"/>
              <a:t>Case Study:  Impact of Third Party Testing on Toy Recalls in the US</a:t>
            </a:r>
            <a:endParaRPr lang="en-US" dirty="0"/>
          </a:p>
        </p:txBody>
      </p:sp>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13</a:t>
            </a:fld>
            <a:endParaRPr lang="en-US">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1"/>
            <a:ext cx="6858000" cy="6858000"/>
          </a:xfrm>
          <a:prstGeom prst="rect">
            <a:avLst/>
          </a:prstGeom>
        </p:spPr>
      </p:pic>
    </p:spTree>
    <p:extLst>
      <p:ext uri="{BB962C8B-B14F-4D97-AF65-F5344CB8AC3E}">
        <p14:creationId xmlns:p14="http://schemas.microsoft.com/office/powerpoint/2010/main" val="347229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Content</a:t>
            </a: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81453347"/>
              </p:ext>
            </p:extLst>
          </p:nvPr>
        </p:nvGraphicFramePr>
        <p:xfrm>
          <a:off x="457200" y="1887267"/>
          <a:ext cx="8229600" cy="342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0"/>
          </p:nvPr>
        </p:nvSpPr>
        <p:spPr/>
        <p:txBody>
          <a:bodyPr/>
          <a:lstStyle/>
          <a:p>
            <a:pPr>
              <a:defRPr/>
            </a:pPr>
            <a:fld id="{5FB6ED2C-34E3-440D-AD0C-F896FF87CFA7}"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5809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Recommendations</a:t>
            </a:r>
            <a:endParaRPr lang="en-US" dirty="0"/>
          </a:p>
        </p:txBody>
      </p:sp>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15</a:t>
            </a:fld>
            <a:endParaRPr lang="en-US">
              <a:solidFill>
                <a:srgbClr val="000000"/>
              </a:solidFill>
            </a:endParaRPr>
          </a:p>
        </p:txBody>
      </p:sp>
      <p:sp>
        <p:nvSpPr>
          <p:cNvPr id="3" name="Content Placeholder 2"/>
          <p:cNvSpPr>
            <a:spLocks noGrp="1"/>
          </p:cNvSpPr>
          <p:nvPr>
            <p:ph idx="1"/>
          </p:nvPr>
        </p:nvSpPr>
        <p:spPr>
          <a:xfrm>
            <a:off x="449789" y="1171316"/>
            <a:ext cx="8229600" cy="45259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lstStyle/>
          <a:p>
            <a:pPr marL="0" lvl="0" indent="0"/>
            <a:r>
              <a:rPr lang="en-US" b="1" dirty="0" smtClean="0"/>
              <a:t>Enhance Transparency</a:t>
            </a:r>
            <a:r>
              <a:rPr lang="en-US" dirty="0" smtClean="0"/>
              <a:t> </a:t>
            </a:r>
            <a:r>
              <a:rPr lang="en-US" b="1" dirty="0"/>
              <a:t>of </a:t>
            </a:r>
            <a:r>
              <a:rPr lang="en-US" b="1" dirty="0" smtClean="0"/>
              <a:t>Process</a:t>
            </a:r>
          </a:p>
          <a:p>
            <a:pPr>
              <a:buFont typeface="Arial" pitchFamily="34" charset="0"/>
              <a:buChar char="•"/>
            </a:pPr>
            <a:r>
              <a:rPr lang="en-US" dirty="0"/>
              <a:t>Transparency with respect to informing and soliciting feedback from standards development organizations, conformity assessment providers, industry, and the public at-large of a particular government bodies’ goals for a specific program or activity, the rationale for use or non-use of private sector standards and conformity assessment capabilities, and periodic reviews of current policy. </a:t>
            </a:r>
          </a:p>
          <a:p>
            <a:pPr marL="173038" lvl="1" indent="0">
              <a:buNone/>
            </a:pPr>
            <a:endParaRPr lang="en-US" sz="2000" dirty="0" smtClean="0"/>
          </a:p>
          <a:p>
            <a:pPr lvl="0"/>
            <a:r>
              <a:rPr lang="en-US" b="1" dirty="0" smtClean="0"/>
              <a:t>Consistency</a:t>
            </a:r>
            <a:r>
              <a:rPr lang="en-US" dirty="0" smtClean="0"/>
              <a:t> </a:t>
            </a:r>
            <a:r>
              <a:rPr lang="en-US" b="1" dirty="0"/>
              <a:t>in </a:t>
            </a:r>
            <a:r>
              <a:rPr lang="en-US" b="1" dirty="0" smtClean="0"/>
              <a:t>Approach</a:t>
            </a:r>
            <a:endParaRPr lang="en-US" b="1" dirty="0"/>
          </a:p>
          <a:p>
            <a:pPr lvl="0">
              <a:buFont typeface="Arial" pitchFamily="34" charset="0"/>
              <a:buChar char="•"/>
            </a:pPr>
            <a:r>
              <a:rPr lang="en-US" dirty="0" smtClean="0"/>
              <a:t>Government bodies should </a:t>
            </a:r>
            <a:r>
              <a:rPr lang="en-US" dirty="0"/>
              <a:t>follow a consistent process when determining how to incorporate private sector standards and conformity assessment programs into their activities. </a:t>
            </a:r>
          </a:p>
          <a:p>
            <a:pPr lvl="0"/>
            <a:endParaRPr lang="en-US" dirty="0"/>
          </a:p>
        </p:txBody>
      </p:sp>
    </p:spTree>
    <p:extLst>
      <p:ext uri="{BB962C8B-B14F-4D97-AF65-F5344CB8AC3E}">
        <p14:creationId xmlns:p14="http://schemas.microsoft.com/office/powerpoint/2010/main" val="2263910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Recommendations </a:t>
            </a:r>
            <a:endParaRPr lang="en-US" dirty="0"/>
          </a:p>
        </p:txBody>
      </p:sp>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16</a:t>
            </a:fld>
            <a:endParaRPr lang="en-US">
              <a:solidFill>
                <a:srgbClr val="000000"/>
              </a:solidFill>
            </a:endParaRPr>
          </a:p>
        </p:txBody>
      </p:sp>
      <p:sp>
        <p:nvSpPr>
          <p:cNvPr id="3" name="Content Placeholder 2"/>
          <p:cNvSpPr>
            <a:spLocks noGrp="1"/>
          </p:cNvSpPr>
          <p:nvPr>
            <p:ph idx="1"/>
          </p:nvPr>
        </p:nvSpPr>
        <p:spPr>
          <a:xfrm>
            <a:off x="449789" y="1163643"/>
            <a:ext cx="8229600" cy="45259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lstStyle/>
          <a:p>
            <a:pPr lvl="0"/>
            <a:r>
              <a:rPr lang="en-US" b="1" dirty="0"/>
              <a:t>Government as </a:t>
            </a:r>
            <a:r>
              <a:rPr lang="en-US" b="1" dirty="0" smtClean="0"/>
              <a:t>Coordinator</a:t>
            </a:r>
          </a:p>
          <a:p>
            <a:pPr lvl="0">
              <a:buFont typeface="Arial" pitchFamily="34" charset="0"/>
              <a:buChar char="•"/>
            </a:pPr>
            <a:r>
              <a:rPr lang="en-US" dirty="0" smtClean="0"/>
              <a:t>Actively </a:t>
            </a:r>
            <a:r>
              <a:rPr lang="en-US" dirty="0"/>
              <a:t>coordinate the </a:t>
            </a:r>
            <a:r>
              <a:rPr lang="en-US" dirty="0" smtClean="0"/>
              <a:t>engagement of </a:t>
            </a:r>
            <a:r>
              <a:rPr lang="en-US" dirty="0"/>
              <a:t>stakeholders on emerging issues, convene </a:t>
            </a:r>
            <a:r>
              <a:rPr lang="en-US" dirty="0" err="1"/>
              <a:t>fora</a:t>
            </a:r>
            <a:r>
              <a:rPr lang="en-US" dirty="0"/>
              <a:t> and other information sharing events, facilitate public-private partnerships for the advancement of priority sectors, and provide oversight for the efficacy of government activities involving standards development and conformity assessment. </a:t>
            </a:r>
            <a:endParaRPr lang="en-US" dirty="0" smtClean="0"/>
          </a:p>
          <a:p>
            <a:pPr lvl="0"/>
            <a:endParaRPr lang="en-US" b="1" dirty="0" smtClean="0"/>
          </a:p>
          <a:p>
            <a:pPr lvl="0"/>
            <a:r>
              <a:rPr lang="en-US" b="1" dirty="0" smtClean="0"/>
              <a:t>Government </a:t>
            </a:r>
            <a:r>
              <a:rPr lang="en-US" b="1" dirty="0"/>
              <a:t>as Champion of Competitive </a:t>
            </a:r>
            <a:r>
              <a:rPr lang="en-US" b="1" dirty="0" smtClean="0"/>
              <a:t>Environment</a:t>
            </a:r>
          </a:p>
          <a:p>
            <a:pPr lvl="0">
              <a:buFont typeface="Arial" pitchFamily="34" charset="0"/>
              <a:buChar char="•"/>
            </a:pPr>
            <a:r>
              <a:rPr lang="en-US" dirty="0" smtClean="0"/>
              <a:t>Where </a:t>
            </a:r>
            <a:r>
              <a:rPr lang="en-US" dirty="0"/>
              <a:t>regulators rely on private sector-based conformity programs, they should ensure and preserve </a:t>
            </a:r>
            <a:r>
              <a:rPr lang="en-US" dirty="0" smtClean="0"/>
              <a:t>fair and robust </a:t>
            </a:r>
            <a:r>
              <a:rPr lang="en-US" dirty="0"/>
              <a:t>competition within the private sector</a:t>
            </a:r>
            <a:r>
              <a:rPr lang="en-US" dirty="0" smtClean="0"/>
              <a:t>. </a:t>
            </a:r>
            <a:endParaRPr lang="en-US" dirty="0"/>
          </a:p>
        </p:txBody>
      </p:sp>
    </p:spTree>
    <p:extLst>
      <p:ext uri="{BB962C8B-B14F-4D97-AF65-F5344CB8AC3E}">
        <p14:creationId xmlns:p14="http://schemas.microsoft.com/office/powerpoint/2010/main" val="349003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Recommendations </a:t>
            </a:r>
            <a:endParaRPr lang="en-US" dirty="0"/>
          </a:p>
        </p:txBody>
      </p:sp>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17</a:t>
            </a:fld>
            <a:endParaRPr lang="en-US">
              <a:solidFill>
                <a:srgbClr val="000000"/>
              </a:solidFill>
            </a:endParaRPr>
          </a:p>
        </p:txBody>
      </p:sp>
      <p:sp>
        <p:nvSpPr>
          <p:cNvPr id="3" name="Content Placeholder 2"/>
          <p:cNvSpPr>
            <a:spLocks noGrp="1"/>
          </p:cNvSpPr>
          <p:nvPr>
            <p:ph idx="1"/>
          </p:nvPr>
        </p:nvSpPr>
        <p:spPr>
          <a:xfrm>
            <a:off x="457200" y="1170702"/>
            <a:ext cx="8229600" cy="45259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lstStyle/>
          <a:p>
            <a:pPr lvl="0"/>
            <a:r>
              <a:rPr lang="en-US" b="1" dirty="0"/>
              <a:t>Sustained </a:t>
            </a:r>
            <a:r>
              <a:rPr lang="en-US" b="1" dirty="0" smtClean="0"/>
              <a:t>Engagement – early and often</a:t>
            </a:r>
          </a:p>
          <a:p>
            <a:pPr lvl="0">
              <a:buFont typeface="Arial" pitchFamily="34" charset="0"/>
              <a:buChar char="•"/>
            </a:pPr>
            <a:r>
              <a:rPr lang="en-US" dirty="0" smtClean="0"/>
              <a:t>Prioritize engagement </a:t>
            </a:r>
            <a:r>
              <a:rPr lang="en-US" dirty="0"/>
              <a:t>with the public, particularly </a:t>
            </a:r>
            <a:r>
              <a:rPr lang="en-US" dirty="0" smtClean="0"/>
              <a:t>with standards </a:t>
            </a:r>
            <a:r>
              <a:rPr lang="en-US" dirty="0"/>
              <a:t>development and conformity assessment communities, throughout the development and implementation of regulations, programs, or policies that will reference or utilize private sector standards and/or conformity assessment schemes. </a:t>
            </a:r>
            <a:endParaRPr lang="en-US" dirty="0" smtClean="0"/>
          </a:p>
          <a:p>
            <a:pPr lvl="0"/>
            <a:endParaRPr lang="en-US" b="1" dirty="0"/>
          </a:p>
          <a:p>
            <a:pPr lvl="0"/>
            <a:r>
              <a:rPr lang="en-US" b="1" dirty="0" smtClean="0"/>
              <a:t>Avoid </a:t>
            </a:r>
            <a:r>
              <a:rPr lang="en-US" b="1" dirty="0"/>
              <a:t>Least Common Denominator </a:t>
            </a:r>
            <a:r>
              <a:rPr lang="en-US" b="1" dirty="0" smtClean="0"/>
              <a:t>Safety</a:t>
            </a:r>
            <a:r>
              <a:rPr lang="en-US" dirty="0" smtClean="0"/>
              <a:t> </a:t>
            </a:r>
          </a:p>
          <a:p>
            <a:pPr lvl="0">
              <a:buFont typeface="Arial" pitchFamily="34" charset="0"/>
              <a:buChar char="•"/>
            </a:pPr>
            <a:r>
              <a:rPr lang="en-US" dirty="0" smtClean="0"/>
              <a:t>Where </a:t>
            </a:r>
            <a:r>
              <a:rPr lang="en-US" dirty="0"/>
              <a:t>a regulator determines that independent third party testing or certification is not required to demonstrate compliance with requirements, the recognition of results should include a means of recognizing results and certification marks of third-party organizations when manufacturers prefer to engage them. </a:t>
            </a:r>
          </a:p>
        </p:txBody>
      </p:sp>
    </p:spTree>
    <p:extLst>
      <p:ext uri="{BB962C8B-B14F-4D97-AF65-F5344CB8AC3E}">
        <p14:creationId xmlns:p14="http://schemas.microsoft.com/office/powerpoint/2010/main" val="3217558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Recommendations</a:t>
            </a:r>
            <a:endParaRPr lang="en-US" dirty="0"/>
          </a:p>
        </p:txBody>
      </p:sp>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18</a:t>
            </a:fld>
            <a:endParaRPr lang="en-US">
              <a:solidFill>
                <a:srgbClr val="000000"/>
              </a:solidFill>
            </a:endParaRPr>
          </a:p>
        </p:txBody>
      </p:sp>
      <p:sp>
        <p:nvSpPr>
          <p:cNvPr id="3" name="Content Placeholder 2"/>
          <p:cNvSpPr>
            <a:spLocks noGrp="1"/>
          </p:cNvSpPr>
          <p:nvPr>
            <p:ph idx="1"/>
          </p:nvPr>
        </p:nvSpPr>
        <p:spPr>
          <a:xfrm>
            <a:off x="449789" y="1163643"/>
            <a:ext cx="8229600" cy="45259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lstStyle/>
          <a:p>
            <a:pPr marL="0" lvl="0" indent="0"/>
            <a:r>
              <a:rPr lang="en-US" b="1" dirty="0"/>
              <a:t>Continuous </a:t>
            </a:r>
            <a:r>
              <a:rPr lang="en-US" b="1" dirty="0" smtClean="0"/>
              <a:t>Improvement</a:t>
            </a:r>
          </a:p>
          <a:p>
            <a:pPr lvl="0">
              <a:buFont typeface="Arial" pitchFamily="34" charset="0"/>
              <a:buChar char="•"/>
            </a:pPr>
            <a:r>
              <a:rPr lang="en-US" dirty="0" smtClean="0"/>
              <a:t>Support look-back initiatives to ensure regulatory </a:t>
            </a:r>
            <a:r>
              <a:rPr lang="en-US" dirty="0"/>
              <a:t>programs reflect changing market and regulatory </a:t>
            </a:r>
            <a:r>
              <a:rPr lang="en-US" dirty="0" smtClean="0"/>
              <a:t>and whether technological </a:t>
            </a:r>
            <a:r>
              <a:rPr lang="en-US" dirty="0"/>
              <a:t>or material changes in an industry pose new risks and warrant a change in the conformity mechanism relied upon. </a:t>
            </a:r>
          </a:p>
          <a:p>
            <a:pPr lvl="0"/>
            <a:endParaRPr lang="en-US" b="1" dirty="0" smtClean="0"/>
          </a:p>
          <a:p>
            <a:pPr lvl="0"/>
            <a:r>
              <a:rPr lang="en-US" b="1" dirty="0" smtClean="0"/>
              <a:t>Rational </a:t>
            </a:r>
            <a:r>
              <a:rPr lang="en-US" b="1" dirty="0"/>
              <a:t>Regulatory </a:t>
            </a:r>
            <a:r>
              <a:rPr lang="en-US" b="1" dirty="0" smtClean="0"/>
              <a:t>Alignment</a:t>
            </a:r>
          </a:p>
          <a:p>
            <a:pPr lvl="0">
              <a:buFont typeface="Arial" pitchFamily="34" charset="0"/>
              <a:buChar char="•"/>
            </a:pPr>
            <a:r>
              <a:rPr lang="en-US" dirty="0" smtClean="0"/>
              <a:t>Support initiatives to harmonize technical </a:t>
            </a:r>
            <a:r>
              <a:rPr lang="en-US" dirty="0"/>
              <a:t>and conformity requirements </a:t>
            </a:r>
            <a:r>
              <a:rPr lang="en-US" dirty="0" smtClean="0"/>
              <a:t>domestically </a:t>
            </a:r>
            <a:r>
              <a:rPr lang="en-US" smtClean="0"/>
              <a:t>and </a:t>
            </a:r>
            <a:r>
              <a:rPr lang="en-US" smtClean="0"/>
              <a:t>internationally.  </a:t>
            </a:r>
            <a:r>
              <a:rPr lang="en-US" dirty="0" smtClean="0"/>
              <a:t>Ensure </a:t>
            </a:r>
            <a:r>
              <a:rPr lang="en-US" dirty="0"/>
              <a:t>parity of technical requirements, conformity measures, accreditation criteria, and government oversight infrastructure. </a:t>
            </a:r>
          </a:p>
          <a:p>
            <a:r>
              <a:rPr lang="en-US" dirty="0"/>
              <a:t> </a:t>
            </a:r>
          </a:p>
        </p:txBody>
      </p:sp>
    </p:spTree>
    <p:extLst>
      <p:ext uri="{BB962C8B-B14F-4D97-AF65-F5344CB8AC3E}">
        <p14:creationId xmlns:p14="http://schemas.microsoft.com/office/powerpoint/2010/main" val="4245364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19</a:t>
            </a:fld>
            <a:endParaRPr lang="en-US">
              <a:solidFill>
                <a:srgbClr val="000000"/>
              </a:solidFill>
            </a:endParaRPr>
          </a:p>
        </p:txBody>
      </p:sp>
      <p:sp>
        <p:nvSpPr>
          <p:cNvPr id="5" name="Rectangle 4"/>
          <p:cNvSpPr/>
          <p:nvPr/>
        </p:nvSpPr>
        <p:spPr>
          <a:xfrm>
            <a:off x="2871322" y="1427764"/>
            <a:ext cx="3538148"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kern="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Thank you</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8" name="Rectangle 7"/>
          <p:cNvSpPr/>
          <p:nvPr/>
        </p:nvSpPr>
        <p:spPr>
          <a:xfrm>
            <a:off x="1631931" y="3840372"/>
            <a:ext cx="5880135" cy="1607556"/>
          </a:xfrm>
          <a:prstGeom prst="rect">
            <a:avLst/>
          </a:prstGeom>
          <a:noFill/>
        </p:spPr>
        <p:txBody>
          <a:bodyPr wrap="none" lIns="91440" tIns="45720" rIns="91440" bIns="45720">
            <a:spAutoFit/>
          </a:bodyPr>
          <a:lstStyle/>
          <a:p>
            <a:pPr lvl="0" algn="ctr" defTabSz="914400">
              <a:lnSpc>
                <a:spcPct val="55000"/>
              </a:lnSpc>
              <a:spcBef>
                <a:spcPts val="600"/>
              </a:spcBef>
            </a:pPr>
            <a:r>
              <a:rPr lang="en-US" sz="2800" kern="0" cap="none" spc="0" dirty="0" smtClean="0">
                <a:ln w="10541" cmpd="sng">
                  <a:solidFill>
                    <a:srgbClr val="7D7D7D">
                      <a:tint val="100000"/>
                      <a:shade val="100000"/>
                      <a:satMod val="110000"/>
                    </a:srgbClr>
                  </a:solidFill>
                  <a:prstDash val="solid"/>
                </a:ln>
                <a:solidFill>
                  <a:sysClr val="windowText" lastClr="000000"/>
                </a:solidFill>
              </a:rPr>
              <a:t>Derek Greenauer</a:t>
            </a:r>
          </a:p>
          <a:p>
            <a:pPr lvl="0" algn="ctr" defTabSz="914400">
              <a:lnSpc>
                <a:spcPct val="55000"/>
              </a:lnSpc>
              <a:spcBef>
                <a:spcPts val="600"/>
              </a:spcBef>
            </a:pPr>
            <a:r>
              <a:rPr lang="en-US" sz="2800" kern="0" cap="none" spc="0" dirty="0" smtClean="0">
                <a:ln w="10541" cmpd="sng">
                  <a:solidFill>
                    <a:srgbClr val="7D7D7D">
                      <a:tint val="100000"/>
                      <a:shade val="100000"/>
                      <a:satMod val="110000"/>
                    </a:srgbClr>
                  </a:solidFill>
                  <a:prstDash val="solid"/>
                </a:ln>
                <a:solidFill>
                  <a:sysClr val="windowText" lastClr="000000"/>
                </a:solidFill>
              </a:rPr>
              <a:t>Director, Global Government Affairs</a:t>
            </a:r>
          </a:p>
          <a:p>
            <a:pPr lvl="0" algn="ctr" defTabSz="914400">
              <a:lnSpc>
                <a:spcPct val="55000"/>
              </a:lnSpc>
              <a:spcBef>
                <a:spcPts val="600"/>
              </a:spcBef>
            </a:pPr>
            <a:r>
              <a:rPr lang="en-US" sz="2800" kern="0" cap="none" spc="0" dirty="0" smtClean="0">
                <a:ln w="10541" cmpd="sng">
                  <a:solidFill>
                    <a:srgbClr val="7D7D7D">
                      <a:tint val="100000"/>
                      <a:shade val="100000"/>
                      <a:satMod val="110000"/>
                    </a:srgbClr>
                  </a:solidFill>
                  <a:prstDash val="solid"/>
                </a:ln>
                <a:solidFill>
                  <a:sysClr val="windowText" lastClr="000000"/>
                </a:solidFill>
              </a:rPr>
              <a:t>UL LLC</a:t>
            </a:r>
          </a:p>
          <a:p>
            <a:pPr lvl="0" algn="ctr" defTabSz="914400">
              <a:lnSpc>
                <a:spcPct val="55000"/>
              </a:lnSpc>
              <a:spcBef>
                <a:spcPts val="600"/>
              </a:spcBef>
            </a:pPr>
            <a:r>
              <a:rPr lang="en-US" sz="2800" kern="0" cap="none" spc="0" dirty="0" smtClean="0">
                <a:ln w="10541" cmpd="sng">
                  <a:solidFill>
                    <a:srgbClr val="7D7D7D">
                      <a:tint val="100000"/>
                      <a:shade val="100000"/>
                      <a:satMod val="110000"/>
                    </a:srgbClr>
                  </a:solidFill>
                  <a:prstDash val="solid"/>
                </a:ln>
                <a:solidFill>
                  <a:sysClr val="windowText" lastClr="000000"/>
                </a:solidFill>
              </a:rPr>
              <a:t>Derek.Greenauer@ul.com</a:t>
            </a:r>
          </a:p>
          <a:p>
            <a:pPr lvl="0" algn="ctr" defTabSz="914400">
              <a:lnSpc>
                <a:spcPct val="55000"/>
              </a:lnSpc>
              <a:spcBef>
                <a:spcPts val="600"/>
              </a:spcBef>
            </a:pPr>
            <a:r>
              <a:rPr lang="en-US" sz="2800" kern="0" dirty="0" smtClean="0">
                <a:ln w="10541" cmpd="sng">
                  <a:solidFill>
                    <a:srgbClr val="7D7D7D">
                      <a:tint val="100000"/>
                      <a:shade val="100000"/>
                      <a:satMod val="110000"/>
                    </a:srgbClr>
                  </a:solidFill>
                  <a:prstDash val="solid"/>
                </a:ln>
                <a:solidFill>
                  <a:sysClr val="windowText" lastClr="000000"/>
                </a:solidFill>
              </a:rPr>
              <a:t>Tel: +001 202 296-8092</a:t>
            </a:r>
            <a:endParaRPr lang="en-US" sz="2800" cap="none" spc="0" dirty="0">
              <a:ln w="10541" cmpd="sng">
                <a:solidFill>
                  <a:srgbClr val="7D7D7D">
                    <a:tint val="100000"/>
                    <a:shade val="100000"/>
                    <a:satMod val="110000"/>
                  </a:srgbClr>
                </a:solidFill>
                <a:prstDash val="solid"/>
              </a:ln>
              <a:solidFill>
                <a:sysClr val="windowText" lastClr="000000"/>
              </a:solidFill>
            </a:endParaRPr>
          </a:p>
        </p:txBody>
      </p:sp>
    </p:spTree>
    <p:extLst>
      <p:ext uri="{BB962C8B-B14F-4D97-AF65-F5344CB8AC3E}">
        <p14:creationId xmlns:p14="http://schemas.microsoft.com/office/powerpoint/2010/main" val="519012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F83F8E-FC28-46DF-9019-30A4322D2FB0}" type="slidenum">
              <a:rPr lang="en-US" smtClean="0"/>
              <a:pPr/>
              <a:t>2</a:t>
            </a:fld>
            <a:endParaRPr lang="en-US"/>
          </a:p>
        </p:txBody>
      </p:sp>
      <p:pic>
        <p:nvPicPr>
          <p:cNvPr id="5122" name="Picture 2" descr="http://celebrating200years.noaa.gov/visions/tides/Cargo-Ship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3.eps"/>
          <p:cNvPicPr>
            <a:picLocks noChangeAspect="1"/>
          </p:cNvPicPr>
          <p:nvPr/>
        </p:nvPicPr>
        <p:blipFill>
          <a:blip r:embed="rId4" cstate="print"/>
          <a:stretch>
            <a:fillRect/>
          </a:stretch>
        </p:blipFill>
        <p:spPr>
          <a:xfrm>
            <a:off x="5033671" y="4236127"/>
            <a:ext cx="3581400" cy="2425700"/>
          </a:xfrm>
          <a:prstGeom prst="rect">
            <a:avLst/>
          </a:prstGeom>
        </p:spPr>
      </p:pic>
      <p:pic>
        <p:nvPicPr>
          <p:cNvPr id="7" name="Picture 6" descr="UL_Enterprise_wh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3910" y="4357480"/>
            <a:ext cx="1819872" cy="1819872"/>
          </a:xfrm>
          <a:prstGeom prst="rect">
            <a:avLst/>
          </a:prstGeom>
        </p:spPr>
      </p:pic>
      <p:sp>
        <p:nvSpPr>
          <p:cNvPr id="8" name="TextBox 7"/>
          <p:cNvSpPr txBox="1"/>
          <p:nvPr/>
        </p:nvSpPr>
        <p:spPr>
          <a:xfrm>
            <a:off x="403605" y="1155080"/>
            <a:ext cx="4377236" cy="2936188"/>
          </a:xfrm>
          <a:prstGeom prst="rect">
            <a:avLst/>
          </a:prstGeom>
          <a:noFill/>
        </p:spPr>
        <p:txBody>
          <a:bodyPr wrap="square" rtlCol="0">
            <a:spAutoFit/>
          </a:bodyPr>
          <a:lstStyle/>
          <a:p>
            <a:pPr>
              <a:lnSpc>
                <a:spcPct val="120000"/>
              </a:lnSpc>
            </a:pPr>
            <a:r>
              <a:rPr lang="en-US" sz="1600" dirty="0" smtClean="0">
                <a:solidFill>
                  <a:srgbClr val="FFFFFF"/>
                </a:solidFill>
              </a:rPr>
              <a:t>UL’s work is at the nexus of supporting regulators’ confidence needs and manufacturers’ and retailers’ market access needs.</a:t>
            </a:r>
          </a:p>
          <a:p>
            <a:pPr marL="285750" indent="-285750">
              <a:lnSpc>
                <a:spcPct val="120000"/>
              </a:lnSpc>
              <a:buFontTx/>
              <a:buChar char="-"/>
            </a:pPr>
            <a:endParaRPr lang="en-US" sz="1600" dirty="0" smtClean="0">
              <a:solidFill>
                <a:srgbClr val="FFFFFF"/>
              </a:solidFill>
            </a:endParaRPr>
          </a:p>
          <a:p>
            <a:pPr marL="285750" indent="-285750">
              <a:lnSpc>
                <a:spcPct val="120000"/>
              </a:lnSpc>
              <a:buFontTx/>
              <a:buChar char="-"/>
            </a:pPr>
            <a:r>
              <a:rPr lang="en-US" sz="1600" dirty="0" smtClean="0">
                <a:solidFill>
                  <a:srgbClr val="FFFFFF"/>
                </a:solidFill>
              </a:rPr>
              <a:t>Safety science research</a:t>
            </a:r>
          </a:p>
          <a:p>
            <a:pPr marL="285750" indent="-285750">
              <a:lnSpc>
                <a:spcPct val="120000"/>
              </a:lnSpc>
              <a:buFontTx/>
              <a:buChar char="-"/>
            </a:pPr>
            <a:r>
              <a:rPr lang="en-US" sz="1600" dirty="0" smtClean="0">
                <a:solidFill>
                  <a:srgbClr val="FFFFFF"/>
                </a:solidFill>
              </a:rPr>
              <a:t>Standards development</a:t>
            </a:r>
            <a:endParaRPr lang="en-US" sz="1600" dirty="0">
              <a:solidFill>
                <a:srgbClr val="FFFFFF"/>
              </a:solidFill>
            </a:endParaRPr>
          </a:p>
          <a:p>
            <a:pPr marL="285750" indent="-285750">
              <a:lnSpc>
                <a:spcPct val="120000"/>
              </a:lnSpc>
              <a:buFontTx/>
              <a:buChar char="-"/>
            </a:pPr>
            <a:r>
              <a:rPr lang="en-US" sz="1600" dirty="0" smtClean="0">
                <a:solidFill>
                  <a:srgbClr val="FFFFFF"/>
                </a:solidFill>
              </a:rPr>
              <a:t>Full complement of conformity assessment</a:t>
            </a:r>
            <a:endParaRPr lang="en-US" sz="1600" dirty="0">
              <a:solidFill>
                <a:srgbClr val="FFFFFF"/>
              </a:solidFill>
            </a:endParaRPr>
          </a:p>
          <a:p>
            <a:pPr marL="285750" indent="-285750">
              <a:lnSpc>
                <a:spcPct val="120000"/>
              </a:lnSpc>
              <a:buFontTx/>
              <a:buChar char="-"/>
            </a:pPr>
            <a:r>
              <a:rPr lang="en-US" sz="1600" dirty="0" smtClean="0">
                <a:solidFill>
                  <a:srgbClr val="FFFFFF"/>
                </a:solidFill>
              </a:rPr>
              <a:t>Consumer education and training</a:t>
            </a:r>
            <a:endParaRPr lang="en-US" sz="1600" dirty="0">
              <a:solidFill>
                <a:srgbClr val="FFFFFF"/>
              </a:solidFill>
            </a:endParaRPr>
          </a:p>
          <a:p>
            <a:endParaRPr lang="en-US" sz="1200" dirty="0" err="1" smtClean="0">
              <a:solidFill>
                <a:srgbClr val="FFFFFF"/>
              </a:solidFill>
              <a:latin typeface="Arial" pitchFamily="34" charset="0"/>
              <a:cs typeface="Arial" pitchFamily="34" charset="0"/>
            </a:endParaRPr>
          </a:p>
        </p:txBody>
      </p:sp>
      <p:grpSp>
        <p:nvGrpSpPr>
          <p:cNvPr id="10" name="Group 9"/>
          <p:cNvGrpSpPr/>
          <p:nvPr/>
        </p:nvGrpSpPr>
        <p:grpSpPr>
          <a:xfrm>
            <a:off x="296973" y="215493"/>
            <a:ext cx="3479802" cy="1440111"/>
            <a:chOff x="457198" y="2336021"/>
            <a:chExt cx="3479802" cy="1440111"/>
          </a:xfrm>
        </p:grpSpPr>
        <p:cxnSp>
          <p:nvCxnSpPr>
            <p:cNvPr id="11" name="Straight Connector 10"/>
            <p:cNvCxnSpPr/>
            <p:nvPr/>
          </p:nvCxnSpPr>
          <p:spPr>
            <a:xfrm>
              <a:off x="458986" y="2338939"/>
              <a:ext cx="3478014"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198" y="2336021"/>
              <a:ext cx="0" cy="1440111"/>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5" name="Title 1"/>
          <p:cNvSpPr txBox="1">
            <a:spLocks/>
          </p:cNvSpPr>
          <p:nvPr/>
        </p:nvSpPr>
        <p:spPr bwMode="auto">
          <a:xfrm>
            <a:off x="403605" y="339332"/>
            <a:ext cx="8730070" cy="5967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1" fontAlgn="base" latinLnBrk="0" hangingPunct="1">
              <a:lnSpc>
                <a:spcPct val="80000"/>
              </a:lnSpc>
              <a:spcBef>
                <a:spcPct val="0"/>
              </a:spcBef>
              <a:spcAft>
                <a:spcPct val="0"/>
              </a:spcAft>
              <a:buClrTx/>
              <a:buSzTx/>
              <a:buFontTx/>
              <a:buNone/>
              <a:tabLst/>
              <a:defRPr/>
            </a:pPr>
            <a:r>
              <a:rPr lang="en-US" sz="3800" b="1" noProof="0" dirty="0" smtClean="0">
                <a:solidFill>
                  <a:srgbClr val="FFFFFF"/>
                </a:solidFill>
                <a:latin typeface="Arial Narrow" pitchFamily="34" charset="0"/>
                <a:cs typeface="Arial"/>
              </a:rPr>
              <a:t>Innovation, Commercialization, Global Trade</a:t>
            </a:r>
            <a:endParaRPr kumimoji="0" lang="en-US" sz="3800" b="1" i="0" u="none" strike="noStrike" kern="1200" cap="none" spc="0" normalizeH="0" baseline="0" noProof="0" dirty="0" smtClean="0">
              <a:ln>
                <a:noFill/>
              </a:ln>
              <a:solidFill>
                <a:srgbClr val="FFFFFF"/>
              </a:solidFill>
              <a:effectLst/>
              <a:uLnTx/>
              <a:uFillTx/>
              <a:latin typeface="Arial Narrow" pitchFamily="34" charset="0"/>
              <a:cs typeface="Arial"/>
            </a:endParaRPr>
          </a:p>
        </p:txBody>
      </p:sp>
      <p:sp>
        <p:nvSpPr>
          <p:cNvPr id="13" name="TextBox 12"/>
          <p:cNvSpPr txBox="1"/>
          <p:nvPr/>
        </p:nvSpPr>
        <p:spPr>
          <a:xfrm rot="16200000">
            <a:off x="8108940" y="5865650"/>
            <a:ext cx="1765538" cy="215444"/>
          </a:xfrm>
          <a:prstGeom prst="rect">
            <a:avLst/>
          </a:prstGeom>
          <a:noFill/>
        </p:spPr>
        <p:txBody>
          <a:bodyPr wrap="square" rtlCol="0">
            <a:spAutoFit/>
          </a:bodyPr>
          <a:lstStyle/>
          <a:p>
            <a:r>
              <a:rPr lang="en-US" sz="800" i="1" dirty="0" smtClean="0">
                <a:solidFill>
                  <a:schemeClr val="bg1"/>
                </a:solidFill>
                <a:latin typeface="Arial" pitchFamily="34" charset="0"/>
                <a:cs typeface="Arial" pitchFamily="34" charset="0"/>
              </a:rPr>
              <a:t>Photo Source:  </a:t>
            </a:r>
            <a:r>
              <a:rPr lang="en-US" sz="800" i="1" dirty="0" err="1" smtClean="0">
                <a:solidFill>
                  <a:schemeClr val="bg1"/>
                </a:solidFill>
                <a:latin typeface="Arial" pitchFamily="34" charset="0"/>
                <a:cs typeface="Arial" pitchFamily="34" charset="0"/>
              </a:rPr>
              <a:t>NOAA.Gov</a:t>
            </a:r>
            <a:r>
              <a:rPr lang="en-US" sz="800" i="1" dirty="0" smtClean="0">
                <a:solidFill>
                  <a:schemeClr val="bg1"/>
                </a:solidFill>
                <a:latin typeface="Arial" pitchFamily="34" charset="0"/>
                <a:cs typeface="Arial" pitchFamily="34" charset="0"/>
              </a:rPr>
              <a:t> and UL</a:t>
            </a:r>
          </a:p>
        </p:txBody>
      </p:sp>
    </p:spTree>
    <p:extLst>
      <p:ext uri="{BB962C8B-B14F-4D97-AF65-F5344CB8AC3E}">
        <p14:creationId xmlns:p14="http://schemas.microsoft.com/office/powerpoint/2010/main" val="487048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L_BoundlessStats2013_v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43" y="843973"/>
            <a:ext cx="7503459" cy="5798127"/>
          </a:xfrm>
          <a:prstGeom prst="rect">
            <a:avLst/>
          </a:prstGeom>
        </p:spPr>
      </p:pic>
      <p:sp>
        <p:nvSpPr>
          <p:cNvPr id="4" name="Slide Number Placeholder 3"/>
          <p:cNvSpPr>
            <a:spLocks noGrp="1"/>
          </p:cNvSpPr>
          <p:nvPr>
            <p:ph type="sldNum" sz="quarter" idx="10"/>
          </p:nvPr>
        </p:nvSpPr>
        <p:spPr/>
        <p:txBody>
          <a:bodyPr/>
          <a:lstStyle/>
          <a:p>
            <a:fld id="{4AD9F5AA-A384-4EDE-964E-B3E14D40EAE6}" type="slidenum">
              <a:rPr lang="en-US" smtClean="0"/>
              <a:pPr/>
              <a:t>3</a:t>
            </a:fld>
            <a:endParaRPr lang="en-US" dirty="0"/>
          </a:p>
        </p:txBody>
      </p:sp>
      <p:sp>
        <p:nvSpPr>
          <p:cNvPr id="13" name="Title 3"/>
          <p:cNvSpPr>
            <a:spLocks noGrp="1"/>
          </p:cNvSpPr>
          <p:nvPr>
            <p:ph type="title"/>
          </p:nvPr>
        </p:nvSpPr>
        <p:spPr>
          <a:xfrm>
            <a:off x="457200" y="274638"/>
            <a:ext cx="8229600" cy="1143000"/>
          </a:xfrm>
        </p:spPr>
        <p:txBody>
          <a:bodyPr/>
          <a:lstStyle/>
          <a:p>
            <a:pPr eaLnBrk="1" hangingPunct="1"/>
            <a:r>
              <a:rPr lang="en-US" dirty="0" smtClean="0">
                <a:solidFill>
                  <a:schemeClr val="tx2"/>
                </a:solidFill>
                <a:latin typeface="Arial" charset="0"/>
                <a:ea typeface="Geneva" charset="0"/>
              </a:rPr>
              <a:t>UL in Numbers</a:t>
            </a:r>
          </a:p>
        </p:txBody>
      </p:sp>
    </p:spTree>
    <p:extLst>
      <p:ext uri="{BB962C8B-B14F-4D97-AF65-F5344CB8AC3E}">
        <p14:creationId xmlns:p14="http://schemas.microsoft.com/office/powerpoint/2010/main" val="731762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Content</a:t>
            </a: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920924462"/>
              </p:ext>
            </p:extLst>
          </p:nvPr>
        </p:nvGraphicFramePr>
        <p:xfrm>
          <a:off x="457200" y="1887267"/>
          <a:ext cx="8229600" cy="342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0"/>
          </p:nvPr>
        </p:nvSpPr>
        <p:spPr/>
        <p:txBody>
          <a:bodyPr/>
          <a:lstStyle/>
          <a:p>
            <a:pPr>
              <a:defRPr/>
            </a:pPr>
            <a:fld id="{5FB6ED2C-34E3-440D-AD0C-F896FF87CFA7}"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400313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a:t>US Product Safety System</a:t>
            </a:r>
          </a:p>
        </p:txBody>
      </p:sp>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5</a:t>
            </a:fld>
            <a:endParaRPr lang="en-US">
              <a:solidFill>
                <a:srgbClr val="000000"/>
              </a:solidFill>
            </a:endParaRPr>
          </a:p>
        </p:txBody>
      </p:sp>
      <p:graphicFrame>
        <p:nvGraphicFramePr>
          <p:cNvPr id="7" name="Diagram 6"/>
          <p:cNvGraphicFramePr/>
          <p:nvPr>
            <p:extLst>
              <p:ext uri="{D42A27DB-BD31-4B8C-83A1-F6EECF244321}">
                <p14:modId xmlns:p14="http://schemas.microsoft.com/office/powerpoint/2010/main" val="322763850"/>
              </p:ext>
            </p:extLst>
          </p:nvPr>
        </p:nvGraphicFramePr>
        <p:xfrm>
          <a:off x="0" y="1454345"/>
          <a:ext cx="8164286" cy="4637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8178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Federal Regulatory System: </a:t>
            </a:r>
            <a:br>
              <a:rPr lang="en-US" sz="3200" dirty="0"/>
            </a:br>
            <a:r>
              <a:rPr lang="en-US" sz="3200" dirty="0"/>
              <a:t>Market </a:t>
            </a:r>
            <a:r>
              <a:rPr lang="en-US" sz="3200" dirty="0" smtClean="0"/>
              <a:t>Acceptance</a:t>
            </a:r>
            <a:br>
              <a:rPr lang="en-US" sz="3200" dirty="0" smtClean="0"/>
            </a:b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57014100"/>
              </p:ext>
            </p:extLst>
          </p:nvPr>
        </p:nvGraphicFramePr>
        <p:xfrm>
          <a:off x="457200" y="1446214"/>
          <a:ext cx="8229600" cy="379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6</a:t>
            </a:fld>
            <a:endParaRPr lang="en-US">
              <a:solidFill>
                <a:srgbClr val="000000"/>
              </a:solidFill>
            </a:endParaRPr>
          </a:p>
        </p:txBody>
      </p:sp>
      <p:sp>
        <p:nvSpPr>
          <p:cNvPr id="6" name="TextBox 5"/>
          <p:cNvSpPr txBox="1"/>
          <p:nvPr/>
        </p:nvSpPr>
        <p:spPr>
          <a:xfrm>
            <a:off x="1385048" y="5621306"/>
            <a:ext cx="6360458" cy="646331"/>
          </a:xfrm>
          <a:prstGeom prst="rect">
            <a:avLst/>
          </a:prstGeom>
          <a:solidFill>
            <a:schemeClr val="accent1"/>
          </a:solidFill>
          <a:ln>
            <a:solidFill>
              <a:schemeClr val="tx1">
                <a:alpha val="70000"/>
              </a:schemeClr>
            </a:solidFill>
          </a:ln>
        </p:spPr>
        <p:txBody>
          <a:bodyPr wrap="square" rtlCol="0">
            <a:spAutoFit/>
          </a:bodyPr>
          <a:lstStyle/>
          <a:p>
            <a:pPr algn="ctr"/>
            <a:r>
              <a:rPr lang="en-US" b="1" i="1" kern="0" dirty="0">
                <a:solidFill>
                  <a:srgbClr val="000000"/>
                </a:solidFill>
              </a:rPr>
              <a:t>Several federal agencies </a:t>
            </a:r>
            <a:r>
              <a:rPr lang="en-US" b="1" i="1" kern="0" dirty="0" smtClean="0">
                <a:solidFill>
                  <a:srgbClr val="000000"/>
                </a:solidFill>
              </a:rPr>
              <a:t>mandate product conformity and accredit private sector providers.</a:t>
            </a:r>
            <a:endParaRPr lang="en-US" b="1" i="1" dirty="0" smtClean="0">
              <a:latin typeface="Arial" pitchFamily="34" charset="0"/>
              <a:cs typeface="Arial" pitchFamily="34" charset="0"/>
            </a:endParaRPr>
          </a:p>
        </p:txBody>
      </p:sp>
    </p:spTree>
    <p:extLst>
      <p:ext uri="{BB962C8B-B14F-4D97-AF65-F5344CB8AC3E}">
        <p14:creationId xmlns:p14="http://schemas.microsoft.com/office/powerpoint/2010/main" val="3536868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Content</a:t>
            </a: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681826913"/>
              </p:ext>
            </p:extLst>
          </p:nvPr>
        </p:nvGraphicFramePr>
        <p:xfrm>
          <a:off x="457200" y="1887267"/>
          <a:ext cx="8229600" cy="342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0"/>
          </p:nvPr>
        </p:nvSpPr>
        <p:spPr/>
        <p:txBody>
          <a:bodyPr/>
          <a:lstStyle/>
          <a:p>
            <a:pPr>
              <a:defRPr/>
            </a:pPr>
            <a:fld id="{5FB6ED2C-34E3-440D-AD0C-F896FF87CFA7}"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5809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sz="3200" dirty="0" smtClean="0">
                <a:solidFill>
                  <a:schemeClr val="accent2"/>
                </a:solidFill>
                <a:latin typeface="+mj-lt"/>
                <a:ea typeface="Geneva" charset="0"/>
              </a:rPr>
              <a:t>US Regulatory Reform and Alignment</a:t>
            </a:r>
          </a:p>
        </p:txBody>
      </p:sp>
      <p:sp>
        <p:nvSpPr>
          <p:cNvPr id="4" name="Slide Number Placeholder 3"/>
          <p:cNvSpPr>
            <a:spLocks noGrp="1"/>
          </p:cNvSpPr>
          <p:nvPr>
            <p:ph type="sldNum" sz="quarter" idx="10"/>
          </p:nvPr>
        </p:nvSpPr>
        <p:spPr/>
        <p:txBody>
          <a:bodyPr/>
          <a:lstStyle/>
          <a:p>
            <a:fld id="{4AD9F5AA-A384-4EDE-964E-B3E14D40EAE6}" type="slidenum">
              <a:rPr lang="en-US" smtClean="0">
                <a:solidFill>
                  <a:srgbClr val="000000"/>
                </a:solidFill>
              </a:rPr>
              <a:pPr/>
              <a:t>8</a:t>
            </a:fld>
            <a:endParaRPr lang="en-US">
              <a:solidFill>
                <a:srgbClr val="000000"/>
              </a:solidFill>
            </a:endParaRPr>
          </a:p>
        </p:txBody>
      </p:sp>
      <p:graphicFrame>
        <p:nvGraphicFramePr>
          <p:cNvPr id="12" name="Diagram 11"/>
          <p:cNvGraphicFramePr/>
          <p:nvPr>
            <p:extLst>
              <p:ext uri="{D42A27DB-BD31-4B8C-83A1-F6EECF244321}">
                <p14:modId xmlns:p14="http://schemas.microsoft.com/office/powerpoint/2010/main" val="516018586"/>
              </p:ext>
            </p:extLst>
          </p:nvPr>
        </p:nvGraphicFramePr>
        <p:xfrm>
          <a:off x="730250" y="1045307"/>
          <a:ext cx="7315200" cy="4956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0" y="2180491"/>
            <a:ext cx="228349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rgbClr val="BE0F34">
                        <a:tint val="70000"/>
                        <a:satMod val="245000"/>
                      </a:srgbClr>
                    </a:gs>
                    <a:gs pos="75000">
                      <a:srgbClr val="BE0F34">
                        <a:tint val="90000"/>
                        <a:shade val="60000"/>
                        <a:satMod val="240000"/>
                      </a:srgbClr>
                    </a:gs>
                    <a:gs pos="100000">
                      <a:srgbClr val="BE0F34">
                        <a:tint val="100000"/>
                        <a:shade val="50000"/>
                        <a:satMod val="240000"/>
                      </a:srgbClr>
                    </a:gs>
                  </a:gsLst>
                  <a:lin ang="5400000"/>
                </a:gradFill>
                <a:effectLst>
                  <a:outerShdw blurRad="50800" dist="39000" dir="5460000" algn="tl">
                    <a:srgbClr val="000000">
                      <a:alpha val="38000"/>
                    </a:srgbClr>
                  </a:outerShdw>
                </a:effectLst>
                <a:ea typeface="Geneva" charset="0"/>
              </a:rPr>
              <a:t>Domestic</a:t>
            </a:r>
            <a:endParaRPr lang="en-US" sz="2800" b="1" dirty="0">
              <a:ln w="11430"/>
              <a:gradFill>
                <a:gsLst>
                  <a:gs pos="0">
                    <a:srgbClr val="BE0F34">
                      <a:tint val="70000"/>
                      <a:satMod val="245000"/>
                    </a:srgbClr>
                  </a:gs>
                  <a:gs pos="75000">
                    <a:srgbClr val="BE0F34">
                      <a:tint val="90000"/>
                      <a:shade val="60000"/>
                      <a:satMod val="240000"/>
                    </a:srgbClr>
                  </a:gs>
                  <a:gs pos="100000">
                    <a:srgbClr val="BE0F34">
                      <a:tint val="100000"/>
                      <a:shade val="50000"/>
                      <a:satMod val="240000"/>
                    </a:srgbClr>
                  </a:gs>
                </a:gsLst>
                <a:lin ang="5400000"/>
              </a:gradFill>
              <a:effectLst>
                <a:outerShdw blurRad="50800" dist="39000" dir="5460000" algn="tl">
                  <a:srgbClr val="000000">
                    <a:alpha val="38000"/>
                  </a:srgbClr>
                </a:outerShdw>
              </a:effectLst>
              <a:ea typeface="Geneva" charset="0"/>
            </a:endParaRPr>
          </a:p>
        </p:txBody>
      </p:sp>
      <p:sp>
        <p:nvSpPr>
          <p:cNvPr id="14" name="Right Arrow 13"/>
          <p:cNvSpPr/>
          <p:nvPr/>
        </p:nvSpPr>
        <p:spPr>
          <a:xfrm>
            <a:off x="2072479" y="2311296"/>
            <a:ext cx="715108" cy="26161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err="1" smtClean="0">
              <a:solidFill>
                <a:srgbClr val="FFFFFF"/>
              </a:solidFill>
              <a:cs typeface="Arial" pitchFamily="34" charset="0"/>
            </a:endParaRPr>
          </a:p>
        </p:txBody>
      </p:sp>
      <p:sp>
        <p:nvSpPr>
          <p:cNvPr id="33" name="Rectangle 32"/>
          <p:cNvSpPr/>
          <p:nvPr/>
        </p:nvSpPr>
        <p:spPr>
          <a:xfrm>
            <a:off x="5583604" y="3575537"/>
            <a:ext cx="29248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rgbClr val="BE0F34">
                        <a:tint val="70000"/>
                        <a:satMod val="245000"/>
                      </a:srgbClr>
                    </a:gs>
                    <a:gs pos="75000">
                      <a:srgbClr val="BE0F34">
                        <a:tint val="90000"/>
                        <a:shade val="60000"/>
                        <a:satMod val="240000"/>
                      </a:srgbClr>
                    </a:gs>
                    <a:gs pos="100000">
                      <a:srgbClr val="BE0F34">
                        <a:tint val="100000"/>
                        <a:shade val="50000"/>
                        <a:satMod val="240000"/>
                      </a:srgbClr>
                    </a:gs>
                  </a:gsLst>
                  <a:lin ang="5400000"/>
                </a:gradFill>
                <a:effectLst>
                  <a:outerShdw blurRad="50800" dist="39000" dir="5460000" algn="tl">
                    <a:srgbClr val="000000">
                      <a:alpha val="38000"/>
                    </a:srgbClr>
                  </a:outerShdw>
                </a:effectLst>
                <a:ea typeface="Geneva" charset="0"/>
              </a:rPr>
              <a:t>Public-Private</a:t>
            </a:r>
            <a:endParaRPr lang="en-US" sz="2800" b="1" dirty="0">
              <a:ln w="11430"/>
              <a:gradFill>
                <a:gsLst>
                  <a:gs pos="0">
                    <a:srgbClr val="BE0F34">
                      <a:tint val="70000"/>
                      <a:satMod val="245000"/>
                    </a:srgbClr>
                  </a:gs>
                  <a:gs pos="75000">
                    <a:srgbClr val="BE0F34">
                      <a:tint val="90000"/>
                      <a:shade val="60000"/>
                      <a:satMod val="240000"/>
                    </a:srgbClr>
                  </a:gs>
                  <a:gs pos="100000">
                    <a:srgbClr val="BE0F34">
                      <a:tint val="100000"/>
                      <a:shade val="50000"/>
                      <a:satMod val="240000"/>
                    </a:srgbClr>
                  </a:gs>
                </a:gsLst>
                <a:lin ang="5400000"/>
              </a:gradFill>
              <a:effectLst>
                <a:outerShdw blurRad="50800" dist="39000" dir="5460000" algn="tl">
                  <a:srgbClr val="000000">
                    <a:alpha val="38000"/>
                  </a:srgbClr>
                </a:outerShdw>
              </a:effectLst>
              <a:ea typeface="Geneva" charset="0"/>
            </a:endParaRPr>
          </a:p>
        </p:txBody>
      </p:sp>
      <p:sp>
        <p:nvSpPr>
          <p:cNvPr id="15" name="Left Arrow 14"/>
          <p:cNvSpPr/>
          <p:nvPr/>
        </p:nvSpPr>
        <p:spPr>
          <a:xfrm>
            <a:off x="5208401" y="3706342"/>
            <a:ext cx="621323" cy="261610"/>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err="1" smtClean="0">
              <a:solidFill>
                <a:srgbClr val="FFFFFF"/>
              </a:solidFill>
              <a:cs typeface="Arial" pitchFamily="34" charset="0"/>
            </a:endParaRPr>
          </a:p>
        </p:txBody>
      </p:sp>
      <p:sp>
        <p:nvSpPr>
          <p:cNvPr id="2" name="TextBox 1"/>
          <p:cNvSpPr txBox="1"/>
          <p:nvPr/>
        </p:nvSpPr>
        <p:spPr>
          <a:xfrm>
            <a:off x="278848" y="2794735"/>
            <a:ext cx="2567353" cy="2585323"/>
          </a:xfrm>
          <a:prstGeom prst="rect">
            <a:avLst/>
          </a:prstGeom>
          <a:noFill/>
        </p:spPr>
        <p:txBody>
          <a:bodyPr wrap="square" rtlCol="0">
            <a:spAutoFit/>
          </a:bodyPr>
          <a:lstStyle/>
          <a:p>
            <a:r>
              <a:rPr lang="en-US" dirty="0" smtClean="0">
                <a:solidFill>
                  <a:srgbClr val="58595B"/>
                </a:solidFill>
                <a:latin typeface="Arial" pitchFamily="34" charset="0"/>
                <a:ea typeface="Geneva" charset="0"/>
                <a:cs typeface="Arial" pitchFamily="34" charset="0"/>
              </a:rPr>
              <a:t>Improving Regulation and Regulatory Review</a:t>
            </a:r>
          </a:p>
          <a:p>
            <a:r>
              <a:rPr lang="en-US" dirty="0" smtClean="0">
                <a:solidFill>
                  <a:srgbClr val="58595B"/>
                </a:solidFill>
                <a:latin typeface="Arial" pitchFamily="34" charset="0"/>
                <a:ea typeface="Geneva" charset="0"/>
                <a:cs typeface="Arial" pitchFamily="34" charset="0"/>
              </a:rPr>
              <a:t>18 January 2011</a:t>
            </a:r>
          </a:p>
          <a:p>
            <a:endParaRPr lang="en-US" dirty="0">
              <a:solidFill>
                <a:srgbClr val="58595B"/>
              </a:solidFill>
              <a:latin typeface="Arial" pitchFamily="34" charset="0"/>
              <a:ea typeface="Geneva" charset="0"/>
              <a:cs typeface="Arial" pitchFamily="34" charset="0"/>
            </a:endParaRPr>
          </a:p>
          <a:p>
            <a:r>
              <a:rPr lang="en-US" dirty="0" smtClean="0">
                <a:solidFill>
                  <a:srgbClr val="58595B"/>
                </a:solidFill>
                <a:latin typeface="Arial" pitchFamily="34" charset="0"/>
                <a:ea typeface="Geneva" charset="0"/>
                <a:cs typeface="Arial" pitchFamily="34" charset="0"/>
              </a:rPr>
              <a:t>Identifying and Reducing Regulatory Burdens</a:t>
            </a:r>
          </a:p>
          <a:p>
            <a:r>
              <a:rPr lang="en-US" dirty="0" smtClean="0">
                <a:solidFill>
                  <a:srgbClr val="58595B"/>
                </a:solidFill>
                <a:latin typeface="Arial" pitchFamily="34" charset="0"/>
                <a:ea typeface="Geneva" charset="0"/>
                <a:cs typeface="Arial" pitchFamily="34" charset="0"/>
              </a:rPr>
              <a:t>10 May 2012</a:t>
            </a:r>
          </a:p>
          <a:p>
            <a:endParaRPr lang="en-US" dirty="0" smtClean="0">
              <a:solidFill>
                <a:srgbClr val="58595B"/>
              </a:solidFill>
              <a:latin typeface="Arial" pitchFamily="34" charset="0"/>
              <a:ea typeface="Geneva" charset="0"/>
              <a:cs typeface="Arial" pitchFamily="34" charset="0"/>
            </a:endParaRPr>
          </a:p>
        </p:txBody>
      </p:sp>
      <p:sp>
        <p:nvSpPr>
          <p:cNvPr id="16" name="TextBox 15"/>
          <p:cNvSpPr txBox="1"/>
          <p:nvPr/>
        </p:nvSpPr>
        <p:spPr>
          <a:xfrm>
            <a:off x="6190955" y="2242046"/>
            <a:ext cx="2638341" cy="923330"/>
          </a:xfrm>
          <a:prstGeom prst="rect">
            <a:avLst/>
          </a:prstGeom>
          <a:noFill/>
        </p:spPr>
        <p:txBody>
          <a:bodyPr wrap="square" rtlCol="0">
            <a:spAutoFit/>
          </a:bodyPr>
          <a:lstStyle/>
          <a:p>
            <a:pPr algn="r"/>
            <a:r>
              <a:rPr lang="en-US" dirty="0" smtClean="0">
                <a:solidFill>
                  <a:srgbClr val="58595B"/>
                </a:solidFill>
                <a:latin typeface="Arial" pitchFamily="34" charset="0"/>
                <a:ea typeface="Geneva" charset="0"/>
                <a:cs typeface="Arial" pitchFamily="34" charset="0"/>
              </a:rPr>
              <a:t>Promoting International Regulatory Cooperation</a:t>
            </a:r>
          </a:p>
          <a:p>
            <a:pPr algn="r"/>
            <a:r>
              <a:rPr lang="en-US" dirty="0" smtClean="0">
                <a:solidFill>
                  <a:srgbClr val="58595B"/>
                </a:solidFill>
                <a:latin typeface="Arial" pitchFamily="34" charset="0"/>
                <a:ea typeface="Geneva" charset="0"/>
                <a:cs typeface="Arial" pitchFamily="34" charset="0"/>
              </a:rPr>
              <a:t>1 May 2012</a:t>
            </a:r>
          </a:p>
        </p:txBody>
      </p:sp>
      <p:sp>
        <p:nvSpPr>
          <p:cNvPr id="17" name="Rectangle 16"/>
          <p:cNvSpPr/>
          <p:nvPr/>
        </p:nvSpPr>
        <p:spPr>
          <a:xfrm>
            <a:off x="5904909" y="1621517"/>
            <a:ext cx="29248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2800" b="1" dirty="0" smtClean="0">
                <a:ln w="11430"/>
                <a:gradFill>
                  <a:gsLst>
                    <a:gs pos="0">
                      <a:srgbClr val="BE0F34">
                        <a:tint val="70000"/>
                        <a:satMod val="245000"/>
                      </a:srgbClr>
                    </a:gs>
                    <a:gs pos="75000">
                      <a:srgbClr val="BE0F34">
                        <a:tint val="90000"/>
                        <a:shade val="60000"/>
                        <a:satMod val="240000"/>
                      </a:srgbClr>
                    </a:gs>
                    <a:gs pos="100000">
                      <a:srgbClr val="BE0F34">
                        <a:tint val="100000"/>
                        <a:shade val="50000"/>
                        <a:satMod val="240000"/>
                      </a:srgbClr>
                    </a:gs>
                  </a:gsLst>
                  <a:lin ang="5400000"/>
                </a:gradFill>
                <a:effectLst>
                  <a:outerShdw blurRad="50800" dist="39000" dir="5460000" algn="tl">
                    <a:srgbClr val="000000">
                      <a:alpha val="38000"/>
                    </a:srgbClr>
                  </a:outerShdw>
                </a:effectLst>
                <a:ea typeface="Geneva" charset="0"/>
              </a:rPr>
              <a:t>International</a:t>
            </a:r>
            <a:endParaRPr lang="en-US" sz="2800" b="1" dirty="0">
              <a:ln w="11430"/>
              <a:gradFill>
                <a:gsLst>
                  <a:gs pos="0">
                    <a:srgbClr val="BE0F34">
                      <a:tint val="70000"/>
                      <a:satMod val="245000"/>
                    </a:srgbClr>
                  </a:gs>
                  <a:gs pos="75000">
                    <a:srgbClr val="BE0F34">
                      <a:tint val="90000"/>
                      <a:shade val="60000"/>
                      <a:satMod val="240000"/>
                    </a:srgbClr>
                  </a:gs>
                  <a:gs pos="100000">
                    <a:srgbClr val="BE0F34">
                      <a:tint val="100000"/>
                      <a:shade val="50000"/>
                      <a:satMod val="240000"/>
                    </a:srgbClr>
                  </a:gs>
                </a:gsLst>
                <a:lin ang="5400000"/>
              </a:gradFill>
              <a:effectLst>
                <a:outerShdw blurRad="50800" dist="39000" dir="5460000" algn="tl">
                  <a:srgbClr val="000000">
                    <a:alpha val="38000"/>
                  </a:srgbClr>
                </a:outerShdw>
              </a:effectLst>
              <a:ea typeface="Geneva" charset="0"/>
            </a:endParaRPr>
          </a:p>
        </p:txBody>
      </p:sp>
      <p:sp>
        <p:nvSpPr>
          <p:cNvPr id="18" name="Left Arrow 17"/>
          <p:cNvSpPr/>
          <p:nvPr/>
        </p:nvSpPr>
        <p:spPr>
          <a:xfrm>
            <a:off x="5830181" y="1756610"/>
            <a:ext cx="621323" cy="261610"/>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err="1" smtClean="0">
              <a:solidFill>
                <a:srgbClr val="FFFFFF"/>
              </a:solidFill>
              <a:cs typeface="Arial" pitchFamily="34" charset="0"/>
            </a:endParaRPr>
          </a:p>
        </p:txBody>
      </p:sp>
      <p:sp>
        <p:nvSpPr>
          <p:cNvPr id="19" name="TextBox 18"/>
          <p:cNvSpPr txBox="1"/>
          <p:nvPr/>
        </p:nvSpPr>
        <p:spPr>
          <a:xfrm>
            <a:off x="5208401" y="4103367"/>
            <a:ext cx="3156795" cy="1200329"/>
          </a:xfrm>
          <a:prstGeom prst="rect">
            <a:avLst/>
          </a:prstGeom>
          <a:noFill/>
        </p:spPr>
        <p:txBody>
          <a:bodyPr wrap="square" rtlCol="0">
            <a:spAutoFit/>
          </a:bodyPr>
          <a:lstStyle/>
          <a:p>
            <a:pPr algn="r"/>
            <a:r>
              <a:rPr lang="en-US" dirty="0" smtClean="0">
                <a:solidFill>
                  <a:srgbClr val="58595B"/>
                </a:solidFill>
                <a:latin typeface="Arial" pitchFamily="34" charset="0"/>
                <a:ea typeface="Geneva" charset="0"/>
                <a:cs typeface="Arial" pitchFamily="34" charset="0"/>
              </a:rPr>
              <a:t>Federal Participation in the Development and Use of VCS and in CA Activities</a:t>
            </a:r>
          </a:p>
          <a:p>
            <a:pPr algn="r"/>
            <a:r>
              <a:rPr lang="en-US" dirty="0" smtClean="0">
                <a:solidFill>
                  <a:srgbClr val="58595B"/>
                </a:solidFill>
                <a:latin typeface="Arial" pitchFamily="34" charset="0"/>
                <a:ea typeface="Geneva" charset="0"/>
                <a:cs typeface="Arial" pitchFamily="34" charset="0"/>
              </a:rPr>
              <a:t>FR Doc 2012-7602</a:t>
            </a:r>
          </a:p>
        </p:txBody>
      </p:sp>
    </p:spTree>
    <p:extLst>
      <p:ext uri="{BB962C8B-B14F-4D97-AF65-F5344CB8AC3E}">
        <p14:creationId xmlns:p14="http://schemas.microsoft.com/office/powerpoint/2010/main" val="416779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33" grpId="0"/>
      <p:bldP spid="15" grpId="0" animBg="1"/>
      <p:bldP spid="2" grpId="0"/>
      <p:bldP spid="16" grpId="0"/>
      <p:bldP spid="17"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OMB Circular A-119: Goals </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695655"/>
              </p:ext>
            </p:extLst>
          </p:nvPr>
        </p:nvGraphicFramePr>
        <p:xfrm>
          <a:off x="314325" y="904875"/>
          <a:ext cx="8229600"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712212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UL_Basic_011010">
  <a:themeElements>
    <a:clrScheme name="Custom 4">
      <a:dk1>
        <a:srgbClr val="000000"/>
      </a:dk1>
      <a:lt1>
        <a:sysClr val="window" lastClr="FFFFFF"/>
      </a:lt1>
      <a:dk2>
        <a:srgbClr val="C20632"/>
      </a:dk2>
      <a:lt2>
        <a:srgbClr val="D1C7B6"/>
      </a:lt2>
      <a:accent1>
        <a:srgbClr val="C70932"/>
      </a:accent1>
      <a:accent2>
        <a:srgbClr val="F58517"/>
      </a:accent2>
      <a:accent3>
        <a:srgbClr val="93C94B"/>
      </a:accent3>
      <a:accent4>
        <a:srgbClr val="3E9E33"/>
      </a:accent4>
      <a:accent5>
        <a:srgbClr val="54A4A0"/>
      </a:accent5>
      <a:accent6>
        <a:srgbClr val="0C6E7A"/>
      </a:accent6>
      <a:hlink>
        <a:srgbClr val="C30034"/>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8_UL_Basic_011010">
  <a:themeElements>
    <a:clrScheme name="Custom 4">
      <a:dk1>
        <a:srgbClr val="000000"/>
      </a:dk1>
      <a:lt1>
        <a:sysClr val="window" lastClr="FFFFFF"/>
      </a:lt1>
      <a:dk2>
        <a:srgbClr val="C20632"/>
      </a:dk2>
      <a:lt2>
        <a:srgbClr val="D1C7B6"/>
      </a:lt2>
      <a:accent1>
        <a:srgbClr val="C70932"/>
      </a:accent1>
      <a:accent2>
        <a:srgbClr val="F58517"/>
      </a:accent2>
      <a:accent3>
        <a:srgbClr val="93C94B"/>
      </a:accent3>
      <a:accent4>
        <a:srgbClr val="3E9E33"/>
      </a:accent4>
      <a:accent5>
        <a:srgbClr val="54A4A0"/>
      </a:accent5>
      <a:accent6>
        <a:srgbClr val="0C6E7A"/>
      </a:accent6>
      <a:hlink>
        <a:srgbClr val="C30034"/>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UL Advanced 011011">
  <a:themeElements>
    <a:clrScheme name="UL Color Theme">
      <a:dk1>
        <a:srgbClr val="58595B"/>
      </a:dk1>
      <a:lt1>
        <a:srgbClr val="FFFFFF"/>
      </a:lt1>
      <a:dk2>
        <a:srgbClr val="8FD400"/>
      </a:dk2>
      <a:lt2>
        <a:srgbClr val="BCBEC0"/>
      </a:lt2>
      <a:accent1>
        <a:srgbClr val="000000"/>
      </a:accent1>
      <a:accent2>
        <a:srgbClr val="BE0F34"/>
      </a:accent2>
      <a:accent3>
        <a:srgbClr val="EF8200"/>
      </a:accent3>
      <a:accent4>
        <a:srgbClr val="007987"/>
      </a:accent4>
      <a:accent5>
        <a:srgbClr val="05BAB7"/>
      </a:accent5>
      <a:accent6>
        <a:srgbClr val="019B35"/>
      </a:accent6>
      <a:hlink>
        <a:srgbClr val="FFD451"/>
      </a:hlink>
      <a:folHlink>
        <a:srgbClr val="9395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146E2222-F68C-437F-9FB9-6C5F0AC99D16}"/>
</file>

<file path=customXml/itemProps2.xml><?xml version="1.0" encoding="utf-8"?>
<ds:datastoreItem xmlns:ds="http://schemas.openxmlformats.org/officeDocument/2006/customXml" ds:itemID="{429B2113-C7C7-4A98-B7FC-E7A7CC82D284}"/>
</file>

<file path=customXml/itemProps3.xml><?xml version="1.0" encoding="utf-8"?>
<ds:datastoreItem xmlns:ds="http://schemas.openxmlformats.org/officeDocument/2006/customXml" ds:itemID="{356BB414-AE17-4D15-99E5-1CC3F92BBBDC}"/>
</file>

<file path=customXml/itemProps4.xml><?xml version="1.0" encoding="utf-8"?>
<ds:datastoreItem xmlns:ds="http://schemas.openxmlformats.org/officeDocument/2006/customXml" ds:itemID="{0A3FA2C8-23AA-44C0-AF87-7DD118B3CD3A}"/>
</file>

<file path=docProps/app.xml><?xml version="1.0" encoding="utf-8"?>
<Properties xmlns="http://schemas.openxmlformats.org/officeDocument/2006/extended-properties" xmlns:vt="http://schemas.openxmlformats.org/officeDocument/2006/docPropsVTypes">
  <Template>UL_Basic_011010</Template>
  <TotalTime>41088</TotalTime>
  <Words>3343</Words>
  <Application>Microsoft Office PowerPoint</Application>
  <PresentationFormat>On-screen Show (4:3)</PresentationFormat>
  <Paragraphs>288</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UL_Basic_011010</vt:lpstr>
      <vt:lpstr>8_UL_Basic_011010</vt:lpstr>
      <vt:lpstr>UL Advanced 011011</vt:lpstr>
      <vt:lpstr>Conformity Assessment Best Practices  and Advancing GRP in EAC:   The Value of Public-Private Partnerships</vt:lpstr>
      <vt:lpstr>PowerPoint Presentation</vt:lpstr>
      <vt:lpstr>UL in Numbers</vt:lpstr>
      <vt:lpstr>Content</vt:lpstr>
      <vt:lpstr>US Product Safety System</vt:lpstr>
      <vt:lpstr>Federal Regulatory System:  Market Acceptance </vt:lpstr>
      <vt:lpstr>Content</vt:lpstr>
      <vt:lpstr>US Regulatory Reform and Alignment</vt:lpstr>
      <vt:lpstr>OMB Circular A-119: Goals </vt:lpstr>
      <vt:lpstr>OMB Circular A-119</vt:lpstr>
      <vt:lpstr>Promoting International Regulatory Cooperation [EO 13609]</vt:lpstr>
      <vt:lpstr>The NRTL Program and Benefits of Relying on Private Sector Organizations </vt:lpstr>
      <vt:lpstr>Case Study:  Impact of Third Party Testing on Toy Recalls in the US</vt:lpstr>
      <vt:lpstr>Content</vt:lpstr>
      <vt:lpstr>UL Recommendations</vt:lpstr>
      <vt:lpstr>UL Recommendations </vt:lpstr>
      <vt:lpstr>UL Recommendations </vt:lpstr>
      <vt:lpstr>UL Recommendations</vt:lpstr>
      <vt:lpstr>PowerPoint Presentation</vt:lpstr>
    </vt:vector>
  </TitlesOfParts>
  <Company>Underwriters Laboratories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bold 30 pts maximum  two lines</dc:title>
  <dc:creator>Dustin Antonello</dc:creator>
  <cp:lastModifiedBy>Greenauer, Derek</cp:lastModifiedBy>
  <cp:revision>288</cp:revision>
  <cp:lastPrinted>2016-03-18T20:19:08Z</cp:lastPrinted>
  <dcterms:created xsi:type="dcterms:W3CDTF">2011-08-15T21:22:10Z</dcterms:created>
  <dcterms:modified xsi:type="dcterms:W3CDTF">2016-03-18T20:19:54Z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4c55eb1d-1373-4868-9536-70f569045849</vt:lpwstr>
  </property>
</Properties>
</file>