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43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7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26"/>
  </p:notesMasterIdLst>
  <p:handoutMasterIdLst>
    <p:handoutMasterId r:id="rId27"/>
  </p:handoutMasterIdLst>
  <p:sldIdLst>
    <p:sldId id="256" r:id="rId4"/>
    <p:sldId id="345" r:id="rId5"/>
    <p:sldId id="327" r:id="rId6"/>
    <p:sldId id="328" r:id="rId7"/>
    <p:sldId id="329" r:id="rId8"/>
    <p:sldId id="340" r:id="rId9"/>
    <p:sldId id="334" r:id="rId10"/>
    <p:sldId id="337" r:id="rId11"/>
    <p:sldId id="339" r:id="rId12"/>
    <p:sldId id="338" r:id="rId13"/>
    <p:sldId id="344" r:id="rId14"/>
    <p:sldId id="330" r:id="rId15"/>
    <p:sldId id="332" r:id="rId16"/>
    <p:sldId id="333" r:id="rId17"/>
    <p:sldId id="335" r:id="rId18"/>
    <p:sldId id="336" r:id="rId19"/>
    <p:sldId id="351" r:id="rId20"/>
    <p:sldId id="348" r:id="rId21"/>
    <p:sldId id="354" r:id="rId22"/>
    <p:sldId id="353" r:id="rId23"/>
    <p:sldId id="350" r:id="rId24"/>
    <p:sldId id="267" r:id="rId25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F0AD"/>
    <a:srgbClr val="9BD442"/>
    <a:srgbClr val="FF9B99"/>
    <a:srgbClr val="FFDED6"/>
    <a:srgbClr val="FE1A0E"/>
    <a:srgbClr val="FFDCF2"/>
    <a:srgbClr val="B0017E"/>
    <a:srgbClr val="EB73C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88" autoAdjust="0"/>
    <p:restoredTop sz="94624" autoAdjust="0"/>
  </p:normalViewPr>
  <p:slideViewPr>
    <p:cSldViewPr snapToGrid="0"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customXml" Target="../customXml/item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customXml" Target="../customXml/item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B46D6B86-1A65-4127-AAFC-12BD860C422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03725"/>
            <a:ext cx="5130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3D5BF0DB-D211-419C-9D0F-CB6325ABADB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58A05E-8323-4315-B3A4-257707388DD8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704850" y="1508125"/>
            <a:ext cx="7778750" cy="1752600"/>
          </a:xfrm>
        </p:spPr>
        <p:txBody>
          <a:bodyPr anchor="b"/>
          <a:lstStyle>
            <a:lvl1pPr algn="ctr">
              <a:lnSpc>
                <a:spcPts val="64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4850" y="3498850"/>
            <a:ext cx="7778750" cy="1752600"/>
          </a:xfrm>
        </p:spPr>
        <p:txBody>
          <a:bodyPr/>
          <a:lstStyle>
            <a:lvl1pPr algn="ctr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3112" name="Group 40"/>
          <p:cNvGrpSpPr>
            <a:grpSpLocks/>
          </p:cNvGrpSpPr>
          <p:nvPr/>
        </p:nvGrpSpPr>
        <p:grpSpPr bwMode="auto">
          <a:xfrm>
            <a:off x="285750" y="5945188"/>
            <a:ext cx="8566150" cy="708025"/>
            <a:chOff x="188" y="3790"/>
            <a:chExt cx="5485" cy="453"/>
          </a:xfrm>
        </p:grpSpPr>
        <p:grpSp>
          <p:nvGrpSpPr>
            <p:cNvPr id="3103" name="Group 31"/>
            <p:cNvGrpSpPr>
              <a:grpSpLocks/>
            </p:cNvGrpSpPr>
            <p:nvPr/>
          </p:nvGrpSpPr>
          <p:grpSpPr bwMode="auto">
            <a:xfrm>
              <a:off x="188" y="3790"/>
              <a:ext cx="4794" cy="453"/>
              <a:chOff x="284" y="3790"/>
              <a:chExt cx="4794" cy="453"/>
            </a:xfrm>
          </p:grpSpPr>
          <p:grpSp>
            <p:nvGrpSpPr>
              <p:cNvPr id="3104" name="Group 32"/>
              <p:cNvGrpSpPr>
                <a:grpSpLocks/>
              </p:cNvGrpSpPr>
              <p:nvPr userDrawn="1"/>
            </p:nvGrpSpPr>
            <p:grpSpPr bwMode="auto">
              <a:xfrm>
                <a:off x="3385" y="3792"/>
                <a:ext cx="447" cy="445"/>
                <a:chOff x="3289" y="3786"/>
                <a:chExt cx="459" cy="457"/>
              </a:xfrm>
            </p:grpSpPr>
            <p:sp>
              <p:nvSpPr>
                <p:cNvPr id="3105" name="Oval 33"/>
                <p:cNvSpPr>
                  <a:spLocks noChangeArrowheads="1"/>
                </p:cNvSpPr>
                <p:nvPr userDrawn="1"/>
              </p:nvSpPr>
              <p:spPr bwMode="auto">
                <a:xfrm>
                  <a:off x="3311" y="3786"/>
                  <a:ext cx="437" cy="45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6" name="Freeform 34"/>
                <p:cNvSpPr>
                  <a:spLocks/>
                </p:cNvSpPr>
                <p:nvPr userDrawn="1"/>
              </p:nvSpPr>
              <p:spPr bwMode="auto">
                <a:xfrm>
                  <a:off x="3289" y="3786"/>
                  <a:ext cx="398" cy="457"/>
                </a:xfrm>
                <a:custGeom>
                  <a:avLst/>
                  <a:gdLst/>
                  <a:ahLst/>
                  <a:cxnLst>
                    <a:cxn ang="0">
                      <a:pos x="296" y="170"/>
                    </a:cxn>
                    <a:cxn ang="0">
                      <a:pos x="170" y="0"/>
                    </a:cxn>
                    <a:cxn ang="0">
                      <a:pos x="0" y="170"/>
                    </a:cxn>
                    <a:cxn ang="0">
                      <a:pos x="170" y="340"/>
                    </a:cxn>
                    <a:cxn ang="0">
                      <a:pos x="296" y="170"/>
                    </a:cxn>
                  </a:cxnLst>
                  <a:rect l="0" t="0" r="r" b="b"/>
                  <a:pathLst>
                    <a:path w="296" h="340">
                      <a:moveTo>
                        <a:pt x="296" y="170"/>
                      </a:moveTo>
                      <a:cubicBezTo>
                        <a:pt x="296" y="86"/>
                        <a:pt x="241" y="11"/>
                        <a:pt x="170" y="0"/>
                      </a:cubicBezTo>
                      <a:cubicBezTo>
                        <a:pt x="76" y="0"/>
                        <a:pt x="0" y="76"/>
                        <a:pt x="0" y="170"/>
                      </a:cubicBezTo>
                      <a:cubicBezTo>
                        <a:pt x="0" y="264"/>
                        <a:pt x="76" y="340"/>
                        <a:pt x="170" y="340"/>
                      </a:cubicBezTo>
                      <a:cubicBezTo>
                        <a:pt x="241" y="329"/>
                        <a:pt x="296" y="255"/>
                        <a:pt x="296" y="170"/>
                      </a:cubicBezTo>
                      <a:close/>
                    </a:path>
                  </a:pathLst>
                </a:custGeom>
                <a:solidFill>
                  <a:srgbClr val="0099FF"/>
                </a:solid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107" name="Oval 35"/>
              <p:cNvSpPr>
                <a:spLocks noChangeArrowheads="1"/>
              </p:cNvSpPr>
              <p:nvPr userDrawn="1"/>
            </p:nvSpPr>
            <p:spPr bwMode="auto">
              <a:xfrm>
                <a:off x="284" y="3790"/>
                <a:ext cx="453" cy="453"/>
              </a:xfrm>
              <a:prstGeom prst="ellipse">
                <a:avLst/>
              </a:prstGeom>
              <a:solidFill>
                <a:schemeClr val="bg2">
                  <a:alpha val="30000"/>
                </a:schemeClr>
              </a:solidFill>
              <a:ln w="1905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8" name="Oval 36"/>
              <p:cNvSpPr>
                <a:spLocks noChangeArrowheads="1"/>
              </p:cNvSpPr>
              <p:nvPr userDrawn="1"/>
            </p:nvSpPr>
            <p:spPr bwMode="auto">
              <a:xfrm>
                <a:off x="1524" y="3790"/>
                <a:ext cx="453" cy="453"/>
              </a:xfrm>
              <a:prstGeom prst="ellipse">
                <a:avLst/>
              </a:prstGeom>
              <a:solidFill>
                <a:schemeClr val="bg2">
                  <a:alpha val="12000"/>
                </a:schemeClr>
              </a:solidFill>
              <a:ln w="1905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9" name="Oval 37"/>
              <p:cNvSpPr>
                <a:spLocks noChangeArrowheads="1"/>
              </p:cNvSpPr>
              <p:nvPr userDrawn="1"/>
            </p:nvSpPr>
            <p:spPr bwMode="auto">
              <a:xfrm>
                <a:off x="2144" y="3790"/>
                <a:ext cx="453" cy="453"/>
              </a:xfrm>
              <a:prstGeom prst="ellipse">
                <a:avLst/>
              </a:prstGeom>
              <a:solidFill>
                <a:schemeClr val="bg2">
                  <a:alpha val="30000"/>
                </a:schemeClr>
              </a:solidFill>
              <a:ln w="1905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0" name="Oval 38"/>
              <p:cNvSpPr>
                <a:spLocks noChangeArrowheads="1"/>
              </p:cNvSpPr>
              <p:nvPr userDrawn="1"/>
            </p:nvSpPr>
            <p:spPr bwMode="auto">
              <a:xfrm>
                <a:off x="2765" y="3790"/>
                <a:ext cx="453" cy="453"/>
              </a:xfrm>
              <a:prstGeom prst="ellipse">
                <a:avLst/>
              </a:prstGeom>
              <a:solidFill>
                <a:schemeClr val="bg2">
                  <a:alpha val="12000"/>
                </a:schemeClr>
              </a:solidFill>
              <a:ln w="1905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1" name="Oval 39"/>
              <p:cNvSpPr>
                <a:spLocks noChangeArrowheads="1"/>
              </p:cNvSpPr>
              <p:nvPr userDrawn="1"/>
            </p:nvSpPr>
            <p:spPr bwMode="auto">
              <a:xfrm>
                <a:off x="4625" y="3790"/>
                <a:ext cx="453" cy="453"/>
              </a:xfrm>
              <a:prstGeom prst="ellipse">
                <a:avLst/>
              </a:prstGeom>
              <a:solidFill>
                <a:schemeClr val="bg2">
                  <a:alpha val="30000"/>
                </a:schemeClr>
              </a:solidFill>
              <a:ln w="1905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3102" name="Picture 30" descr="PG_transparent_reverse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invGray">
            <a:xfrm>
              <a:off x="5074" y="3853"/>
              <a:ext cx="599" cy="37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DE1A37-F46B-4BE7-858B-57B28290C2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513" y="460375"/>
            <a:ext cx="2047875" cy="526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125" y="460375"/>
            <a:ext cx="5995988" cy="526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9A5291-F0E4-4CF9-B9FB-07E5E283F6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-09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55583" cy="68666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71216"/>
            <a:ext cx="7772400" cy="1470025"/>
          </a:xfrm>
        </p:spPr>
        <p:txBody>
          <a:bodyPr>
            <a:normAutofit/>
          </a:bodyPr>
          <a:lstStyle>
            <a:lvl1pPr algn="ctr">
              <a:defRPr sz="4000">
                <a:solidFill>
                  <a:srgbClr val="003DA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PE-05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834194" y="5719097"/>
            <a:ext cx="4309806" cy="1138903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5800" y="3749040"/>
            <a:ext cx="7772400" cy="1179512"/>
          </a:xfrm>
        </p:spPr>
        <p:txBody>
          <a:bodyPr>
            <a:normAutofit/>
          </a:bodyPr>
          <a:lstStyle>
            <a:lvl1pPr algn="ctr">
              <a:buNone/>
              <a:defRPr sz="320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37125994"/>
      </p:ext>
    </p:extLst>
  </p:cSld>
  <p:clrMapOvr>
    <a:masterClrMapping/>
  </p:clrMapOvr>
  <p:transition spd="med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-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" y="0"/>
            <a:ext cx="9155583" cy="68666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71216"/>
            <a:ext cx="7772400" cy="1470025"/>
          </a:xfrm>
        </p:spPr>
        <p:txBody>
          <a:bodyPr>
            <a:normAutofit/>
          </a:bodyPr>
          <a:lstStyle>
            <a:lvl1pPr algn="ctr">
              <a:defRPr sz="4000">
                <a:solidFill>
                  <a:srgbClr val="9BD44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PE-05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834194" y="5719097"/>
            <a:ext cx="4309806" cy="1138903"/>
          </a:xfrm>
          <a:prstGeom prst="rect">
            <a:avLst/>
          </a:prstGeom>
        </p:spPr>
      </p:pic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5800" y="3938588"/>
            <a:ext cx="7772400" cy="1179512"/>
          </a:xfrm>
        </p:spPr>
        <p:txBody>
          <a:bodyPr>
            <a:normAutofit/>
          </a:bodyPr>
          <a:lstStyle>
            <a:lvl1pPr algn="ctr">
              <a:buNone/>
              <a:defRPr sz="3200">
                <a:solidFill>
                  <a:schemeClr val="accent3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25639993"/>
      </p:ext>
    </p:extLst>
  </p:cSld>
  <p:clrMapOvr>
    <a:masterClrMapping/>
  </p:clrMapOvr>
  <p:transition spd="med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-04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" y="457"/>
            <a:ext cx="9155583" cy="68666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71216"/>
            <a:ext cx="7772400" cy="1470025"/>
          </a:xfrm>
        </p:spPr>
        <p:txBody>
          <a:bodyPr>
            <a:normAutofit/>
          </a:bodyPr>
          <a:lstStyle>
            <a:lvl1pPr algn="ctr">
              <a:defRPr sz="4000">
                <a:solidFill>
                  <a:srgbClr val="9BD44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PE-04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202903" y="5776452"/>
            <a:ext cx="3941097" cy="1081548"/>
          </a:xfrm>
          <a:prstGeom prst="rect">
            <a:avLst/>
          </a:prstGeom>
        </p:spPr>
      </p:pic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5800" y="3749040"/>
            <a:ext cx="7772400" cy="1179512"/>
          </a:xfrm>
        </p:spPr>
        <p:txBody>
          <a:bodyPr>
            <a:normAutofit/>
          </a:bodyPr>
          <a:lstStyle>
            <a:lvl1pPr algn="ctr">
              <a:buNone/>
              <a:defRPr sz="3200">
                <a:solidFill>
                  <a:schemeClr val="accent3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05829627"/>
      </p:ext>
    </p:extLst>
  </p:cSld>
  <p:clrMapOvr>
    <a:masterClrMapping/>
  </p:clrMapOvr>
  <p:transition spd="med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-05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583" y="-8687"/>
            <a:ext cx="9155583" cy="68666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67788"/>
            <a:ext cx="7772400" cy="1470025"/>
          </a:xfrm>
        </p:spPr>
        <p:txBody>
          <a:bodyPr>
            <a:normAutofit/>
          </a:bodyPr>
          <a:lstStyle>
            <a:lvl1pPr algn="ctr">
              <a:defRPr sz="4000">
                <a:solidFill>
                  <a:srgbClr val="9BD44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PE-05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834194" y="5719097"/>
            <a:ext cx="4309806" cy="1138903"/>
          </a:xfrm>
          <a:prstGeom prst="rect">
            <a:avLst/>
          </a:prstGeom>
        </p:spPr>
      </p:pic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5800" y="3749040"/>
            <a:ext cx="7772400" cy="1179512"/>
          </a:xfrm>
        </p:spPr>
        <p:txBody>
          <a:bodyPr>
            <a:normAutofit/>
          </a:bodyPr>
          <a:lstStyle>
            <a:lvl1pPr algn="ctr">
              <a:buNone/>
              <a:defRPr sz="3200">
                <a:solidFill>
                  <a:schemeClr val="accent3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33089097"/>
      </p:ext>
    </p:extLst>
  </p:cSld>
  <p:clrMapOvr>
    <a:masterClrMapping/>
  </p:clrMapOvr>
  <p:transition spd="med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-06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" y="0"/>
            <a:ext cx="9155583" cy="68666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71216"/>
            <a:ext cx="7772400" cy="1470025"/>
          </a:xfrm>
        </p:spPr>
        <p:txBody>
          <a:bodyPr>
            <a:normAutofit/>
          </a:bodyPr>
          <a:lstStyle>
            <a:lvl1pPr algn="ctr">
              <a:defRPr sz="4000">
                <a:solidFill>
                  <a:srgbClr val="9BD44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PE-05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834194" y="5719097"/>
            <a:ext cx="4309806" cy="1138903"/>
          </a:xfrm>
          <a:prstGeom prst="rect">
            <a:avLst/>
          </a:prstGeom>
        </p:spPr>
      </p:pic>
      <p:pic>
        <p:nvPicPr>
          <p:cNvPr id="6" name="Picture 5" descr="Art-06.png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09" y="5719097"/>
            <a:ext cx="4096165" cy="1138446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5800" y="3749040"/>
            <a:ext cx="7772400" cy="1179512"/>
          </a:xfrm>
        </p:spPr>
        <p:txBody>
          <a:bodyPr>
            <a:normAutofit/>
          </a:bodyPr>
          <a:lstStyle>
            <a:lvl1pPr algn="ctr">
              <a:buNone/>
              <a:defRPr sz="3200">
                <a:solidFill>
                  <a:schemeClr val="accent3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857375561"/>
      </p:ext>
    </p:extLst>
  </p:cSld>
  <p:clrMapOvr>
    <a:masterClrMapping/>
  </p:clrMapOvr>
  <p:transition spd="med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-0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BD44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320"/>
            <a:ext cx="8229600" cy="417625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 descr="PE-04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202903" y="5776452"/>
            <a:ext cx="3941097" cy="108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3580714"/>
      </p:ext>
    </p:extLst>
  </p:cSld>
  <p:clrMapOvr>
    <a:masterClrMapping/>
  </p:clrMapOvr>
  <p:transition spd="med"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-0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BD44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320"/>
            <a:ext cx="8229600" cy="41762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8" descr="PE-04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202903" y="5776452"/>
            <a:ext cx="3941097" cy="1081548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457200" y="6153345"/>
            <a:ext cx="49299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3DAF"/>
                </a:solidFill>
                <a:latin typeface="Frutiger 45 Light"/>
                <a:cs typeface="Frutiger 45 Light"/>
              </a:rPr>
              <a:t>everyone valued, everyone included, everyone performing at their peak...</a:t>
            </a:r>
            <a:endParaRPr lang="en-US" sz="1200" dirty="0">
              <a:solidFill>
                <a:srgbClr val="003DAF"/>
              </a:solidFill>
              <a:latin typeface="Frutiger 45 Light"/>
              <a:cs typeface="Frutiger 45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8384232"/>
      </p:ext>
    </p:extLst>
  </p:cSld>
  <p:clrMapOvr>
    <a:masterClrMapping/>
  </p:clrMapOvr>
  <p:transition spd="med"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t-07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" y="0"/>
            <a:ext cx="9143391" cy="6857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DA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PEs-08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09" y="6126163"/>
            <a:ext cx="9143391" cy="73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1826072"/>
      </p:ext>
    </p:extLst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CBE9A6-9BAC-43F2-9B9B-2F711C49C9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t-08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" y="0"/>
            <a:ext cx="9143391" cy="6857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DA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PEs-08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09" y="6126163"/>
            <a:ext cx="9143391" cy="73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7217558"/>
      </p:ext>
    </p:extLst>
  </p:cSld>
  <p:clrMapOvr>
    <a:masterClrMapping/>
  </p:clrMapOvr>
  <p:transition spd="med"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bg>
      <p:bgPr>
        <a:gradFill flip="none" rotWithShape="1">
          <a:gsLst>
            <a:gs pos="1000">
              <a:srgbClr val="0099FF">
                <a:alpha val="60000"/>
              </a:srgbClr>
            </a:gs>
            <a:gs pos="38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DA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320"/>
            <a:ext cx="8229600" cy="42909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 descr="PEs-08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09" y="6126163"/>
            <a:ext cx="9143391" cy="731837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457200" y="6268061"/>
            <a:ext cx="572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3DAF"/>
                </a:solidFill>
                <a:latin typeface="Frutiger 45 Light"/>
                <a:cs typeface="Frutiger 45 Light"/>
              </a:rPr>
              <a:t>everyone valued, everyone included, everyone performing at their peak...</a:t>
            </a:r>
            <a:endParaRPr lang="en-US" sz="1400" dirty="0">
              <a:solidFill>
                <a:srgbClr val="003DAF"/>
              </a:solidFill>
              <a:latin typeface="Frutiger 45 Light"/>
              <a:cs typeface="Frutiger 45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513077"/>
      </p:ext>
    </p:extLst>
  </p:cSld>
  <p:clrMapOvr>
    <a:masterClrMapping/>
  </p:clrMapOvr>
  <p:transition spd="med"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bg>
      <p:bgPr>
        <a:gradFill flip="none" rotWithShape="1">
          <a:gsLst>
            <a:gs pos="1000">
              <a:srgbClr val="0099FF">
                <a:alpha val="60000"/>
              </a:srgbClr>
            </a:gs>
            <a:gs pos="38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DA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320"/>
            <a:ext cx="8229600" cy="42909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 descr="PEs-08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09" y="6126163"/>
            <a:ext cx="9143391" cy="73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513077"/>
      </p:ext>
    </p:extLst>
  </p:cSld>
  <p:clrMapOvr>
    <a:masterClrMapping/>
  </p:clrMapOvr>
  <p:transition spd="med"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DA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5646255"/>
      </p:ext>
    </p:extLst>
  </p:cSld>
  <p:clrMapOvr>
    <a:masterClrMapping/>
  </p:clrMapOvr>
  <p:transition spd="med"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99236403"/>
      </p:ext>
    </p:extLst>
  </p:cSld>
  <p:clrMapOvr>
    <a:masterClrMapping/>
  </p:clrMapOvr>
  <p:transition spd="med"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_Titl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56" y="367439"/>
            <a:ext cx="8713888" cy="43200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18776"/>
            <a:ext cx="9144000" cy="1076325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409376"/>
            <a:ext cx="9144000" cy="952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hase forward text background-14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814714" y="2417658"/>
            <a:ext cx="2343976" cy="44398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52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943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hase forward text background-14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flipH="1" flipV="1">
            <a:off x="6814714" y="0"/>
            <a:ext cx="2343976" cy="44398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52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943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98928" y="-1435100"/>
            <a:ext cx="6765453" cy="6769928"/>
          </a:xfrm>
          <a:prstGeom prst="ellipse">
            <a:avLst/>
          </a:prstGeom>
          <a:gradFill flip="none" rotWithShape="1">
            <a:gsLst>
              <a:gs pos="26000">
                <a:srgbClr val="0099FF"/>
              </a:gs>
              <a:gs pos="100000">
                <a:srgbClr val="0099FF">
                  <a:lumMod val="20000"/>
                  <a:lumOff val="80000"/>
                  <a:alpha val="46000"/>
                </a:srgbClr>
              </a:gs>
            </a:gsLst>
            <a:lin ang="540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128043" tIns="64022" rIns="128043" bIns="6402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ysClr val="window" lastClr="FFFFFF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52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943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573259" y="2209800"/>
            <a:ext cx="5348459" cy="4654019"/>
          </a:xfrm>
          <a:prstGeom prst="rect">
            <a:avLst/>
          </a:prstGeom>
        </p:spPr>
      </p:pic>
      <p:pic>
        <p:nvPicPr>
          <p:cNvPr id="8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330" y="2401"/>
            <a:ext cx="9146330" cy="6859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74320"/>
            <a:ext cx="5943600" cy="1143000"/>
          </a:xfrm>
        </p:spPr>
        <p:txBody>
          <a:bodyPr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600200"/>
            <a:ext cx="5956300" cy="4851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2491137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150E51-DE3F-4244-B604-A156C1ED09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01509_photoHiRes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634156" y="0"/>
            <a:ext cx="3123355" cy="4597400"/>
          </a:xfrm>
          <a:prstGeom prst="rect">
            <a:avLst/>
          </a:prstGeom>
        </p:spPr>
      </p:pic>
      <p:pic>
        <p:nvPicPr>
          <p:cNvPr id="8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V="1">
            <a:off x="-15030" y="-10301"/>
            <a:ext cx="9159030" cy="6869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74320"/>
            <a:ext cx="5943600" cy="1143000"/>
          </a:xfrm>
        </p:spPr>
        <p:txBody>
          <a:bodyPr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600200"/>
            <a:ext cx="5956300" cy="4851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8829740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04278_photoHiRes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6" name="Picture 5" descr="Foreground Arcs_MdBlue-04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827"/>
          <a:stretch/>
        </p:blipFill>
        <p:spPr>
          <a:xfrm>
            <a:off x="0" y="-37870"/>
            <a:ext cx="6143978" cy="69636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4914900" cy="1143000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07000" cy="4851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8650642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4301_photoHiRes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73785" y="-1"/>
            <a:ext cx="8470215" cy="68575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181"/>
          <a:stretch/>
        </p:blipFill>
        <p:spPr>
          <a:xfrm>
            <a:off x="0" y="-50570"/>
            <a:ext cx="6121424" cy="69752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4914900" cy="1143000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07000" cy="4851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7122518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G_1646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-1580"/>
          <a:stretch/>
        </p:blipFill>
        <p:spPr>
          <a:xfrm>
            <a:off x="3603902" y="0"/>
            <a:ext cx="5715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9525"/>
          <a:stretch/>
        </p:blipFill>
        <p:spPr>
          <a:xfrm>
            <a:off x="0" y="1"/>
            <a:ext cx="6461402" cy="6876287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4498848" cy="1143000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8848" cy="4851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1278183"/>
      </p:ext>
    </p:extLst>
  </p:cSld>
  <p:clrMapOvr>
    <a:masterClrMapping/>
  </p:clrMapOvr>
  <p:transition spd="med">
    <p:wipe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003871_photoHiRes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3086100" y="0"/>
            <a:ext cx="6057900" cy="6858000"/>
          </a:xfrm>
          <a:prstGeom prst="rect">
            <a:avLst/>
          </a:prstGeom>
        </p:spPr>
      </p:pic>
      <p:pic>
        <p:nvPicPr>
          <p:cNvPr id="6" name="Picture 5" descr="Mask_MdBlue copy 12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9766"/>
          <a:stretch/>
        </p:blipFill>
        <p:spPr>
          <a:xfrm>
            <a:off x="-7552" y="0"/>
            <a:ext cx="6434631" cy="6871261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4498848" cy="1143000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8848" cy="4851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1278183"/>
      </p:ext>
    </p:extLst>
  </p:cSld>
  <p:clrMapOvr>
    <a:masterClrMapping/>
  </p:clrMapOvr>
  <p:transition spd="med">
    <p:wipe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52"/>
            <a:ext cx="8229600" cy="1143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943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ark Blue_Backgroun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52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943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864314" y="2006549"/>
            <a:ext cx="3074870" cy="3096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Phase Forward Templates-01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52"/>
            <a:ext cx="5067013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67013" cy="51943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8996115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804008.jpg"/>
          <p:cNvPicPr>
            <a:picLocks noChangeAspect="1"/>
          </p:cNvPicPr>
          <p:nvPr/>
        </p:nvPicPr>
        <p:blipFill>
          <a:blip r:embed="rId2" cstate="email"/>
          <a:srcRect r="23158"/>
          <a:stretch>
            <a:fillRect/>
          </a:stretch>
        </p:blipFill>
        <p:spPr bwMode="auto">
          <a:xfrm flipH="1">
            <a:off x="-2397761" y="2083859"/>
            <a:ext cx="5584924" cy="4888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874" y="0"/>
            <a:ext cx="9201706" cy="6901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013" y="1787525"/>
            <a:ext cx="5437187" cy="1362075"/>
          </a:xfrm>
        </p:spPr>
        <p:txBody>
          <a:bodyPr anchor="b"/>
          <a:lstStyle>
            <a:lvl1pPr algn="r">
              <a:defRPr sz="4000" b="0" cap="none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1012" y="3160713"/>
            <a:ext cx="5437187" cy="1500187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52"/>
            <a:ext cx="8229600" cy="1143000"/>
          </a:xfrm>
        </p:spPr>
        <p:txBody>
          <a:bodyPr anchor="b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943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695450"/>
            <a:ext cx="4021138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8663" y="1695450"/>
            <a:ext cx="4022725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101CC0-706C-41A6-9B11-1DB78D2CA9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123160RKECMYK7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36600" y="2195513"/>
            <a:ext cx="4457700" cy="478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873" y="0"/>
            <a:ext cx="9201704" cy="6901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013" y="1787525"/>
            <a:ext cx="5437187" cy="1362075"/>
          </a:xfrm>
        </p:spPr>
        <p:txBody>
          <a:bodyPr anchor="b"/>
          <a:lstStyle>
            <a:lvl1pPr algn="r">
              <a:defRPr sz="4000" b="0" cap="none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1012" y="3160713"/>
            <a:ext cx="5437187" cy="1500187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52"/>
            <a:ext cx="8229600" cy="1143000"/>
          </a:xfrm>
        </p:spPr>
        <p:txBody>
          <a:bodyPr anchor="b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943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stk160009rke_2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73188" y="2197100"/>
            <a:ext cx="4819651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873" y="0"/>
            <a:ext cx="9201704" cy="6901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013" y="1787525"/>
            <a:ext cx="5437187" cy="1362075"/>
          </a:xfrm>
        </p:spPr>
        <p:txBody>
          <a:bodyPr anchor="b"/>
          <a:lstStyle>
            <a:lvl1pPr algn="r">
              <a:defRPr sz="4000" b="0" cap="none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1012" y="3160713"/>
            <a:ext cx="5437187" cy="1500187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52"/>
            <a:ext cx="8229600" cy="1143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943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8" descr="FL_3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159000"/>
            <a:ext cx="3215562" cy="485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873" y="0"/>
            <a:ext cx="9201704" cy="6901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013" y="1787525"/>
            <a:ext cx="5437187" cy="1362075"/>
          </a:xfrm>
        </p:spPr>
        <p:txBody>
          <a:bodyPr anchor="b"/>
          <a:lstStyle>
            <a:lvl1pPr algn="r">
              <a:defRPr sz="4000" b="0" cap="none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1012" y="3160713"/>
            <a:ext cx="5437187" cy="1500187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52"/>
            <a:ext cx="8229600" cy="11430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943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1"/>
            <a:ext cx="2133600" cy="365123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ABBB1DF-6BCA-4573-AAE6-453F39769F6D}" type="datetimeFigureOut">
              <a:rPr lang="en-US" sz="1800" smtClean="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3/21/2016</a:t>
            </a:fld>
            <a:endParaRPr lang="en-US" sz="1800" dirty="0">
              <a:solidFill>
                <a:prstClr val="black">
                  <a:tint val="75000"/>
                </a:prstClr>
              </a:solidFill>
              <a:latin typeface="Arial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1"/>
            <a:ext cx="2895600" cy="365123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>
                  <a:tint val="75000"/>
                </a:prstClr>
              </a:solidFill>
              <a:latin typeface="Arial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61"/>
            <a:ext cx="2133600" cy="365123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2752CA5-FD83-4D7B-A762-E9792EFA8177}" type="slidenum">
              <a:rPr lang="en-US" sz="1800" smtClean="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dirty="0">
              <a:solidFill>
                <a:prstClr val="black">
                  <a:tint val="75000"/>
                </a:prstClr>
              </a:solidFill>
              <a:latin typeface="Arial"/>
              <a:cs typeface="+mn-cs"/>
            </a:endParaRPr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089EAC-2345-4BCC-884C-473F1E3E09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DD19256-F7A2-4712-8C4C-1FC591B74D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F6BFEC-1B79-4D43-815B-3D6B60AEED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E7BBB9-C163-415D-9E24-7F4F544033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37A216-AA3F-4250-826D-E1B3FDF5C9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460375"/>
            <a:ext cx="81581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695450"/>
            <a:ext cx="8196263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31213" y="76200"/>
            <a:ext cx="620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200"/>
              </a:lnSpc>
              <a:defRPr sz="1400">
                <a:solidFill>
                  <a:schemeClr val="bg2"/>
                </a:solidFill>
              </a:defRPr>
            </a:lvl1pPr>
          </a:lstStyle>
          <a:p>
            <a:fld id="{DDD4DF69-4577-4FFC-8D76-989D2205A7FA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105" name="Group 81"/>
          <p:cNvGrpSpPr>
            <a:grpSpLocks/>
          </p:cNvGrpSpPr>
          <p:nvPr/>
        </p:nvGrpSpPr>
        <p:grpSpPr bwMode="auto">
          <a:xfrm>
            <a:off x="5138738" y="5942013"/>
            <a:ext cx="3592512" cy="709612"/>
            <a:chOff x="3289" y="3790"/>
            <a:chExt cx="2294" cy="453"/>
          </a:xfrm>
        </p:grpSpPr>
        <p:grpSp>
          <p:nvGrpSpPr>
            <p:cNvPr id="1106" name="Group 82"/>
            <p:cNvGrpSpPr>
              <a:grpSpLocks/>
            </p:cNvGrpSpPr>
            <p:nvPr/>
          </p:nvGrpSpPr>
          <p:grpSpPr bwMode="auto">
            <a:xfrm>
              <a:off x="3289" y="3792"/>
              <a:ext cx="447" cy="445"/>
              <a:chOff x="3289" y="3786"/>
              <a:chExt cx="459" cy="457"/>
            </a:xfrm>
          </p:grpSpPr>
          <p:sp>
            <p:nvSpPr>
              <p:cNvPr id="1107" name="Oval 83"/>
              <p:cNvSpPr>
                <a:spLocks noChangeArrowheads="1"/>
              </p:cNvSpPr>
              <p:nvPr userDrawn="1"/>
            </p:nvSpPr>
            <p:spPr bwMode="auto">
              <a:xfrm>
                <a:off x="3311" y="3786"/>
                <a:ext cx="437" cy="457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" name="Freeform 84"/>
              <p:cNvSpPr>
                <a:spLocks/>
              </p:cNvSpPr>
              <p:nvPr userDrawn="1"/>
            </p:nvSpPr>
            <p:spPr bwMode="auto">
              <a:xfrm>
                <a:off x="3289" y="3786"/>
                <a:ext cx="398" cy="457"/>
              </a:xfrm>
              <a:custGeom>
                <a:avLst/>
                <a:gdLst/>
                <a:ahLst/>
                <a:cxnLst>
                  <a:cxn ang="0">
                    <a:pos x="296" y="170"/>
                  </a:cxn>
                  <a:cxn ang="0">
                    <a:pos x="170" y="0"/>
                  </a:cxn>
                  <a:cxn ang="0">
                    <a:pos x="0" y="170"/>
                  </a:cxn>
                  <a:cxn ang="0">
                    <a:pos x="170" y="340"/>
                  </a:cxn>
                  <a:cxn ang="0">
                    <a:pos x="296" y="170"/>
                  </a:cxn>
                </a:cxnLst>
                <a:rect l="0" t="0" r="r" b="b"/>
                <a:pathLst>
                  <a:path w="296" h="340">
                    <a:moveTo>
                      <a:pt x="296" y="170"/>
                    </a:moveTo>
                    <a:cubicBezTo>
                      <a:pt x="296" y="86"/>
                      <a:pt x="241" y="11"/>
                      <a:pt x="170" y="0"/>
                    </a:cubicBezTo>
                    <a:cubicBezTo>
                      <a:pt x="76" y="0"/>
                      <a:pt x="0" y="76"/>
                      <a:pt x="0" y="170"/>
                    </a:cubicBezTo>
                    <a:cubicBezTo>
                      <a:pt x="0" y="264"/>
                      <a:pt x="76" y="340"/>
                      <a:pt x="170" y="340"/>
                    </a:cubicBezTo>
                    <a:cubicBezTo>
                      <a:pt x="241" y="329"/>
                      <a:pt x="296" y="255"/>
                      <a:pt x="296" y="170"/>
                    </a:cubicBezTo>
                    <a:close/>
                  </a:path>
                </a:pathLst>
              </a:custGeom>
              <a:solidFill>
                <a:srgbClr val="0099FF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9" name="Oval 85"/>
            <p:cNvSpPr>
              <a:spLocks noChangeArrowheads="1"/>
            </p:cNvSpPr>
            <p:nvPr/>
          </p:nvSpPr>
          <p:spPr bwMode="auto">
            <a:xfrm>
              <a:off x="3907" y="3790"/>
              <a:ext cx="453" cy="453"/>
            </a:xfrm>
            <a:prstGeom prst="ellipse">
              <a:avLst/>
            </a:prstGeom>
            <a:solidFill>
              <a:schemeClr val="bg2">
                <a:alpha val="46001"/>
              </a:schemeClr>
            </a:solidFill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0" name="Oval 86"/>
            <p:cNvSpPr>
              <a:spLocks noChangeArrowheads="1"/>
            </p:cNvSpPr>
            <p:nvPr/>
          </p:nvSpPr>
          <p:spPr bwMode="auto">
            <a:xfrm>
              <a:off x="5130" y="3790"/>
              <a:ext cx="453" cy="453"/>
            </a:xfrm>
            <a:prstGeom prst="ellipse">
              <a:avLst/>
            </a:prstGeom>
            <a:solidFill>
              <a:schemeClr val="bg2">
                <a:alpha val="12000"/>
              </a:schemeClr>
            </a:solidFill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1" name="Oval 87"/>
            <p:cNvSpPr>
              <a:spLocks noChangeArrowheads="1"/>
            </p:cNvSpPr>
            <p:nvPr/>
          </p:nvSpPr>
          <p:spPr bwMode="auto">
            <a:xfrm>
              <a:off x="4529" y="3790"/>
              <a:ext cx="453" cy="453"/>
            </a:xfrm>
            <a:prstGeom prst="ellipse">
              <a:avLst/>
            </a:prstGeom>
            <a:solidFill>
              <a:schemeClr val="bg2">
                <a:alpha val="30000"/>
              </a:schemeClr>
            </a:solidFill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d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ts val="48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48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48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48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48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48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48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48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48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66688" algn="l" rtl="0" eaLnBrk="1" fontAlgn="base" hangingPunct="1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747713" indent="-2286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Font typeface="Arial" charset="0"/>
        <a:buChar char="−"/>
        <a:defRPr sz="2200">
          <a:solidFill>
            <a:schemeClr val="tx1"/>
          </a:solidFill>
          <a:latin typeface="+mn-lt"/>
        </a:defRPr>
      </a:lvl3pPr>
      <a:lvl4pPr marL="1090613" indent="-176213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1433513" indent="-176213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Font typeface="Arial" charset="0"/>
        <a:buChar char="−"/>
        <a:defRPr>
          <a:solidFill>
            <a:schemeClr val="tx1"/>
          </a:solidFill>
          <a:latin typeface="+mn-lt"/>
        </a:defRPr>
      </a:lvl5pPr>
      <a:lvl6pPr marL="1890713" indent="-176213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Font typeface="Arial" charset="0"/>
        <a:buChar char="−"/>
        <a:defRPr>
          <a:solidFill>
            <a:schemeClr val="tx1"/>
          </a:solidFill>
          <a:latin typeface="+mn-lt"/>
        </a:defRPr>
      </a:lvl6pPr>
      <a:lvl7pPr marL="2347913" indent="-176213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Font typeface="Arial" charset="0"/>
        <a:buChar char="−"/>
        <a:defRPr>
          <a:solidFill>
            <a:schemeClr val="tx1"/>
          </a:solidFill>
          <a:latin typeface="+mn-lt"/>
        </a:defRPr>
      </a:lvl7pPr>
      <a:lvl8pPr marL="2805113" indent="-176213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Font typeface="Arial" charset="0"/>
        <a:buChar char="−"/>
        <a:defRPr>
          <a:solidFill>
            <a:schemeClr val="tx1"/>
          </a:solidFill>
          <a:latin typeface="+mn-lt"/>
        </a:defRPr>
      </a:lvl8pPr>
      <a:lvl9pPr marL="3262313" indent="-176213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Font typeface="Arial" charset="0"/>
        <a:buChar char="−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673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med">
    <p:wipe dir="d"/>
  </p:transition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Frutiger 45 Light"/>
          <a:ea typeface="+mj-ea"/>
          <a:cs typeface="Frutiger 45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Frutiger 45 Light"/>
          <a:ea typeface="+mn-ea"/>
          <a:cs typeface="Frutiger 45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Frutiger 45 Light"/>
          <a:ea typeface="+mn-ea"/>
          <a:cs typeface="Frutiger 45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Frutiger 45 Light"/>
          <a:ea typeface="+mn-ea"/>
          <a:cs typeface="Frutiger 45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Frutiger 45 Light"/>
          <a:ea typeface="+mn-ea"/>
          <a:cs typeface="Frutiger 45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Frutiger 45 Light"/>
          <a:ea typeface="+mn-ea"/>
          <a:cs typeface="Frutiger 45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315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</p:sldLayoutIdLst>
  <p:transition spd="med">
    <p:wipe dir="d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MS PGothic" pitchFamily="34" charset="-128"/>
          <a:cs typeface="Arial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utiger 45 Light" charset="0"/>
          <a:ea typeface="MS PGothic" pitchFamily="34" charset="-128"/>
          <a:cs typeface="Geneva" pitchFamily="-108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utiger 45 Light" charset="0"/>
          <a:ea typeface="MS PGothic" pitchFamily="34" charset="-128"/>
          <a:cs typeface="Geneva" pitchFamily="-108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utiger 45 Light" charset="0"/>
          <a:ea typeface="MS PGothic" pitchFamily="34" charset="-128"/>
          <a:cs typeface="Geneva" pitchFamily="-108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utiger 45 Light" charset="0"/>
          <a:ea typeface="MS PGothic" pitchFamily="34" charset="-128"/>
          <a:cs typeface="Geneva" pitchFamily="-108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Geneva" pitchFamily="-108" charset="-128"/>
          <a:cs typeface="Geneva" pitchFamily="-108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Geneva" pitchFamily="-108" charset="-128"/>
          <a:cs typeface="Geneva" pitchFamily="-108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Geneva" pitchFamily="-108" charset="-128"/>
          <a:cs typeface="Geneva" pitchFamily="-108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Geneva" pitchFamily="-108" charset="-128"/>
          <a:cs typeface="Geneva" pitchFamily="-108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pitchFamily="-108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ng/url?sa=i&amp;rct=j&amp;q=&amp;esrc=s&amp;source=images&amp;cd=&amp;cad=rja&amp;uact=8&amp;ved=0ahUKEwjxtOOM88fLAhWJuxQKHfxrApUQjRwIBw&amp;url=https://tpwd.texas.gov/education/hunter-education/online-course/hunting-skills-1/sign&amp;bvm=bv.117218890,d.ZWU&amp;psig=AFQjCNHHrbEJUw9H1_4ayzzH37cDfMQsXw&amp;ust=145831014588920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loud-collaboration.kahootz.com/how-to-improve-your-stakeholder-engagement" TargetMode="External"/><Relationship Id="rId2" Type="http://schemas.openxmlformats.org/officeDocument/2006/relationships/hyperlink" Target="http://www.acus.gov/sites/default/files/documents/Recommendation%202014-4%20(Ex%20Parte)_0.pdf" TargetMode="Externa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://regulatorystudies.columbian.gwu.edu/opportunities-stakeholder-participation-us-regulation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to.org/English/tratop_e/serv_e/sym_april05_e/tosh_e.doc" TargetMode="External"/><Relationship Id="rId2" Type="http://schemas.openxmlformats.org/officeDocument/2006/relationships/hyperlink" Target="https://www.deepdyve.com/lp/elsevier/getting-stakeholder-participation-right-a-d" TargetMode="Externa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://whqlibdoc.who.int/hq/2003/WHO_EDM_2003.2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mmerce" TargetMode="External"/><Relationship Id="rId2" Type="http://schemas.openxmlformats.org/officeDocument/2006/relationships/hyperlink" Target="https://en.wikipedia.org/wiki/Public_good" TargetMode="Externa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google.com.ng/url?sa=i&amp;rct=j&amp;q=&amp;esrc=s&amp;source=images&amp;cd=&amp;cad=rja&amp;uact=8&amp;ved=0ahUKEwjmxOTm8sfLAhVKOBQKHZGqCTYQjRwIBw&amp;url=http://www.kimballstock.com/results.asp?image=BEA%2003%20TK0027%2001&amp;bvm=bv.117218890,d.ZWU&amp;psig=AFQjCNHHrbEJUw9H1_4ayzzH37cDfMQsXw&amp;ust=1458310145889208" TargetMode="Externa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66418" y="2698971"/>
            <a:ext cx="8328025" cy="1752600"/>
          </a:xfrm>
        </p:spPr>
        <p:txBody>
          <a:bodyPr/>
          <a:lstStyle/>
          <a:p>
            <a:r>
              <a:rPr lang="en-US" b="1" dirty="0" smtClean="0"/>
              <a:t>Tracking regulations and providing effective comments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704850" y="4009213"/>
            <a:ext cx="7778750" cy="131093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Charles Azuka , PhD,  Leader- Regulatory and Safety (GPS) P&amp;G  Sub-Saharan Africa</a:t>
            </a:r>
            <a:endParaRPr lang="en-US" i="1" dirty="0"/>
          </a:p>
        </p:txBody>
      </p:sp>
      <p:pic>
        <p:nvPicPr>
          <p:cNvPr id="4" name="irc_mi" descr="https://tpwd.texas.gov/education/hunter-education/online-course/images-huntskill/Tracksws_20120113_0057.pn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47855"/>
            <a:ext cx="2382982" cy="1510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52"/>
            <a:ext cx="8229600" cy="765048"/>
          </a:xfrm>
        </p:spPr>
        <p:txBody>
          <a:bodyPr/>
          <a:lstStyle/>
          <a:p>
            <a:pPr algn="ctr"/>
            <a:r>
              <a:rPr lang="en-US" sz="3600" dirty="0" smtClean="0"/>
              <a:t>Regulatory Mapping </a:t>
            </a:r>
            <a:endParaRPr lang="en-US" sz="3600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3971"/>
          <a:stretch>
            <a:fillRect/>
          </a:stretch>
        </p:blipFill>
        <p:spPr bwMode="auto">
          <a:xfrm>
            <a:off x="228600" y="1445817"/>
            <a:ext cx="7446818" cy="524767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Factors that influence the Regulatory Environment in SSA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073" y="1417319"/>
            <a:ext cx="8312727" cy="4983481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There is a strong feeling among governments that Africa is seen as dumping ground for substandard products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Instituting standards/ regulations are an effective strategy for addressing quality concerns (combat counterfeiting and dumping from abroad)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Country standards  are expanding to more products (increase in regulation) due to influx of cheap counterfeits that compromise on quality 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Manpower-Capability and  Capacity issues are very high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most of Sub Saharan Africa markets, Conformance Assessment (pre-shipment or Port evaluation)  is the primary work done. Carried out by  international verification agencies such as Bureau Veritas, SGS, etc</a:t>
            </a:r>
          </a:p>
          <a:p>
            <a:pPr lvl="1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Suggestions on regulatory Tracking 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1" y="1417320"/>
            <a:ext cx="8409709" cy="46232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Accessible  govt websites (Govt electronic system)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Open public access to a repository (library? Office reading space, etc)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Fliers , publications,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News items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Regulatory waves and news bites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Use professional tracking systems or firms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Possible Stake holder Response to a Proposed Regulation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945" y="1417320"/>
            <a:ext cx="8395855" cy="452628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ALARM! and Distrust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View regulation from a political POV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Increased Bureaucratic process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Impact on my bottom line (if it becomes effective-business operators)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Constructive engagement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Suggested guides to being effective  in commenting on proposed rules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Step 1: Know or learn more about the Regulation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Step 2: Identify which part  your want to respond to and how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Step 3: Submit Your Comments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Make regulations/regulators your friends, not your enemies</a:t>
            </a:r>
          </a:p>
          <a:p>
            <a:endParaRPr lang="en-US" sz="32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527" y="274638"/>
            <a:ext cx="8686799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Step 1:Know or Learn more about the Regulation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is the regulation about?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Agency  or Govt arm is making the Regulation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How does it affect me?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Who else does it affect?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is the stated or expected response?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Timing for response (critical)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Step 2: Identify which part  your want to respond to and how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073" y="1417320"/>
            <a:ext cx="8312727" cy="4581698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it the out come of the regulation?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section of it?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manner that it is written?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amount or  data  is needed? </a:t>
            </a:r>
          </a:p>
          <a:p>
            <a:pPr lvl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Scientific data?</a:t>
            </a:r>
          </a:p>
          <a:p>
            <a:pPr lvl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Business data?</a:t>
            </a:r>
          </a:p>
          <a:p>
            <a:pPr lvl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Consumer data</a:t>
            </a:r>
          </a:p>
          <a:p>
            <a:pPr lvl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Cultural perspective?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Are there alternatives?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Should I respond alone or work with others to respond?</a:t>
            </a:r>
          </a:p>
          <a:p>
            <a:pPr lvl="1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Step 3: Submit Your Comments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Have your comments formally written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Use the format provided by the Agency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Be brief and direct in your comments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Provide data,  Provide data… (Share references)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Show the potential impact (economically, socially?)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Be polite ( the less political the better)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Ask for public hearing or dialog  (if possible)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035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References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527" y="845128"/>
            <a:ext cx="8631382" cy="5652654"/>
          </a:xfrm>
        </p:spPr>
        <p:txBody>
          <a:bodyPr>
            <a:no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Administrative Conference of the United States. “Administrative Conference Recommendation 2014-4, “Ex Parte” Communications in Informal Rulemaking.” June 6, 2014. </a:t>
            </a:r>
            <a:r>
              <a:rPr lang="en-US" sz="1800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http://www.acus.gov/sites/default/files/documents/Recommendation%202014-4%20%28Ex%20Parte%29_0.pdf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(accessed Feb 2, 2016) </a:t>
            </a:r>
          </a:p>
          <a:p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Balla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Steven J. “Legislative Organization and Congressional Review of Agency Regulations.”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Journal of law, Economics, and Organization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16, no. 2 (Fall 2000): 424-448.</a:t>
            </a:r>
          </a:p>
          <a:p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Bohman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James.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Public Deliberation: Pluralism, Complexity, and Democracy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Cambridge, MA: The MIT Press, 2002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Coglianese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Cary. “Assessing Consensus: The Promise and Performance of Negotiated Rulemaking.”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Duke Law Journal 46, no. 6 (April 1997): 1298.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How to improve your stakeholder engagement strategy in 2015,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http://cloud-collaboration.kahootz.com/how-to-improve-your-stakeholder-engagement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(accessed March 12, 2016). 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Dudley, Susan E. “Opportunities for Stakeholder Participation in U.S. Rulemaking.” George Washington University Regulatory Studies Center, September 23, 2014. </a:t>
            </a:r>
            <a:r>
              <a:rPr lang="en-US" sz="18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http://regulatorystudies.columbian.gwu.edu/opportunities-stakeholder-participation-us-regulation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(accessed March 10, 2016)</a:t>
            </a:r>
          </a:p>
          <a:p>
            <a:pPr>
              <a:buNone/>
            </a:pPr>
            <a:endParaRPr lang="en-US" sz="18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References  continued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Gliken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J: 2000: Getting stakeholder participation ‘right’: a discussion of ..,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https://www.deepdyve.com/lp/elsevier/getting-stakeholder-participation-right-a-d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(accessed March 10, 2016).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purpose of regulation - World Trade Organization,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http://www.wto.org/English/tratop_e/serv_e/sym_april05_e/tosh_e.doc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(accessed Feb 20, 2016).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WHO. Effective medicines regulation: ensuring safety, efficacy and quality. Geneva: World Health Organization;2003 [cited 2008 Jan 7]. (WHO policy perspectives on medicines; no 7). Available from: URL: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http://whqlibdoc.who.int/hq/2003/WHO_EDM_2003.2.pdf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43345" y="274320"/>
            <a:ext cx="9130145" cy="626225"/>
          </a:xfrm>
        </p:spPr>
        <p:txBody>
          <a:bodyPr/>
          <a:lstStyle/>
          <a:p>
            <a:pPr algn="ctr"/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Who am I and my work  at P&amp;G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3382" y="838200"/>
            <a:ext cx="7065818" cy="6019800"/>
          </a:xfrm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Regulatory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compliance and registration of products  in countries (import /local Manufacturing)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Safety assurance of products in market place/Post market  mgt of safety related issues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Landscape regulatory assessment  country and regional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Local and regional harmonization work (formerly-Asia and LA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Recent  M.Sc. Degree in Global Regulatory Science (Drugs, Biologics and Medical device) In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addition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to……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Acknowledgements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ANSI and their affiliates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USAID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EAC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East Africa Trade+ Investment Hub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Organizing Committee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P&amp;G and my leaders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Questions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45" name="Group 137"/>
          <p:cNvGrpSpPr>
            <a:grpSpLocks/>
          </p:cNvGrpSpPr>
          <p:nvPr/>
        </p:nvGrpSpPr>
        <p:grpSpPr bwMode="auto">
          <a:xfrm>
            <a:off x="284163" y="161925"/>
            <a:ext cx="8562975" cy="6537325"/>
            <a:chOff x="182" y="77"/>
            <a:chExt cx="5456" cy="4166"/>
          </a:xfrm>
        </p:grpSpPr>
        <p:grpSp>
          <p:nvGrpSpPr>
            <p:cNvPr id="17528" name="Group 120"/>
            <p:cNvGrpSpPr>
              <a:grpSpLocks/>
            </p:cNvGrpSpPr>
            <p:nvPr/>
          </p:nvGrpSpPr>
          <p:grpSpPr bwMode="auto">
            <a:xfrm>
              <a:off x="5140" y="696"/>
              <a:ext cx="459" cy="457"/>
              <a:chOff x="5140" y="696"/>
              <a:chExt cx="459" cy="457"/>
            </a:xfrm>
          </p:grpSpPr>
          <p:sp>
            <p:nvSpPr>
              <p:cNvPr id="17521" name="Oval 113"/>
              <p:cNvSpPr>
                <a:spLocks noChangeArrowheads="1"/>
              </p:cNvSpPr>
              <p:nvPr/>
            </p:nvSpPr>
            <p:spPr bwMode="auto">
              <a:xfrm>
                <a:off x="5162" y="696"/>
                <a:ext cx="437" cy="457"/>
              </a:xfrm>
              <a:prstGeom prst="ellipse">
                <a:avLst/>
              </a:prstGeom>
              <a:solidFill>
                <a:srgbClr val="0099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2" name="Freeform 114"/>
              <p:cNvSpPr>
                <a:spLocks/>
              </p:cNvSpPr>
              <p:nvPr/>
            </p:nvSpPr>
            <p:spPr bwMode="auto">
              <a:xfrm>
                <a:off x="5140" y="696"/>
                <a:ext cx="398" cy="457"/>
              </a:xfrm>
              <a:custGeom>
                <a:avLst/>
                <a:gdLst/>
                <a:ahLst/>
                <a:cxnLst>
                  <a:cxn ang="0">
                    <a:pos x="296" y="170"/>
                  </a:cxn>
                  <a:cxn ang="0">
                    <a:pos x="170" y="0"/>
                  </a:cxn>
                  <a:cxn ang="0">
                    <a:pos x="0" y="170"/>
                  </a:cxn>
                  <a:cxn ang="0">
                    <a:pos x="170" y="340"/>
                  </a:cxn>
                  <a:cxn ang="0">
                    <a:pos x="296" y="170"/>
                  </a:cxn>
                </a:cxnLst>
                <a:rect l="0" t="0" r="r" b="b"/>
                <a:pathLst>
                  <a:path w="296" h="340">
                    <a:moveTo>
                      <a:pt x="296" y="170"/>
                    </a:moveTo>
                    <a:cubicBezTo>
                      <a:pt x="296" y="86"/>
                      <a:pt x="241" y="11"/>
                      <a:pt x="170" y="0"/>
                    </a:cubicBezTo>
                    <a:cubicBezTo>
                      <a:pt x="76" y="0"/>
                      <a:pt x="0" y="76"/>
                      <a:pt x="0" y="170"/>
                    </a:cubicBezTo>
                    <a:cubicBezTo>
                      <a:pt x="0" y="264"/>
                      <a:pt x="76" y="340"/>
                      <a:pt x="170" y="340"/>
                    </a:cubicBezTo>
                    <a:cubicBezTo>
                      <a:pt x="241" y="329"/>
                      <a:pt x="296" y="255"/>
                      <a:pt x="296" y="17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29" name="Group 121"/>
            <p:cNvGrpSpPr>
              <a:grpSpLocks/>
            </p:cNvGrpSpPr>
            <p:nvPr/>
          </p:nvGrpSpPr>
          <p:grpSpPr bwMode="auto">
            <a:xfrm>
              <a:off x="1424" y="696"/>
              <a:ext cx="457" cy="457"/>
              <a:chOff x="1424" y="696"/>
              <a:chExt cx="457" cy="457"/>
            </a:xfrm>
          </p:grpSpPr>
          <p:sp>
            <p:nvSpPr>
              <p:cNvPr id="17509" name="Oval 101"/>
              <p:cNvSpPr>
                <a:spLocks noChangeArrowheads="1"/>
              </p:cNvSpPr>
              <p:nvPr/>
            </p:nvSpPr>
            <p:spPr bwMode="auto">
              <a:xfrm>
                <a:off x="1446" y="696"/>
                <a:ext cx="435" cy="457"/>
              </a:xfrm>
              <a:prstGeom prst="ellipse">
                <a:avLst/>
              </a:prstGeom>
              <a:solidFill>
                <a:srgbClr val="0099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0" name="Freeform 102"/>
              <p:cNvSpPr>
                <a:spLocks/>
              </p:cNvSpPr>
              <p:nvPr/>
            </p:nvSpPr>
            <p:spPr bwMode="auto">
              <a:xfrm>
                <a:off x="1424" y="696"/>
                <a:ext cx="229" cy="457"/>
              </a:xfrm>
              <a:custGeom>
                <a:avLst/>
                <a:gdLst/>
                <a:ahLst/>
                <a:cxnLst>
                  <a:cxn ang="0">
                    <a:pos x="0" y="170"/>
                  </a:cxn>
                  <a:cxn ang="0">
                    <a:pos x="170" y="340"/>
                  </a:cxn>
                  <a:cxn ang="0">
                    <a:pos x="107" y="170"/>
                  </a:cxn>
                  <a:cxn ang="0">
                    <a:pos x="170" y="0"/>
                  </a:cxn>
                  <a:cxn ang="0">
                    <a:pos x="0" y="170"/>
                  </a:cxn>
                </a:cxnLst>
                <a:rect l="0" t="0" r="r" b="b"/>
                <a:pathLst>
                  <a:path w="170" h="340">
                    <a:moveTo>
                      <a:pt x="0" y="170"/>
                    </a:moveTo>
                    <a:cubicBezTo>
                      <a:pt x="0" y="264"/>
                      <a:pt x="76" y="340"/>
                      <a:pt x="170" y="340"/>
                    </a:cubicBezTo>
                    <a:cubicBezTo>
                      <a:pt x="130" y="295"/>
                      <a:pt x="107" y="226"/>
                      <a:pt x="107" y="170"/>
                    </a:cubicBezTo>
                    <a:cubicBezTo>
                      <a:pt x="107" y="115"/>
                      <a:pt x="130" y="46"/>
                      <a:pt x="170" y="0"/>
                    </a:cubicBezTo>
                    <a:cubicBezTo>
                      <a:pt x="76" y="0"/>
                      <a:pt x="0" y="76"/>
                      <a:pt x="0" y="17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27" name="Group 119"/>
            <p:cNvGrpSpPr>
              <a:grpSpLocks/>
            </p:cNvGrpSpPr>
            <p:nvPr/>
          </p:nvGrpSpPr>
          <p:grpSpPr bwMode="auto">
            <a:xfrm>
              <a:off x="3286" y="1322"/>
              <a:ext cx="457" cy="457"/>
              <a:chOff x="3286" y="1322"/>
              <a:chExt cx="457" cy="457"/>
            </a:xfrm>
          </p:grpSpPr>
          <p:sp>
            <p:nvSpPr>
              <p:cNvPr id="17494" name="Oval 86"/>
              <p:cNvSpPr>
                <a:spLocks noChangeArrowheads="1"/>
              </p:cNvSpPr>
              <p:nvPr/>
            </p:nvSpPr>
            <p:spPr bwMode="auto">
              <a:xfrm>
                <a:off x="3308" y="1322"/>
                <a:ext cx="435" cy="457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5" name="Freeform 87"/>
              <p:cNvSpPr>
                <a:spLocks/>
              </p:cNvSpPr>
              <p:nvPr/>
            </p:nvSpPr>
            <p:spPr bwMode="auto">
              <a:xfrm>
                <a:off x="3286" y="1322"/>
                <a:ext cx="229" cy="457"/>
              </a:xfrm>
              <a:custGeom>
                <a:avLst/>
                <a:gdLst/>
                <a:ahLst/>
                <a:cxnLst>
                  <a:cxn ang="0">
                    <a:pos x="0" y="170"/>
                  </a:cxn>
                  <a:cxn ang="0">
                    <a:pos x="170" y="340"/>
                  </a:cxn>
                  <a:cxn ang="0">
                    <a:pos x="107" y="170"/>
                  </a:cxn>
                  <a:cxn ang="0">
                    <a:pos x="170" y="0"/>
                  </a:cxn>
                  <a:cxn ang="0">
                    <a:pos x="0" y="170"/>
                  </a:cxn>
                </a:cxnLst>
                <a:rect l="0" t="0" r="r" b="b"/>
                <a:pathLst>
                  <a:path w="170" h="340">
                    <a:moveTo>
                      <a:pt x="0" y="170"/>
                    </a:moveTo>
                    <a:cubicBezTo>
                      <a:pt x="0" y="264"/>
                      <a:pt x="76" y="340"/>
                      <a:pt x="170" y="340"/>
                    </a:cubicBezTo>
                    <a:cubicBezTo>
                      <a:pt x="130" y="295"/>
                      <a:pt x="107" y="226"/>
                      <a:pt x="107" y="170"/>
                    </a:cubicBezTo>
                    <a:cubicBezTo>
                      <a:pt x="107" y="115"/>
                      <a:pt x="130" y="46"/>
                      <a:pt x="170" y="0"/>
                    </a:cubicBezTo>
                    <a:cubicBezTo>
                      <a:pt x="76" y="0"/>
                      <a:pt x="0" y="76"/>
                      <a:pt x="0" y="170"/>
                    </a:cubicBezTo>
                    <a:close/>
                  </a:path>
                </a:pathLst>
              </a:custGeom>
              <a:solidFill>
                <a:srgbClr val="0099FF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26" name="Group 118"/>
            <p:cNvGrpSpPr>
              <a:grpSpLocks/>
            </p:cNvGrpSpPr>
            <p:nvPr/>
          </p:nvGrpSpPr>
          <p:grpSpPr bwMode="auto">
            <a:xfrm>
              <a:off x="187" y="1323"/>
              <a:ext cx="457" cy="457"/>
              <a:chOff x="187" y="1323"/>
              <a:chExt cx="457" cy="457"/>
            </a:xfrm>
          </p:grpSpPr>
          <p:sp>
            <p:nvSpPr>
              <p:cNvPr id="17500" name="Oval 92"/>
              <p:cNvSpPr>
                <a:spLocks noChangeArrowheads="1"/>
              </p:cNvSpPr>
              <p:nvPr/>
            </p:nvSpPr>
            <p:spPr bwMode="auto">
              <a:xfrm>
                <a:off x="209" y="1323"/>
                <a:ext cx="435" cy="457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1" name="Freeform 93"/>
              <p:cNvSpPr>
                <a:spLocks/>
              </p:cNvSpPr>
              <p:nvPr/>
            </p:nvSpPr>
            <p:spPr bwMode="auto">
              <a:xfrm>
                <a:off x="187" y="1323"/>
                <a:ext cx="294" cy="457"/>
              </a:xfrm>
              <a:custGeom>
                <a:avLst/>
                <a:gdLst/>
                <a:ahLst/>
                <a:cxnLst>
                  <a:cxn ang="0">
                    <a:pos x="0" y="170"/>
                  </a:cxn>
                  <a:cxn ang="0">
                    <a:pos x="170" y="340"/>
                  </a:cxn>
                  <a:cxn ang="0">
                    <a:pos x="219" y="170"/>
                  </a:cxn>
                  <a:cxn ang="0">
                    <a:pos x="170" y="0"/>
                  </a:cxn>
                  <a:cxn ang="0">
                    <a:pos x="0" y="170"/>
                  </a:cxn>
                </a:cxnLst>
                <a:rect l="0" t="0" r="r" b="b"/>
                <a:pathLst>
                  <a:path w="219" h="340">
                    <a:moveTo>
                      <a:pt x="0" y="170"/>
                    </a:moveTo>
                    <a:cubicBezTo>
                      <a:pt x="0" y="264"/>
                      <a:pt x="76" y="340"/>
                      <a:pt x="170" y="340"/>
                    </a:cubicBezTo>
                    <a:cubicBezTo>
                      <a:pt x="200" y="293"/>
                      <a:pt x="219" y="231"/>
                      <a:pt x="219" y="170"/>
                    </a:cubicBezTo>
                    <a:cubicBezTo>
                      <a:pt x="219" y="110"/>
                      <a:pt x="200" y="48"/>
                      <a:pt x="170" y="0"/>
                    </a:cubicBezTo>
                    <a:cubicBezTo>
                      <a:pt x="76" y="0"/>
                      <a:pt x="0" y="76"/>
                      <a:pt x="0" y="170"/>
                    </a:cubicBezTo>
                    <a:close/>
                  </a:path>
                </a:pathLst>
              </a:custGeom>
              <a:solidFill>
                <a:srgbClr val="0099FF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25" name="Group 117"/>
            <p:cNvGrpSpPr>
              <a:grpSpLocks/>
            </p:cNvGrpSpPr>
            <p:nvPr/>
          </p:nvGrpSpPr>
          <p:grpSpPr bwMode="auto">
            <a:xfrm>
              <a:off x="801" y="2561"/>
              <a:ext cx="459" cy="457"/>
              <a:chOff x="801" y="2561"/>
              <a:chExt cx="459" cy="457"/>
            </a:xfrm>
          </p:grpSpPr>
          <p:sp>
            <p:nvSpPr>
              <p:cNvPr id="17503" name="Oval 95"/>
              <p:cNvSpPr>
                <a:spLocks noChangeArrowheads="1"/>
              </p:cNvSpPr>
              <p:nvPr/>
            </p:nvSpPr>
            <p:spPr bwMode="auto">
              <a:xfrm>
                <a:off x="823" y="2561"/>
                <a:ext cx="437" cy="457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4" name="Freeform 96"/>
              <p:cNvSpPr>
                <a:spLocks/>
              </p:cNvSpPr>
              <p:nvPr/>
            </p:nvSpPr>
            <p:spPr bwMode="auto">
              <a:xfrm>
                <a:off x="801" y="2561"/>
                <a:ext cx="229" cy="457"/>
              </a:xfrm>
              <a:custGeom>
                <a:avLst/>
                <a:gdLst/>
                <a:ahLst/>
                <a:cxnLst>
                  <a:cxn ang="0">
                    <a:pos x="146" y="170"/>
                  </a:cxn>
                  <a:cxn ang="0">
                    <a:pos x="170" y="0"/>
                  </a:cxn>
                  <a:cxn ang="0">
                    <a:pos x="170" y="0"/>
                  </a:cxn>
                  <a:cxn ang="0">
                    <a:pos x="0" y="170"/>
                  </a:cxn>
                  <a:cxn ang="0">
                    <a:pos x="170" y="340"/>
                  </a:cxn>
                  <a:cxn ang="0">
                    <a:pos x="170" y="340"/>
                  </a:cxn>
                  <a:cxn ang="0">
                    <a:pos x="146" y="170"/>
                  </a:cxn>
                </a:cxnLst>
                <a:rect l="0" t="0" r="r" b="b"/>
                <a:pathLst>
                  <a:path w="170" h="340">
                    <a:moveTo>
                      <a:pt x="146" y="170"/>
                    </a:moveTo>
                    <a:cubicBezTo>
                      <a:pt x="146" y="117"/>
                      <a:pt x="153" y="57"/>
                      <a:pt x="170" y="0"/>
                    </a:cubicBezTo>
                    <a:cubicBezTo>
                      <a:pt x="170" y="0"/>
                      <a:pt x="170" y="0"/>
                      <a:pt x="170" y="0"/>
                    </a:cubicBezTo>
                    <a:cubicBezTo>
                      <a:pt x="76" y="0"/>
                      <a:pt x="0" y="76"/>
                      <a:pt x="0" y="170"/>
                    </a:cubicBezTo>
                    <a:cubicBezTo>
                      <a:pt x="0" y="264"/>
                      <a:pt x="76" y="340"/>
                      <a:pt x="170" y="340"/>
                    </a:cubicBezTo>
                    <a:cubicBezTo>
                      <a:pt x="170" y="340"/>
                      <a:pt x="170" y="340"/>
                      <a:pt x="170" y="340"/>
                    </a:cubicBezTo>
                    <a:cubicBezTo>
                      <a:pt x="153" y="283"/>
                      <a:pt x="146" y="224"/>
                      <a:pt x="146" y="170"/>
                    </a:cubicBezTo>
                    <a:close/>
                  </a:path>
                </a:pathLst>
              </a:custGeom>
              <a:solidFill>
                <a:srgbClr val="0099FF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32" name="Group 124"/>
            <p:cNvGrpSpPr>
              <a:grpSpLocks/>
            </p:cNvGrpSpPr>
            <p:nvPr/>
          </p:nvGrpSpPr>
          <p:grpSpPr bwMode="auto">
            <a:xfrm>
              <a:off x="5145" y="2559"/>
              <a:ext cx="459" cy="457"/>
              <a:chOff x="5145" y="2559"/>
              <a:chExt cx="459" cy="457"/>
            </a:xfrm>
          </p:grpSpPr>
          <p:sp>
            <p:nvSpPr>
              <p:cNvPr id="17518" name="Oval 110"/>
              <p:cNvSpPr>
                <a:spLocks noChangeArrowheads="1"/>
              </p:cNvSpPr>
              <p:nvPr/>
            </p:nvSpPr>
            <p:spPr bwMode="auto">
              <a:xfrm>
                <a:off x="5167" y="2559"/>
                <a:ext cx="437" cy="457"/>
              </a:xfrm>
              <a:prstGeom prst="ellipse">
                <a:avLst/>
              </a:prstGeom>
              <a:solidFill>
                <a:srgbClr val="0099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9" name="Freeform 111"/>
              <p:cNvSpPr>
                <a:spLocks/>
              </p:cNvSpPr>
              <p:nvPr/>
            </p:nvSpPr>
            <p:spPr bwMode="auto">
              <a:xfrm>
                <a:off x="5145" y="2559"/>
                <a:ext cx="229" cy="457"/>
              </a:xfrm>
              <a:custGeom>
                <a:avLst/>
                <a:gdLst/>
                <a:ahLst/>
                <a:cxnLst>
                  <a:cxn ang="0">
                    <a:pos x="146" y="170"/>
                  </a:cxn>
                  <a:cxn ang="0">
                    <a:pos x="170" y="0"/>
                  </a:cxn>
                  <a:cxn ang="0">
                    <a:pos x="170" y="0"/>
                  </a:cxn>
                  <a:cxn ang="0">
                    <a:pos x="0" y="170"/>
                  </a:cxn>
                  <a:cxn ang="0">
                    <a:pos x="170" y="340"/>
                  </a:cxn>
                  <a:cxn ang="0">
                    <a:pos x="170" y="340"/>
                  </a:cxn>
                  <a:cxn ang="0">
                    <a:pos x="146" y="170"/>
                  </a:cxn>
                </a:cxnLst>
                <a:rect l="0" t="0" r="r" b="b"/>
                <a:pathLst>
                  <a:path w="170" h="340">
                    <a:moveTo>
                      <a:pt x="146" y="170"/>
                    </a:moveTo>
                    <a:cubicBezTo>
                      <a:pt x="146" y="117"/>
                      <a:pt x="153" y="57"/>
                      <a:pt x="170" y="0"/>
                    </a:cubicBezTo>
                    <a:cubicBezTo>
                      <a:pt x="170" y="0"/>
                      <a:pt x="170" y="0"/>
                      <a:pt x="170" y="0"/>
                    </a:cubicBezTo>
                    <a:cubicBezTo>
                      <a:pt x="76" y="0"/>
                      <a:pt x="0" y="76"/>
                      <a:pt x="0" y="170"/>
                    </a:cubicBezTo>
                    <a:cubicBezTo>
                      <a:pt x="0" y="264"/>
                      <a:pt x="76" y="340"/>
                      <a:pt x="170" y="340"/>
                    </a:cubicBezTo>
                    <a:cubicBezTo>
                      <a:pt x="170" y="340"/>
                      <a:pt x="170" y="340"/>
                      <a:pt x="170" y="340"/>
                    </a:cubicBezTo>
                    <a:cubicBezTo>
                      <a:pt x="153" y="283"/>
                      <a:pt x="146" y="224"/>
                      <a:pt x="146" y="17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20" name="Oval 12"/>
            <p:cNvSpPr>
              <a:spLocks noChangeArrowheads="1"/>
            </p:cNvSpPr>
            <p:nvPr/>
          </p:nvSpPr>
          <p:spPr bwMode="auto">
            <a:xfrm>
              <a:off x="188" y="77"/>
              <a:ext cx="453" cy="453"/>
            </a:xfrm>
            <a:prstGeom prst="ellipse">
              <a:avLst/>
            </a:prstGeom>
            <a:solidFill>
              <a:schemeClr val="bg2">
                <a:alpha val="39999"/>
              </a:schemeClr>
            </a:solidFill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6" name="Oval 18"/>
            <p:cNvSpPr>
              <a:spLocks noChangeArrowheads="1"/>
            </p:cNvSpPr>
            <p:nvPr/>
          </p:nvSpPr>
          <p:spPr bwMode="auto">
            <a:xfrm>
              <a:off x="3909" y="77"/>
              <a:ext cx="453" cy="453"/>
            </a:xfrm>
            <a:prstGeom prst="ellipse">
              <a:avLst/>
            </a:prstGeom>
            <a:solidFill>
              <a:schemeClr val="bg2">
                <a:alpha val="39999"/>
              </a:schemeClr>
            </a:solidFill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1" name="Oval 23"/>
            <p:cNvSpPr>
              <a:spLocks noChangeArrowheads="1"/>
            </p:cNvSpPr>
            <p:nvPr/>
          </p:nvSpPr>
          <p:spPr bwMode="auto">
            <a:xfrm>
              <a:off x="1422" y="693"/>
              <a:ext cx="465" cy="465"/>
            </a:xfrm>
            <a:prstGeom prst="ellipse">
              <a:avLst/>
            </a:prstGeom>
            <a:solidFill>
              <a:schemeClr val="tx2">
                <a:alpha val="20000"/>
              </a:schemeClr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8" name="Oval 30"/>
            <p:cNvSpPr>
              <a:spLocks noChangeArrowheads="1"/>
            </p:cNvSpPr>
            <p:nvPr/>
          </p:nvSpPr>
          <p:spPr bwMode="auto">
            <a:xfrm>
              <a:off x="188" y="1321"/>
              <a:ext cx="465" cy="465"/>
            </a:xfrm>
            <a:prstGeom prst="ellipse">
              <a:avLst/>
            </a:prstGeom>
            <a:solidFill>
              <a:schemeClr val="tx2">
                <a:alpha val="39999"/>
              </a:schemeClr>
            </a:solidFill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3" name="Oval 35"/>
            <p:cNvSpPr>
              <a:spLocks noChangeArrowheads="1"/>
            </p:cNvSpPr>
            <p:nvPr/>
          </p:nvSpPr>
          <p:spPr bwMode="auto">
            <a:xfrm>
              <a:off x="3283" y="1321"/>
              <a:ext cx="465" cy="465"/>
            </a:xfrm>
            <a:prstGeom prst="ellipse">
              <a:avLst/>
            </a:prstGeom>
            <a:solidFill>
              <a:schemeClr val="tx2">
                <a:alpha val="39999"/>
              </a:schemeClr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7" name="Oval 49"/>
            <p:cNvSpPr>
              <a:spLocks noChangeArrowheads="1"/>
            </p:cNvSpPr>
            <p:nvPr/>
          </p:nvSpPr>
          <p:spPr bwMode="auto">
            <a:xfrm>
              <a:off x="801" y="2556"/>
              <a:ext cx="466" cy="466"/>
            </a:xfrm>
            <a:prstGeom prst="ellipse">
              <a:avLst/>
            </a:prstGeom>
            <a:solidFill>
              <a:schemeClr val="tx2">
                <a:alpha val="66000"/>
              </a:schemeClr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3" name="Oval 55"/>
            <p:cNvSpPr>
              <a:spLocks noChangeArrowheads="1"/>
            </p:cNvSpPr>
            <p:nvPr/>
          </p:nvSpPr>
          <p:spPr bwMode="auto">
            <a:xfrm>
              <a:off x="5138" y="2551"/>
              <a:ext cx="471" cy="471"/>
            </a:xfrm>
            <a:prstGeom prst="ellipse">
              <a:avLst/>
            </a:prstGeom>
            <a:solidFill>
              <a:schemeClr val="tx2">
                <a:alpha val="66000"/>
              </a:schemeClr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524" name="Group 116"/>
            <p:cNvGrpSpPr>
              <a:grpSpLocks/>
            </p:cNvGrpSpPr>
            <p:nvPr/>
          </p:nvGrpSpPr>
          <p:grpSpPr bwMode="auto">
            <a:xfrm>
              <a:off x="2664" y="2567"/>
              <a:ext cx="458" cy="457"/>
              <a:chOff x="2664" y="2567"/>
              <a:chExt cx="458" cy="457"/>
            </a:xfrm>
          </p:grpSpPr>
          <p:sp>
            <p:nvSpPr>
              <p:cNvPr id="17497" name="Oval 89"/>
              <p:cNvSpPr>
                <a:spLocks noChangeArrowheads="1"/>
              </p:cNvSpPr>
              <p:nvPr/>
            </p:nvSpPr>
            <p:spPr bwMode="auto">
              <a:xfrm>
                <a:off x="2686" y="2567"/>
                <a:ext cx="436" cy="457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8" name="Freeform 90"/>
              <p:cNvSpPr>
                <a:spLocks/>
              </p:cNvSpPr>
              <p:nvPr/>
            </p:nvSpPr>
            <p:spPr bwMode="auto">
              <a:xfrm>
                <a:off x="2664" y="2567"/>
                <a:ext cx="228" cy="457"/>
              </a:xfrm>
              <a:custGeom>
                <a:avLst/>
                <a:gdLst/>
                <a:ahLst/>
                <a:cxnLst>
                  <a:cxn ang="0">
                    <a:pos x="0" y="170"/>
                  </a:cxn>
                  <a:cxn ang="0">
                    <a:pos x="170" y="340"/>
                  </a:cxn>
                  <a:cxn ang="0">
                    <a:pos x="45" y="170"/>
                  </a:cxn>
                  <a:cxn ang="0">
                    <a:pos x="170" y="0"/>
                  </a:cxn>
                  <a:cxn ang="0">
                    <a:pos x="0" y="170"/>
                  </a:cxn>
                </a:cxnLst>
                <a:rect l="0" t="0" r="r" b="b"/>
                <a:pathLst>
                  <a:path w="170" h="340">
                    <a:moveTo>
                      <a:pt x="0" y="170"/>
                    </a:moveTo>
                    <a:cubicBezTo>
                      <a:pt x="0" y="264"/>
                      <a:pt x="76" y="340"/>
                      <a:pt x="170" y="340"/>
                    </a:cubicBezTo>
                    <a:cubicBezTo>
                      <a:pt x="100" y="329"/>
                      <a:pt x="45" y="255"/>
                      <a:pt x="45" y="170"/>
                    </a:cubicBezTo>
                    <a:cubicBezTo>
                      <a:pt x="45" y="86"/>
                      <a:pt x="100" y="11"/>
                      <a:pt x="170" y="0"/>
                    </a:cubicBezTo>
                    <a:cubicBezTo>
                      <a:pt x="76" y="0"/>
                      <a:pt x="0" y="76"/>
                      <a:pt x="0" y="17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60" name="Oval 52"/>
            <p:cNvSpPr>
              <a:spLocks noChangeArrowheads="1"/>
            </p:cNvSpPr>
            <p:nvPr/>
          </p:nvSpPr>
          <p:spPr bwMode="auto">
            <a:xfrm>
              <a:off x="2663" y="2563"/>
              <a:ext cx="465" cy="465"/>
            </a:xfrm>
            <a:prstGeom prst="ellipse">
              <a:avLst/>
            </a:prstGeom>
            <a:solidFill>
              <a:schemeClr val="tx2">
                <a:alpha val="66000"/>
              </a:schemeClr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523" name="Group 115"/>
            <p:cNvGrpSpPr>
              <a:grpSpLocks/>
            </p:cNvGrpSpPr>
            <p:nvPr/>
          </p:nvGrpSpPr>
          <p:grpSpPr bwMode="auto">
            <a:xfrm>
              <a:off x="3289" y="3792"/>
              <a:ext cx="447" cy="445"/>
              <a:chOff x="3289" y="3786"/>
              <a:chExt cx="459" cy="457"/>
            </a:xfrm>
          </p:grpSpPr>
          <p:sp>
            <p:nvSpPr>
              <p:cNvPr id="17506" name="Oval 98"/>
              <p:cNvSpPr>
                <a:spLocks noChangeArrowheads="1"/>
              </p:cNvSpPr>
              <p:nvPr/>
            </p:nvSpPr>
            <p:spPr bwMode="auto">
              <a:xfrm>
                <a:off x="3311" y="3786"/>
                <a:ext cx="437" cy="457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7" name="Freeform 99"/>
              <p:cNvSpPr>
                <a:spLocks/>
              </p:cNvSpPr>
              <p:nvPr/>
            </p:nvSpPr>
            <p:spPr bwMode="auto">
              <a:xfrm>
                <a:off x="3289" y="3786"/>
                <a:ext cx="398" cy="457"/>
              </a:xfrm>
              <a:custGeom>
                <a:avLst/>
                <a:gdLst/>
                <a:ahLst/>
                <a:cxnLst>
                  <a:cxn ang="0">
                    <a:pos x="296" y="170"/>
                  </a:cxn>
                  <a:cxn ang="0">
                    <a:pos x="170" y="0"/>
                  </a:cxn>
                  <a:cxn ang="0">
                    <a:pos x="0" y="170"/>
                  </a:cxn>
                  <a:cxn ang="0">
                    <a:pos x="170" y="340"/>
                  </a:cxn>
                  <a:cxn ang="0">
                    <a:pos x="296" y="170"/>
                  </a:cxn>
                </a:cxnLst>
                <a:rect l="0" t="0" r="r" b="b"/>
                <a:pathLst>
                  <a:path w="296" h="340">
                    <a:moveTo>
                      <a:pt x="296" y="170"/>
                    </a:moveTo>
                    <a:cubicBezTo>
                      <a:pt x="296" y="86"/>
                      <a:pt x="241" y="11"/>
                      <a:pt x="170" y="0"/>
                    </a:cubicBezTo>
                    <a:cubicBezTo>
                      <a:pt x="76" y="0"/>
                      <a:pt x="0" y="76"/>
                      <a:pt x="0" y="170"/>
                    </a:cubicBezTo>
                    <a:cubicBezTo>
                      <a:pt x="0" y="264"/>
                      <a:pt x="76" y="340"/>
                      <a:pt x="170" y="340"/>
                    </a:cubicBezTo>
                    <a:cubicBezTo>
                      <a:pt x="241" y="329"/>
                      <a:pt x="296" y="255"/>
                      <a:pt x="296" y="170"/>
                    </a:cubicBezTo>
                    <a:close/>
                  </a:path>
                </a:pathLst>
              </a:custGeom>
              <a:solidFill>
                <a:srgbClr val="0099FF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88" name="Oval 80"/>
            <p:cNvSpPr>
              <a:spLocks noChangeArrowheads="1"/>
            </p:cNvSpPr>
            <p:nvPr/>
          </p:nvSpPr>
          <p:spPr bwMode="auto">
            <a:xfrm>
              <a:off x="3283" y="3784"/>
              <a:ext cx="459" cy="459"/>
            </a:xfrm>
            <a:prstGeom prst="ellipse">
              <a:avLst/>
            </a:prstGeom>
            <a:solidFill>
              <a:schemeClr val="tx2">
                <a:alpha val="89999"/>
              </a:schemeClr>
            </a:solidFill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531" name="Group 123"/>
            <p:cNvGrpSpPr>
              <a:grpSpLocks/>
            </p:cNvGrpSpPr>
            <p:nvPr/>
          </p:nvGrpSpPr>
          <p:grpSpPr bwMode="auto">
            <a:xfrm>
              <a:off x="3900" y="77"/>
              <a:ext cx="457" cy="457"/>
              <a:chOff x="3900" y="77"/>
              <a:chExt cx="457" cy="457"/>
            </a:xfrm>
          </p:grpSpPr>
          <p:sp>
            <p:nvSpPr>
              <p:cNvPr id="17515" name="Oval 107"/>
              <p:cNvSpPr>
                <a:spLocks noChangeArrowheads="1"/>
              </p:cNvSpPr>
              <p:nvPr/>
            </p:nvSpPr>
            <p:spPr bwMode="auto">
              <a:xfrm>
                <a:off x="3922" y="77"/>
                <a:ext cx="435" cy="457"/>
              </a:xfrm>
              <a:prstGeom prst="ellipse">
                <a:avLst/>
              </a:prstGeom>
              <a:solidFill>
                <a:srgbClr val="0099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6" name="Freeform 108"/>
              <p:cNvSpPr>
                <a:spLocks/>
              </p:cNvSpPr>
              <p:nvPr/>
            </p:nvSpPr>
            <p:spPr bwMode="auto">
              <a:xfrm>
                <a:off x="3900" y="77"/>
                <a:ext cx="294" cy="457"/>
              </a:xfrm>
              <a:custGeom>
                <a:avLst/>
                <a:gdLst/>
                <a:ahLst/>
                <a:cxnLst>
                  <a:cxn ang="0">
                    <a:pos x="0" y="170"/>
                  </a:cxn>
                  <a:cxn ang="0">
                    <a:pos x="170" y="340"/>
                  </a:cxn>
                  <a:cxn ang="0">
                    <a:pos x="219" y="170"/>
                  </a:cxn>
                  <a:cxn ang="0">
                    <a:pos x="170" y="0"/>
                  </a:cxn>
                  <a:cxn ang="0">
                    <a:pos x="0" y="170"/>
                  </a:cxn>
                </a:cxnLst>
                <a:rect l="0" t="0" r="r" b="b"/>
                <a:pathLst>
                  <a:path w="219" h="340">
                    <a:moveTo>
                      <a:pt x="0" y="170"/>
                    </a:moveTo>
                    <a:cubicBezTo>
                      <a:pt x="0" y="264"/>
                      <a:pt x="76" y="340"/>
                      <a:pt x="170" y="340"/>
                    </a:cubicBezTo>
                    <a:cubicBezTo>
                      <a:pt x="200" y="293"/>
                      <a:pt x="219" y="231"/>
                      <a:pt x="219" y="170"/>
                    </a:cubicBezTo>
                    <a:cubicBezTo>
                      <a:pt x="219" y="110"/>
                      <a:pt x="200" y="48"/>
                      <a:pt x="170" y="0"/>
                    </a:cubicBezTo>
                    <a:cubicBezTo>
                      <a:pt x="76" y="0"/>
                      <a:pt x="0" y="76"/>
                      <a:pt x="0" y="17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30" name="Group 122"/>
            <p:cNvGrpSpPr>
              <a:grpSpLocks/>
            </p:cNvGrpSpPr>
            <p:nvPr/>
          </p:nvGrpSpPr>
          <p:grpSpPr bwMode="auto">
            <a:xfrm>
              <a:off x="182" y="77"/>
              <a:ext cx="458" cy="457"/>
              <a:chOff x="182" y="77"/>
              <a:chExt cx="458" cy="457"/>
            </a:xfrm>
          </p:grpSpPr>
          <p:sp>
            <p:nvSpPr>
              <p:cNvPr id="17512" name="Oval 104"/>
              <p:cNvSpPr>
                <a:spLocks noChangeArrowheads="1"/>
              </p:cNvSpPr>
              <p:nvPr/>
            </p:nvSpPr>
            <p:spPr bwMode="auto">
              <a:xfrm>
                <a:off x="204" y="77"/>
                <a:ext cx="436" cy="457"/>
              </a:xfrm>
              <a:prstGeom prst="ellipse">
                <a:avLst/>
              </a:prstGeom>
              <a:solidFill>
                <a:srgbClr val="0099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3" name="Freeform 105"/>
              <p:cNvSpPr>
                <a:spLocks/>
              </p:cNvSpPr>
              <p:nvPr/>
            </p:nvSpPr>
            <p:spPr bwMode="auto">
              <a:xfrm>
                <a:off x="182" y="77"/>
                <a:ext cx="228" cy="457"/>
              </a:xfrm>
              <a:custGeom>
                <a:avLst/>
                <a:gdLst/>
                <a:ahLst/>
                <a:cxnLst>
                  <a:cxn ang="0">
                    <a:pos x="0" y="170"/>
                  </a:cxn>
                  <a:cxn ang="0">
                    <a:pos x="170" y="340"/>
                  </a:cxn>
                  <a:cxn ang="0">
                    <a:pos x="45" y="170"/>
                  </a:cxn>
                  <a:cxn ang="0">
                    <a:pos x="170" y="0"/>
                  </a:cxn>
                  <a:cxn ang="0">
                    <a:pos x="0" y="170"/>
                  </a:cxn>
                </a:cxnLst>
                <a:rect l="0" t="0" r="r" b="b"/>
                <a:pathLst>
                  <a:path w="170" h="340">
                    <a:moveTo>
                      <a:pt x="0" y="170"/>
                    </a:moveTo>
                    <a:cubicBezTo>
                      <a:pt x="0" y="264"/>
                      <a:pt x="76" y="340"/>
                      <a:pt x="170" y="340"/>
                    </a:cubicBezTo>
                    <a:cubicBezTo>
                      <a:pt x="100" y="329"/>
                      <a:pt x="45" y="255"/>
                      <a:pt x="45" y="170"/>
                    </a:cubicBezTo>
                    <a:cubicBezTo>
                      <a:pt x="45" y="86"/>
                      <a:pt x="100" y="11"/>
                      <a:pt x="170" y="0"/>
                    </a:cubicBezTo>
                    <a:cubicBezTo>
                      <a:pt x="76" y="0"/>
                      <a:pt x="0" y="76"/>
                      <a:pt x="0" y="17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7419" name="Picture 11" descr="PGsellingline_white_transparentB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invGray">
            <a:xfrm>
              <a:off x="2589" y="1923"/>
              <a:ext cx="3049" cy="527"/>
            </a:xfrm>
            <a:prstGeom prst="rect">
              <a:avLst/>
            </a:prstGeom>
            <a:noFill/>
          </p:spPr>
        </p:pic>
        <p:sp>
          <p:nvSpPr>
            <p:cNvPr id="17422" name="Oval 14"/>
            <p:cNvSpPr>
              <a:spLocks noChangeArrowheads="1"/>
            </p:cNvSpPr>
            <p:nvPr/>
          </p:nvSpPr>
          <p:spPr bwMode="auto">
            <a:xfrm>
              <a:off x="1428" y="77"/>
              <a:ext cx="453" cy="453"/>
            </a:xfrm>
            <a:prstGeom prst="ellipse">
              <a:avLst/>
            </a:prstGeom>
            <a:solidFill>
              <a:schemeClr val="bg2">
                <a:alpha val="39999"/>
              </a:schemeClr>
            </a:solidFill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3" name="Oval 15"/>
            <p:cNvSpPr>
              <a:spLocks noChangeArrowheads="1"/>
            </p:cNvSpPr>
            <p:nvPr/>
          </p:nvSpPr>
          <p:spPr bwMode="auto">
            <a:xfrm>
              <a:off x="2048" y="77"/>
              <a:ext cx="453" cy="453"/>
            </a:xfrm>
            <a:prstGeom prst="ellipse">
              <a:avLst/>
            </a:prstGeom>
            <a:solidFill>
              <a:schemeClr val="bg2">
                <a:alpha val="39999"/>
              </a:schemeClr>
            </a:solidFill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4" name="Oval 16"/>
            <p:cNvSpPr>
              <a:spLocks noChangeArrowheads="1"/>
            </p:cNvSpPr>
            <p:nvPr/>
          </p:nvSpPr>
          <p:spPr bwMode="auto">
            <a:xfrm>
              <a:off x="2669" y="77"/>
              <a:ext cx="453" cy="453"/>
            </a:xfrm>
            <a:prstGeom prst="ellipse">
              <a:avLst/>
            </a:prstGeom>
            <a:solidFill>
              <a:schemeClr val="bg2">
                <a:alpha val="39999"/>
              </a:schemeClr>
            </a:solidFill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5" name="Oval 17"/>
            <p:cNvSpPr>
              <a:spLocks noChangeArrowheads="1"/>
            </p:cNvSpPr>
            <p:nvPr/>
          </p:nvSpPr>
          <p:spPr bwMode="auto">
            <a:xfrm>
              <a:off x="3289" y="77"/>
              <a:ext cx="453" cy="453"/>
            </a:xfrm>
            <a:prstGeom prst="ellipse">
              <a:avLst/>
            </a:prstGeom>
            <a:solidFill>
              <a:schemeClr val="bg2">
                <a:alpha val="39999"/>
              </a:schemeClr>
            </a:solidFill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7" name="Oval 19"/>
            <p:cNvSpPr>
              <a:spLocks noChangeArrowheads="1"/>
            </p:cNvSpPr>
            <p:nvPr/>
          </p:nvSpPr>
          <p:spPr bwMode="auto">
            <a:xfrm>
              <a:off x="5150" y="77"/>
              <a:ext cx="453" cy="453"/>
            </a:xfrm>
            <a:prstGeom prst="ellipse">
              <a:avLst/>
            </a:prstGeom>
            <a:solidFill>
              <a:schemeClr val="bg2">
                <a:alpha val="39999"/>
              </a:schemeClr>
            </a:solidFill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9" name="Oval 21"/>
            <p:cNvSpPr>
              <a:spLocks noChangeArrowheads="1"/>
            </p:cNvSpPr>
            <p:nvPr/>
          </p:nvSpPr>
          <p:spPr bwMode="auto">
            <a:xfrm>
              <a:off x="188" y="699"/>
              <a:ext cx="453" cy="453"/>
            </a:xfrm>
            <a:prstGeom prst="ellipse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0" name="Oval 22"/>
            <p:cNvSpPr>
              <a:spLocks noChangeArrowheads="1"/>
            </p:cNvSpPr>
            <p:nvPr/>
          </p:nvSpPr>
          <p:spPr bwMode="auto">
            <a:xfrm>
              <a:off x="808" y="699"/>
              <a:ext cx="453" cy="453"/>
            </a:xfrm>
            <a:prstGeom prst="ellipse">
              <a:avLst/>
            </a:prstGeom>
            <a:solidFill>
              <a:schemeClr val="bg2">
                <a:alpha val="35001"/>
              </a:schemeClr>
            </a:solidFill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3" name="Oval 25"/>
            <p:cNvSpPr>
              <a:spLocks noChangeArrowheads="1"/>
            </p:cNvSpPr>
            <p:nvPr/>
          </p:nvSpPr>
          <p:spPr bwMode="auto">
            <a:xfrm>
              <a:off x="2669" y="699"/>
              <a:ext cx="453" cy="453"/>
            </a:xfrm>
            <a:prstGeom prst="ellipse">
              <a:avLst/>
            </a:prstGeom>
            <a:solidFill>
              <a:schemeClr val="bg2">
                <a:alpha val="35001"/>
              </a:schemeClr>
            </a:solidFill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4" name="Oval 26" descr="women_small_reduced"/>
            <p:cNvSpPr>
              <a:spLocks noChangeArrowheads="1"/>
            </p:cNvSpPr>
            <p:nvPr/>
          </p:nvSpPr>
          <p:spPr bwMode="auto">
            <a:xfrm>
              <a:off x="3289" y="699"/>
              <a:ext cx="453" cy="453"/>
            </a:xfrm>
            <a:prstGeom prst="ellipse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7" name="Oval 29"/>
            <p:cNvSpPr>
              <a:spLocks noChangeArrowheads="1"/>
            </p:cNvSpPr>
            <p:nvPr/>
          </p:nvSpPr>
          <p:spPr bwMode="auto">
            <a:xfrm>
              <a:off x="4529" y="699"/>
              <a:ext cx="453" cy="453"/>
            </a:xfrm>
            <a:prstGeom prst="ellipse">
              <a:avLst/>
            </a:prstGeom>
            <a:solidFill>
              <a:schemeClr val="bg2">
                <a:alpha val="35001"/>
              </a:schemeClr>
            </a:solidFill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9" name="Oval 31"/>
            <p:cNvSpPr>
              <a:spLocks noChangeArrowheads="1"/>
            </p:cNvSpPr>
            <p:nvPr/>
          </p:nvSpPr>
          <p:spPr bwMode="auto">
            <a:xfrm>
              <a:off x="808" y="1321"/>
              <a:ext cx="453" cy="453"/>
            </a:xfrm>
            <a:prstGeom prst="ellipse">
              <a:avLst/>
            </a:prstGeom>
            <a:solidFill>
              <a:schemeClr val="bg2">
                <a:alpha val="30000"/>
              </a:schemeClr>
            </a:solidFill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0" name="Oval 32"/>
            <p:cNvSpPr>
              <a:spLocks noChangeArrowheads="1"/>
            </p:cNvSpPr>
            <p:nvPr/>
          </p:nvSpPr>
          <p:spPr bwMode="auto">
            <a:xfrm>
              <a:off x="1428" y="1321"/>
              <a:ext cx="453" cy="453"/>
            </a:xfrm>
            <a:prstGeom prst="ellipse">
              <a:avLst/>
            </a:prstGeom>
            <a:solidFill>
              <a:schemeClr val="bg2">
                <a:alpha val="30000"/>
              </a:schemeClr>
            </a:solidFill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1" name="Oval 33"/>
            <p:cNvSpPr>
              <a:spLocks noChangeArrowheads="1"/>
            </p:cNvSpPr>
            <p:nvPr/>
          </p:nvSpPr>
          <p:spPr bwMode="auto">
            <a:xfrm>
              <a:off x="2048" y="1321"/>
              <a:ext cx="453" cy="453"/>
            </a:xfrm>
            <a:prstGeom prst="ellipse">
              <a:avLst/>
            </a:prstGeom>
            <a:solidFill>
              <a:schemeClr val="bg2">
                <a:alpha val="30000"/>
              </a:schemeClr>
            </a:solidFill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2" name="Oval 34"/>
            <p:cNvSpPr>
              <a:spLocks noChangeArrowheads="1"/>
            </p:cNvSpPr>
            <p:nvPr/>
          </p:nvSpPr>
          <p:spPr bwMode="auto">
            <a:xfrm>
              <a:off x="2669" y="1321"/>
              <a:ext cx="453" cy="453"/>
            </a:xfrm>
            <a:prstGeom prst="ellipse">
              <a:avLst/>
            </a:prstGeom>
            <a:solidFill>
              <a:schemeClr val="bg2">
                <a:alpha val="30000"/>
              </a:schemeClr>
            </a:solidFill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4" name="Oval 36"/>
            <p:cNvSpPr>
              <a:spLocks noChangeArrowheads="1"/>
            </p:cNvSpPr>
            <p:nvPr/>
          </p:nvSpPr>
          <p:spPr bwMode="auto">
            <a:xfrm>
              <a:off x="3909" y="1321"/>
              <a:ext cx="453" cy="453"/>
            </a:xfrm>
            <a:prstGeom prst="ellipse">
              <a:avLst/>
            </a:prstGeom>
            <a:solidFill>
              <a:schemeClr val="bg2">
                <a:alpha val="30000"/>
              </a:schemeClr>
            </a:solidFill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5" name="Oval 37" descr="ARboy_small_reduced"/>
            <p:cNvSpPr>
              <a:spLocks noChangeArrowheads="1"/>
            </p:cNvSpPr>
            <p:nvPr/>
          </p:nvSpPr>
          <p:spPr bwMode="auto">
            <a:xfrm>
              <a:off x="5150" y="1321"/>
              <a:ext cx="453" cy="453"/>
            </a:xfrm>
            <a:prstGeom prst="ellipse">
              <a:avLst/>
            </a:prstGeom>
            <a:blipFill dpi="0" rotWithShape="1">
              <a:blip r:embed="rId5" cstate="print"/>
              <a:srcRect/>
              <a:stretch>
                <a:fillRect/>
              </a:stretch>
            </a:blipFill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7" name="Oval 39"/>
            <p:cNvSpPr>
              <a:spLocks noChangeArrowheads="1"/>
            </p:cNvSpPr>
            <p:nvPr/>
          </p:nvSpPr>
          <p:spPr bwMode="auto">
            <a:xfrm>
              <a:off x="188" y="1943"/>
              <a:ext cx="453" cy="453"/>
            </a:xfrm>
            <a:prstGeom prst="ellipse">
              <a:avLst/>
            </a:prstGeom>
            <a:solidFill>
              <a:schemeClr val="bg2">
                <a:alpha val="25000"/>
              </a:schemeClr>
            </a:solidFill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9" name="Oval 41"/>
            <p:cNvSpPr>
              <a:spLocks noChangeArrowheads="1"/>
            </p:cNvSpPr>
            <p:nvPr/>
          </p:nvSpPr>
          <p:spPr bwMode="auto">
            <a:xfrm>
              <a:off x="1428" y="1943"/>
              <a:ext cx="453" cy="453"/>
            </a:xfrm>
            <a:prstGeom prst="ellipse">
              <a:avLst/>
            </a:prstGeom>
            <a:blipFill dpi="0" rotWithShape="1">
              <a:blip r:embed="rId6" cstate="print"/>
              <a:srcRect/>
              <a:stretch>
                <a:fillRect/>
              </a:stretch>
            </a:blipFill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0" name="Oval 42"/>
            <p:cNvSpPr>
              <a:spLocks noChangeArrowheads="1"/>
            </p:cNvSpPr>
            <p:nvPr/>
          </p:nvSpPr>
          <p:spPr bwMode="auto">
            <a:xfrm>
              <a:off x="2048" y="1943"/>
              <a:ext cx="453" cy="453"/>
            </a:xfrm>
            <a:prstGeom prst="ellipse">
              <a:avLst/>
            </a:prstGeom>
            <a:solidFill>
              <a:schemeClr val="bg2">
                <a:alpha val="25000"/>
              </a:schemeClr>
            </a:solidFill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6" name="Oval 48"/>
            <p:cNvSpPr>
              <a:spLocks noChangeArrowheads="1"/>
            </p:cNvSpPr>
            <p:nvPr/>
          </p:nvSpPr>
          <p:spPr bwMode="auto">
            <a:xfrm>
              <a:off x="188" y="2563"/>
              <a:ext cx="453" cy="453"/>
            </a:xfrm>
            <a:prstGeom prst="ellipse">
              <a:avLst/>
            </a:prstGeom>
            <a:solidFill>
              <a:schemeClr val="bg2">
                <a:alpha val="20000"/>
              </a:schemeClr>
            </a:solidFill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8" name="Oval 50"/>
            <p:cNvSpPr>
              <a:spLocks noChangeArrowheads="1"/>
            </p:cNvSpPr>
            <p:nvPr/>
          </p:nvSpPr>
          <p:spPr bwMode="auto">
            <a:xfrm>
              <a:off x="1428" y="2563"/>
              <a:ext cx="453" cy="453"/>
            </a:xfrm>
            <a:prstGeom prst="ellipse">
              <a:avLst/>
            </a:prstGeom>
            <a:solidFill>
              <a:schemeClr val="bg2">
                <a:alpha val="20000"/>
              </a:schemeClr>
            </a:solidFill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9" name="Oval 51"/>
            <p:cNvSpPr>
              <a:spLocks noChangeArrowheads="1"/>
            </p:cNvSpPr>
            <p:nvPr/>
          </p:nvSpPr>
          <p:spPr bwMode="auto">
            <a:xfrm>
              <a:off x="2048" y="2563"/>
              <a:ext cx="453" cy="453"/>
            </a:xfrm>
            <a:prstGeom prst="ellipse">
              <a:avLst/>
            </a:prstGeom>
            <a:solidFill>
              <a:schemeClr val="bg2">
                <a:alpha val="20000"/>
              </a:schemeClr>
            </a:solidFill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1" name="Oval 53"/>
            <p:cNvSpPr>
              <a:spLocks noChangeArrowheads="1"/>
            </p:cNvSpPr>
            <p:nvPr/>
          </p:nvSpPr>
          <p:spPr bwMode="auto">
            <a:xfrm>
              <a:off x="3289" y="2563"/>
              <a:ext cx="453" cy="453"/>
            </a:xfrm>
            <a:prstGeom prst="ellipse">
              <a:avLst/>
            </a:prstGeom>
            <a:solidFill>
              <a:schemeClr val="bg2">
                <a:alpha val="20000"/>
              </a:schemeClr>
            </a:solidFill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2" name="Oval 54"/>
            <p:cNvSpPr>
              <a:spLocks noChangeArrowheads="1"/>
            </p:cNvSpPr>
            <p:nvPr/>
          </p:nvSpPr>
          <p:spPr bwMode="auto">
            <a:xfrm>
              <a:off x="3909" y="2563"/>
              <a:ext cx="453" cy="453"/>
            </a:xfrm>
            <a:prstGeom prst="ellipse">
              <a:avLst/>
            </a:prstGeom>
            <a:solidFill>
              <a:schemeClr val="bg2">
                <a:alpha val="20000"/>
              </a:schemeClr>
            </a:solidFill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4" name="Oval 56"/>
            <p:cNvSpPr>
              <a:spLocks noChangeArrowheads="1"/>
            </p:cNvSpPr>
            <p:nvPr/>
          </p:nvSpPr>
          <p:spPr bwMode="auto">
            <a:xfrm>
              <a:off x="4529" y="2563"/>
              <a:ext cx="453" cy="453"/>
            </a:xfrm>
            <a:prstGeom prst="ellipse">
              <a:avLst/>
            </a:prstGeom>
            <a:solidFill>
              <a:schemeClr val="bg2">
                <a:alpha val="20000"/>
              </a:schemeClr>
            </a:solidFill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5" name="Oval 57"/>
            <p:cNvSpPr>
              <a:spLocks noChangeArrowheads="1"/>
            </p:cNvSpPr>
            <p:nvPr/>
          </p:nvSpPr>
          <p:spPr bwMode="auto">
            <a:xfrm>
              <a:off x="188" y="3185"/>
              <a:ext cx="453" cy="453"/>
            </a:xfrm>
            <a:prstGeom prst="ellipse">
              <a:avLst/>
            </a:prstGeom>
            <a:solidFill>
              <a:schemeClr val="bg2">
                <a:alpha val="14999"/>
              </a:schemeClr>
            </a:solidFill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6" name="Oval 58"/>
            <p:cNvSpPr>
              <a:spLocks noChangeArrowheads="1"/>
            </p:cNvSpPr>
            <p:nvPr/>
          </p:nvSpPr>
          <p:spPr bwMode="auto">
            <a:xfrm>
              <a:off x="808" y="3185"/>
              <a:ext cx="453" cy="453"/>
            </a:xfrm>
            <a:prstGeom prst="ellipse">
              <a:avLst/>
            </a:prstGeom>
            <a:blipFill dpi="0" rotWithShape="1">
              <a:blip r:embed="rId7" cstate="print"/>
              <a:srcRect/>
              <a:stretch>
                <a:fillRect/>
              </a:stretch>
            </a:blipFill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8" name="Oval 60"/>
            <p:cNvSpPr>
              <a:spLocks noChangeArrowheads="1"/>
            </p:cNvSpPr>
            <p:nvPr/>
          </p:nvSpPr>
          <p:spPr bwMode="auto">
            <a:xfrm>
              <a:off x="2048" y="3185"/>
              <a:ext cx="453" cy="453"/>
            </a:xfrm>
            <a:prstGeom prst="ellipse">
              <a:avLst/>
            </a:prstGeom>
            <a:solidFill>
              <a:schemeClr val="bg2">
                <a:alpha val="14999"/>
              </a:schemeClr>
            </a:solidFill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0" name="Oval 62"/>
            <p:cNvSpPr>
              <a:spLocks noChangeArrowheads="1"/>
            </p:cNvSpPr>
            <p:nvPr/>
          </p:nvSpPr>
          <p:spPr bwMode="auto">
            <a:xfrm>
              <a:off x="3289" y="3185"/>
              <a:ext cx="453" cy="453"/>
            </a:xfrm>
            <a:prstGeom prst="ellipse">
              <a:avLst/>
            </a:prstGeom>
            <a:solidFill>
              <a:schemeClr val="bg2">
                <a:alpha val="14999"/>
              </a:schemeClr>
            </a:solidFill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1" name="Oval 63"/>
            <p:cNvSpPr>
              <a:spLocks noChangeArrowheads="1"/>
            </p:cNvSpPr>
            <p:nvPr/>
          </p:nvSpPr>
          <p:spPr bwMode="auto">
            <a:xfrm>
              <a:off x="3909" y="3185"/>
              <a:ext cx="453" cy="453"/>
            </a:xfrm>
            <a:prstGeom prst="ellipse">
              <a:avLst/>
            </a:prstGeom>
            <a:blipFill dpi="0" rotWithShape="1">
              <a:blip r:embed="rId8" cstate="print"/>
              <a:srcRect/>
              <a:stretch>
                <a:fillRect/>
              </a:stretch>
            </a:blipFill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2" name="Oval 64"/>
            <p:cNvSpPr>
              <a:spLocks noChangeArrowheads="1"/>
            </p:cNvSpPr>
            <p:nvPr/>
          </p:nvSpPr>
          <p:spPr bwMode="auto">
            <a:xfrm>
              <a:off x="5150" y="3185"/>
              <a:ext cx="453" cy="453"/>
            </a:xfrm>
            <a:prstGeom prst="ellipse">
              <a:avLst/>
            </a:prstGeom>
            <a:solidFill>
              <a:schemeClr val="bg2">
                <a:alpha val="14999"/>
              </a:schemeClr>
            </a:solidFill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3" name="Oval 65"/>
            <p:cNvSpPr>
              <a:spLocks noChangeArrowheads="1"/>
            </p:cNvSpPr>
            <p:nvPr/>
          </p:nvSpPr>
          <p:spPr bwMode="auto">
            <a:xfrm>
              <a:off x="4529" y="3185"/>
              <a:ext cx="453" cy="453"/>
            </a:xfrm>
            <a:prstGeom prst="ellipse">
              <a:avLst/>
            </a:prstGeom>
            <a:solidFill>
              <a:schemeClr val="bg2">
                <a:alpha val="14999"/>
              </a:schemeClr>
            </a:solidFill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83" name="Oval 75"/>
            <p:cNvSpPr>
              <a:spLocks noChangeArrowheads="1"/>
            </p:cNvSpPr>
            <p:nvPr/>
          </p:nvSpPr>
          <p:spPr bwMode="auto">
            <a:xfrm>
              <a:off x="188" y="3790"/>
              <a:ext cx="453" cy="453"/>
            </a:xfrm>
            <a:prstGeom prst="ellipse">
              <a:avLst/>
            </a:prstGeom>
            <a:solidFill>
              <a:schemeClr val="bg2">
                <a:alpha val="10001"/>
              </a:schemeClr>
            </a:solidFill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85" name="Oval 77"/>
            <p:cNvSpPr>
              <a:spLocks noChangeArrowheads="1"/>
            </p:cNvSpPr>
            <p:nvPr/>
          </p:nvSpPr>
          <p:spPr bwMode="auto">
            <a:xfrm>
              <a:off x="1428" y="3790"/>
              <a:ext cx="453" cy="453"/>
            </a:xfrm>
            <a:prstGeom prst="ellipse">
              <a:avLst/>
            </a:prstGeom>
            <a:solidFill>
              <a:schemeClr val="bg2">
                <a:alpha val="10001"/>
              </a:schemeClr>
            </a:solidFill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86" name="Oval 78"/>
            <p:cNvSpPr>
              <a:spLocks noChangeArrowheads="1"/>
            </p:cNvSpPr>
            <p:nvPr/>
          </p:nvSpPr>
          <p:spPr bwMode="auto">
            <a:xfrm>
              <a:off x="2048" y="3790"/>
              <a:ext cx="453" cy="453"/>
            </a:xfrm>
            <a:prstGeom prst="ellipse">
              <a:avLst/>
            </a:prstGeom>
            <a:solidFill>
              <a:schemeClr val="bg2">
                <a:alpha val="10001"/>
              </a:schemeClr>
            </a:solidFill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87" name="Oval 79"/>
            <p:cNvSpPr>
              <a:spLocks noChangeArrowheads="1"/>
            </p:cNvSpPr>
            <p:nvPr/>
          </p:nvSpPr>
          <p:spPr bwMode="auto">
            <a:xfrm>
              <a:off x="2669" y="3790"/>
              <a:ext cx="453" cy="453"/>
            </a:xfrm>
            <a:prstGeom prst="ellipse">
              <a:avLst/>
            </a:prstGeom>
            <a:solidFill>
              <a:schemeClr val="bg2">
                <a:alpha val="10001"/>
              </a:schemeClr>
            </a:solidFill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91" name="Oval 83"/>
            <p:cNvSpPr>
              <a:spLocks noChangeArrowheads="1"/>
            </p:cNvSpPr>
            <p:nvPr/>
          </p:nvSpPr>
          <p:spPr bwMode="auto">
            <a:xfrm>
              <a:off x="4529" y="3790"/>
              <a:ext cx="453" cy="453"/>
            </a:xfrm>
            <a:prstGeom prst="ellipse">
              <a:avLst/>
            </a:prstGeom>
            <a:solidFill>
              <a:schemeClr val="bg2">
                <a:alpha val="10001"/>
              </a:schemeClr>
            </a:solidFill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6" name="Oval 28"/>
            <p:cNvSpPr>
              <a:spLocks noChangeArrowheads="1"/>
            </p:cNvSpPr>
            <p:nvPr/>
          </p:nvSpPr>
          <p:spPr bwMode="auto">
            <a:xfrm>
              <a:off x="5138" y="693"/>
              <a:ext cx="465" cy="465"/>
            </a:xfrm>
            <a:prstGeom prst="ellipse">
              <a:avLst/>
            </a:prstGeom>
            <a:solidFill>
              <a:schemeClr val="tx2">
                <a:alpha val="20000"/>
              </a:schemeClr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" name="Rectangle 12"/>
          <p:cNvSpPr>
            <a:spLocks noChangeArrowheads="1"/>
          </p:cNvSpPr>
          <p:nvPr/>
        </p:nvSpPr>
        <p:spPr bwMode="auto">
          <a:xfrm>
            <a:off x="274638" y="265113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Outline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4509"/>
            <a:ext cx="8326582" cy="4981825"/>
          </a:xfrm>
        </p:spPr>
        <p:txBody>
          <a:bodyPr>
            <a:normAutofit lnSpcReduction="10000"/>
          </a:bodyPr>
          <a:lstStyle/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Tracking regulations and  attendant challenges </a:t>
            </a:r>
          </a:p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The African perspective</a:t>
            </a:r>
          </a:p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A Snapshot of the US Regulatory Process </a:t>
            </a:r>
          </a:p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Some Suggestions on regulatory Tracking </a:t>
            </a:r>
          </a:p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Responding to a Proposed Regulation </a:t>
            </a:r>
          </a:p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Effective commenting</a:t>
            </a:r>
          </a:p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Questions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Tracking regulations and attendant challenges</a:t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909" y="1763684"/>
            <a:ext cx="8229600" cy="4176252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Regulation Purpose-a reminder</a:t>
            </a:r>
          </a:p>
          <a:p>
            <a:pPr lvl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Rule or law....to protect the society/consumers</a:t>
            </a:r>
          </a:p>
          <a:p>
            <a:pPr lvl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set up to enforce standards and safety, or to oversee use of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  <a:hlinkClick r:id="rId2" tooltip="Public good"/>
              </a:rPr>
              <a:t>public goods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and regulate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  <a:hlinkClick r:id="rId3" tooltip="Commerce"/>
              </a:rPr>
              <a:t>commerce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Some History from other parts  of the world (US, Canada, Britain)</a:t>
            </a:r>
          </a:p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Why it is easier to track and comment 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US Regulatory Process  Example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Stages of the US rule and law making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Prerule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Stage</a:t>
            </a:r>
          </a:p>
          <a:p>
            <a:pPr lvl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Proposed Rule Stage</a:t>
            </a:r>
          </a:p>
          <a:p>
            <a:pPr lvl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Final Rule Stage </a:t>
            </a:r>
          </a:p>
          <a:p>
            <a:pPr lvl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Post promulgation  </a:t>
            </a: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At all stages, opportunity exists for inclusion and allowance for comments and collaboration</a:t>
            </a:r>
            <a:r>
              <a:rPr lang="en-US" sz="3600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92836" cy="695180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Modes of Stakeholders Participation in the regulatory Process (US)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15636" y="1112838"/>
          <a:ext cx="8229600" cy="558167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Stage in Regulatory Process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Mode of Stakeholder Participation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Authorizing Legislation 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Must pass both houses of Congress and be signed by the president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Interested stakeholders may work  proactively with elected officials to influence legislation that will authorize regulatory action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</a:p>
                  </a:txBody>
                  <a:tcPr marL="68580" marR="68580" marT="0" marB="0"/>
                </a:tc>
              </a:tr>
              <a:tr h="1522758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Regulation Initiation 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The </a:t>
                      </a:r>
                      <a:r>
                        <a:rPr lang="en-US" sz="16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Unified Agenda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is the official compendium of </a:t>
                      </a:r>
                      <a:r>
                        <a:rPr lang="en-US" sz="16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upcoming federal regulatory activity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published online twice a year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The Unified Agenda often provides the </a:t>
                      </a:r>
                      <a:r>
                        <a:rPr lang="en-US" sz="1600" b="1" u="sng" dirty="0">
                          <a:latin typeface="Times New Roman"/>
                          <a:ea typeface="Times New Roman"/>
                          <a:cs typeface="Times New Roman"/>
                        </a:rPr>
                        <a:t>first public notice of agency activity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. It is a searchable electronic database that allows the public to identify upcoming regulations of interest 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Draft Proposal 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Agencies analyze alternatives and draft a regulatory proposal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Stakeholder participation on technical basis for regulatory approach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Small Entity Impacts 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Small Business Regulatory Enforcement Fairness Act (SBREFA) of 1996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Small entities can participate in panels organized by the Small Business Office of Advocacy 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Executive Review 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Officials at the White House Office of Information and Regulatory Affairs (OIRA) </a:t>
                      </a:r>
                      <a:r>
                        <a:rPr lang="en-US" sz="16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meet with members of the public upon request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while a regulation is under interagency review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Modes of Stakeholders Participation in the regulatory Process (US)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17638"/>
          <a:ext cx="8229600" cy="4546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23855"/>
                <a:gridCol w="4405745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Stage in Regulatory Process</a:t>
                      </a:r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Mode of Stakeholder Participation</a:t>
                      </a:r>
                      <a:endParaRPr lang="en-US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Publication in Federal Register </a:t>
                      </a:r>
                    </a:p>
                    <a:p>
                      <a:r>
                        <a:rPr lang="en-US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Regulations.gov contains Federal Register  notices of proposed rulemaking and final rules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Agencies invite public comment on all aspects of regulation. Commenting is not limited to stakeholders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Draft Final Rule 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Under the APA, agencies must consider public comments filed on the record during the comment period as they develop their final regulation</a:t>
                      </a:r>
                      <a:endParaRPr lang="en-U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Final Regulatory Review </a:t>
                      </a:r>
                    </a:p>
                    <a:p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OIRA review of draft final rule and opportunity for meetings</a:t>
                      </a:r>
                      <a:endParaRPr lang="en-U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Publication of Final Rule 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Under the APA, regulations are generally not binding until at least 30 days after publication in the Federal Register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Post-Promulgation 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Guidance</a:t>
                      </a:r>
                      <a:r>
                        <a:rPr lang="en-US" sz="16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documents, etc 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African Challenge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We do not have such foundation and History (we are not alone though)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There are some Unique African challenge that we face:</a:t>
            </a:r>
          </a:p>
          <a:p>
            <a:pPr lvl="1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Geographically, Economically, Politically and hence Regulatory-wise</a:t>
            </a:r>
          </a:p>
          <a:p>
            <a:endParaRPr lang="en-US" dirty="0"/>
          </a:p>
        </p:txBody>
      </p:sp>
      <p:pic>
        <p:nvPicPr>
          <p:cNvPr id="4" name="Picture 2" descr="http://www.kimballstock.com/pix/BEA/03/BEA_03_TK0027_01_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959" y="4586245"/>
            <a:ext cx="3300223" cy="206393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3"/>
          </a:xfrm>
        </p:spPr>
        <p:txBody>
          <a:bodyPr/>
          <a:lstStyle/>
          <a:p>
            <a:r>
              <a:rPr lang="en-ZA" dirty="0" smtClean="0"/>
              <a:t>Key Africa Trade Blocs</a:t>
            </a:r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659687" y="1968499"/>
            <a:ext cx="244475" cy="90488"/>
          </a:xfrm>
          <a:prstGeom prst="rect">
            <a:avLst/>
          </a:prstGeom>
          <a:solidFill>
            <a:srgbClr val="FF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ZA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962900" y="1941512"/>
            <a:ext cx="4953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000000"/>
                </a:solidFill>
                <a:latin typeface="Frutiger 45 Light" pitchFamily="2" charset="0"/>
                <a:cs typeface="Arial"/>
              </a:rPr>
              <a:t>COMESA</a:t>
            </a:r>
            <a:endParaRPr lang="en-US" sz="2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962900" y="2078037"/>
            <a:ext cx="317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000000"/>
                </a:solidFill>
                <a:latin typeface="Frutiger 45 Light" pitchFamily="2" charset="0"/>
                <a:cs typeface="Arial"/>
              </a:rPr>
              <a:t>SADC</a:t>
            </a:r>
            <a:endParaRPr lang="en-US" sz="2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962900" y="2212974"/>
            <a:ext cx="952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000000"/>
                </a:solidFill>
                <a:latin typeface="Frutiger 45 Light" pitchFamily="2" charset="0"/>
                <a:cs typeface="Arial"/>
              </a:rPr>
              <a:t>SADC &amp; COMESA</a:t>
            </a:r>
            <a:endParaRPr lang="en-US" sz="2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7962900" y="2347912"/>
            <a:ext cx="508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000000"/>
                </a:solidFill>
                <a:latin typeface="Frutiger 45 Light" pitchFamily="2" charset="0"/>
                <a:cs typeface="Arial"/>
              </a:rPr>
              <a:t>ECOWAS</a:t>
            </a:r>
            <a:endParaRPr lang="en-US" sz="2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7659687" y="2097087"/>
            <a:ext cx="244475" cy="90487"/>
          </a:xfrm>
          <a:prstGeom prst="rect">
            <a:avLst/>
          </a:prstGeom>
          <a:solidFill>
            <a:srgbClr val="0000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ZA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7659687" y="2230437"/>
            <a:ext cx="244475" cy="90487"/>
          </a:xfrm>
          <a:prstGeom prst="rect">
            <a:avLst/>
          </a:prstGeom>
          <a:blipFill dpi="0" rotWithShape="0">
            <a:blip r:embed="rId2" cstate="email"/>
            <a:srcRect/>
            <a:tile tx="0" ty="0" sx="100000" sy="100000" flip="none" algn="tl"/>
          </a:blip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ZA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7659687" y="2355849"/>
            <a:ext cx="244475" cy="90488"/>
          </a:xfrm>
          <a:prstGeom prst="rect">
            <a:avLst/>
          </a:prstGeom>
          <a:solidFill>
            <a:srgbClr val="00FF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ZA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7885113" y="4914900"/>
            <a:ext cx="20637" cy="44450"/>
          </a:xfrm>
          <a:custGeom>
            <a:avLst/>
            <a:gdLst>
              <a:gd name="T0" fmla="*/ 2147483647 w 24"/>
              <a:gd name="T1" fmla="*/ 0 h 55"/>
              <a:gd name="T2" fmla="*/ 2147483647 w 24"/>
              <a:gd name="T3" fmla="*/ 2147483647 h 55"/>
              <a:gd name="T4" fmla="*/ 2147483647 w 24"/>
              <a:gd name="T5" fmla="*/ 2147483647 h 55"/>
              <a:gd name="T6" fmla="*/ 2147483647 w 24"/>
              <a:gd name="T7" fmla="*/ 2147483647 h 55"/>
              <a:gd name="T8" fmla="*/ 2147483647 w 24"/>
              <a:gd name="T9" fmla="*/ 2147483647 h 55"/>
              <a:gd name="T10" fmla="*/ 2147483647 w 24"/>
              <a:gd name="T11" fmla="*/ 2147483647 h 55"/>
              <a:gd name="T12" fmla="*/ 0 w 24"/>
              <a:gd name="T13" fmla="*/ 2147483647 h 55"/>
              <a:gd name="T14" fmla="*/ 0 w 24"/>
              <a:gd name="T15" fmla="*/ 2147483647 h 55"/>
              <a:gd name="T16" fmla="*/ 2147483647 w 24"/>
              <a:gd name="T17" fmla="*/ 0 h 5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"/>
              <a:gd name="T28" fmla="*/ 0 h 55"/>
              <a:gd name="T29" fmla="*/ 24 w 24"/>
              <a:gd name="T30" fmla="*/ 55 h 5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" h="55">
                <a:moveTo>
                  <a:pt x="10" y="0"/>
                </a:moveTo>
                <a:lnTo>
                  <a:pt x="17" y="4"/>
                </a:lnTo>
                <a:lnTo>
                  <a:pt x="13" y="24"/>
                </a:lnTo>
                <a:lnTo>
                  <a:pt x="24" y="45"/>
                </a:lnTo>
                <a:lnTo>
                  <a:pt x="17" y="55"/>
                </a:lnTo>
                <a:lnTo>
                  <a:pt x="10" y="52"/>
                </a:lnTo>
                <a:lnTo>
                  <a:pt x="0" y="35"/>
                </a:lnTo>
                <a:lnTo>
                  <a:pt x="0" y="4"/>
                </a:lnTo>
                <a:lnTo>
                  <a:pt x="1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7885113" y="4914900"/>
            <a:ext cx="20637" cy="44450"/>
          </a:xfrm>
          <a:custGeom>
            <a:avLst/>
            <a:gdLst>
              <a:gd name="T0" fmla="*/ 2147483647 w 24"/>
              <a:gd name="T1" fmla="*/ 0 h 55"/>
              <a:gd name="T2" fmla="*/ 2147483647 w 24"/>
              <a:gd name="T3" fmla="*/ 2147483647 h 55"/>
              <a:gd name="T4" fmla="*/ 2147483647 w 24"/>
              <a:gd name="T5" fmla="*/ 2147483647 h 55"/>
              <a:gd name="T6" fmla="*/ 2147483647 w 24"/>
              <a:gd name="T7" fmla="*/ 2147483647 h 55"/>
              <a:gd name="T8" fmla="*/ 2147483647 w 24"/>
              <a:gd name="T9" fmla="*/ 2147483647 h 55"/>
              <a:gd name="T10" fmla="*/ 2147483647 w 24"/>
              <a:gd name="T11" fmla="*/ 2147483647 h 55"/>
              <a:gd name="T12" fmla="*/ 0 w 24"/>
              <a:gd name="T13" fmla="*/ 2147483647 h 55"/>
              <a:gd name="T14" fmla="*/ 0 w 24"/>
              <a:gd name="T15" fmla="*/ 2147483647 h 55"/>
              <a:gd name="T16" fmla="*/ 2147483647 w 24"/>
              <a:gd name="T17" fmla="*/ 0 h 5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"/>
              <a:gd name="T28" fmla="*/ 0 h 55"/>
              <a:gd name="T29" fmla="*/ 24 w 24"/>
              <a:gd name="T30" fmla="*/ 55 h 5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" h="55">
                <a:moveTo>
                  <a:pt x="10" y="0"/>
                </a:moveTo>
                <a:lnTo>
                  <a:pt x="17" y="4"/>
                </a:lnTo>
                <a:lnTo>
                  <a:pt x="13" y="24"/>
                </a:lnTo>
                <a:lnTo>
                  <a:pt x="24" y="45"/>
                </a:lnTo>
                <a:lnTo>
                  <a:pt x="17" y="55"/>
                </a:lnTo>
                <a:lnTo>
                  <a:pt x="10" y="52"/>
                </a:lnTo>
                <a:lnTo>
                  <a:pt x="0" y="35"/>
                </a:lnTo>
                <a:lnTo>
                  <a:pt x="0" y="4"/>
                </a:lnTo>
                <a:lnTo>
                  <a:pt x="10" y="0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8018463" y="5021262"/>
            <a:ext cx="12700" cy="23813"/>
          </a:xfrm>
          <a:custGeom>
            <a:avLst/>
            <a:gdLst>
              <a:gd name="T0" fmla="*/ 2147483647 w 14"/>
              <a:gd name="T1" fmla="*/ 2147483647 h 28"/>
              <a:gd name="T2" fmla="*/ 2147483647 w 14"/>
              <a:gd name="T3" fmla="*/ 2147483647 h 28"/>
              <a:gd name="T4" fmla="*/ 0 w 14"/>
              <a:gd name="T5" fmla="*/ 2147483647 h 28"/>
              <a:gd name="T6" fmla="*/ 0 w 14"/>
              <a:gd name="T7" fmla="*/ 0 h 28"/>
              <a:gd name="T8" fmla="*/ 2147483647 w 14"/>
              <a:gd name="T9" fmla="*/ 2147483647 h 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28"/>
              <a:gd name="T17" fmla="*/ 14 w 14"/>
              <a:gd name="T18" fmla="*/ 28 h 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28">
                <a:moveTo>
                  <a:pt x="14" y="11"/>
                </a:moveTo>
                <a:lnTo>
                  <a:pt x="14" y="28"/>
                </a:lnTo>
                <a:lnTo>
                  <a:pt x="0" y="28"/>
                </a:lnTo>
                <a:lnTo>
                  <a:pt x="0" y="0"/>
                </a:lnTo>
                <a:lnTo>
                  <a:pt x="14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8018463" y="5021262"/>
            <a:ext cx="12700" cy="23813"/>
          </a:xfrm>
          <a:custGeom>
            <a:avLst/>
            <a:gdLst>
              <a:gd name="T0" fmla="*/ 2147483647 w 14"/>
              <a:gd name="T1" fmla="*/ 2147483647 h 28"/>
              <a:gd name="T2" fmla="*/ 2147483647 w 14"/>
              <a:gd name="T3" fmla="*/ 2147483647 h 28"/>
              <a:gd name="T4" fmla="*/ 0 w 14"/>
              <a:gd name="T5" fmla="*/ 2147483647 h 28"/>
              <a:gd name="T6" fmla="*/ 0 w 14"/>
              <a:gd name="T7" fmla="*/ 0 h 28"/>
              <a:gd name="T8" fmla="*/ 2147483647 w 14"/>
              <a:gd name="T9" fmla="*/ 2147483647 h 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28"/>
              <a:gd name="T17" fmla="*/ 14 w 14"/>
              <a:gd name="T18" fmla="*/ 28 h 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28">
                <a:moveTo>
                  <a:pt x="14" y="11"/>
                </a:moveTo>
                <a:lnTo>
                  <a:pt x="14" y="28"/>
                </a:lnTo>
                <a:lnTo>
                  <a:pt x="0" y="28"/>
                </a:lnTo>
                <a:lnTo>
                  <a:pt x="0" y="0"/>
                </a:lnTo>
                <a:lnTo>
                  <a:pt x="14" y="11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17" name="Freeform 15"/>
          <p:cNvSpPr>
            <a:spLocks/>
          </p:cNvSpPr>
          <p:nvPr/>
        </p:nvSpPr>
        <p:spPr bwMode="auto">
          <a:xfrm>
            <a:off x="7961313" y="4976812"/>
            <a:ext cx="17462" cy="20638"/>
          </a:xfrm>
          <a:custGeom>
            <a:avLst/>
            <a:gdLst>
              <a:gd name="T0" fmla="*/ 2147483647 w 22"/>
              <a:gd name="T1" fmla="*/ 0 h 27"/>
              <a:gd name="T2" fmla="*/ 2147483647 w 22"/>
              <a:gd name="T3" fmla="*/ 2147483647 h 27"/>
              <a:gd name="T4" fmla="*/ 2147483647 w 22"/>
              <a:gd name="T5" fmla="*/ 2147483647 h 27"/>
              <a:gd name="T6" fmla="*/ 2147483647 w 22"/>
              <a:gd name="T7" fmla="*/ 2147483647 h 27"/>
              <a:gd name="T8" fmla="*/ 0 w 22"/>
              <a:gd name="T9" fmla="*/ 2147483647 h 27"/>
              <a:gd name="T10" fmla="*/ 2147483647 w 22"/>
              <a:gd name="T11" fmla="*/ 2147483647 h 27"/>
              <a:gd name="T12" fmla="*/ 2147483647 w 22"/>
              <a:gd name="T13" fmla="*/ 0 h 2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"/>
              <a:gd name="T22" fmla="*/ 0 h 27"/>
              <a:gd name="T23" fmla="*/ 22 w 22"/>
              <a:gd name="T24" fmla="*/ 27 h 2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" h="27">
                <a:moveTo>
                  <a:pt x="22" y="0"/>
                </a:moveTo>
                <a:lnTo>
                  <a:pt x="22" y="20"/>
                </a:lnTo>
                <a:lnTo>
                  <a:pt x="22" y="27"/>
                </a:lnTo>
                <a:lnTo>
                  <a:pt x="15" y="14"/>
                </a:lnTo>
                <a:lnTo>
                  <a:pt x="0" y="7"/>
                </a:lnTo>
                <a:lnTo>
                  <a:pt x="12" y="7"/>
                </a:lnTo>
                <a:lnTo>
                  <a:pt x="2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18" name="Freeform 16"/>
          <p:cNvSpPr>
            <a:spLocks/>
          </p:cNvSpPr>
          <p:nvPr/>
        </p:nvSpPr>
        <p:spPr bwMode="auto">
          <a:xfrm>
            <a:off x="7961313" y="4976812"/>
            <a:ext cx="17462" cy="20638"/>
          </a:xfrm>
          <a:custGeom>
            <a:avLst/>
            <a:gdLst>
              <a:gd name="T0" fmla="*/ 2147483647 w 22"/>
              <a:gd name="T1" fmla="*/ 0 h 27"/>
              <a:gd name="T2" fmla="*/ 2147483647 w 22"/>
              <a:gd name="T3" fmla="*/ 2147483647 h 27"/>
              <a:gd name="T4" fmla="*/ 2147483647 w 22"/>
              <a:gd name="T5" fmla="*/ 2147483647 h 27"/>
              <a:gd name="T6" fmla="*/ 2147483647 w 22"/>
              <a:gd name="T7" fmla="*/ 2147483647 h 27"/>
              <a:gd name="T8" fmla="*/ 0 w 22"/>
              <a:gd name="T9" fmla="*/ 2147483647 h 27"/>
              <a:gd name="T10" fmla="*/ 2147483647 w 22"/>
              <a:gd name="T11" fmla="*/ 2147483647 h 27"/>
              <a:gd name="T12" fmla="*/ 2147483647 w 22"/>
              <a:gd name="T13" fmla="*/ 0 h 2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"/>
              <a:gd name="T22" fmla="*/ 0 h 27"/>
              <a:gd name="T23" fmla="*/ 22 w 22"/>
              <a:gd name="T24" fmla="*/ 27 h 2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" h="27">
                <a:moveTo>
                  <a:pt x="22" y="0"/>
                </a:moveTo>
                <a:lnTo>
                  <a:pt x="22" y="20"/>
                </a:lnTo>
                <a:lnTo>
                  <a:pt x="22" y="27"/>
                </a:lnTo>
                <a:lnTo>
                  <a:pt x="15" y="14"/>
                </a:lnTo>
                <a:lnTo>
                  <a:pt x="0" y="7"/>
                </a:lnTo>
                <a:lnTo>
                  <a:pt x="12" y="7"/>
                </a:lnTo>
                <a:lnTo>
                  <a:pt x="22" y="0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19" name="Freeform 17"/>
          <p:cNvSpPr>
            <a:spLocks/>
          </p:cNvSpPr>
          <p:nvPr/>
        </p:nvSpPr>
        <p:spPr bwMode="auto">
          <a:xfrm>
            <a:off x="7913688" y="4987925"/>
            <a:ext cx="19050" cy="7937"/>
          </a:xfrm>
          <a:custGeom>
            <a:avLst/>
            <a:gdLst>
              <a:gd name="T0" fmla="*/ 2147483647 w 26"/>
              <a:gd name="T1" fmla="*/ 2147483647 h 10"/>
              <a:gd name="T2" fmla="*/ 2147483647 w 26"/>
              <a:gd name="T3" fmla="*/ 2147483647 h 10"/>
              <a:gd name="T4" fmla="*/ 0 w 26"/>
              <a:gd name="T5" fmla="*/ 0 h 10"/>
              <a:gd name="T6" fmla="*/ 2147483647 w 26"/>
              <a:gd name="T7" fmla="*/ 0 h 10"/>
              <a:gd name="T8" fmla="*/ 2147483647 w 26"/>
              <a:gd name="T9" fmla="*/ 2147483647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0"/>
              <a:gd name="T17" fmla="*/ 26 w 26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0">
                <a:moveTo>
                  <a:pt x="26" y="10"/>
                </a:moveTo>
                <a:lnTo>
                  <a:pt x="7" y="6"/>
                </a:lnTo>
                <a:lnTo>
                  <a:pt x="0" y="0"/>
                </a:lnTo>
                <a:lnTo>
                  <a:pt x="7" y="0"/>
                </a:lnTo>
                <a:lnTo>
                  <a:pt x="26" y="1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20" name="Freeform 18"/>
          <p:cNvSpPr>
            <a:spLocks/>
          </p:cNvSpPr>
          <p:nvPr/>
        </p:nvSpPr>
        <p:spPr bwMode="auto">
          <a:xfrm>
            <a:off x="7913688" y="4987925"/>
            <a:ext cx="19050" cy="7937"/>
          </a:xfrm>
          <a:custGeom>
            <a:avLst/>
            <a:gdLst>
              <a:gd name="T0" fmla="*/ 2147483647 w 26"/>
              <a:gd name="T1" fmla="*/ 2147483647 h 10"/>
              <a:gd name="T2" fmla="*/ 2147483647 w 26"/>
              <a:gd name="T3" fmla="*/ 2147483647 h 10"/>
              <a:gd name="T4" fmla="*/ 0 w 26"/>
              <a:gd name="T5" fmla="*/ 0 h 10"/>
              <a:gd name="T6" fmla="*/ 2147483647 w 26"/>
              <a:gd name="T7" fmla="*/ 0 h 10"/>
              <a:gd name="T8" fmla="*/ 2147483647 w 26"/>
              <a:gd name="T9" fmla="*/ 2147483647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0"/>
              <a:gd name="T17" fmla="*/ 26 w 26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0">
                <a:moveTo>
                  <a:pt x="26" y="10"/>
                </a:moveTo>
                <a:lnTo>
                  <a:pt x="7" y="6"/>
                </a:lnTo>
                <a:lnTo>
                  <a:pt x="0" y="0"/>
                </a:lnTo>
                <a:lnTo>
                  <a:pt x="7" y="0"/>
                </a:lnTo>
                <a:lnTo>
                  <a:pt x="26" y="10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21" name="Freeform 19"/>
          <p:cNvSpPr>
            <a:spLocks/>
          </p:cNvSpPr>
          <p:nvPr/>
        </p:nvSpPr>
        <p:spPr bwMode="auto">
          <a:xfrm>
            <a:off x="3624263" y="1514475"/>
            <a:ext cx="26987" cy="17462"/>
          </a:xfrm>
          <a:custGeom>
            <a:avLst/>
            <a:gdLst>
              <a:gd name="T0" fmla="*/ 2147483647 w 34"/>
              <a:gd name="T1" fmla="*/ 2147483647 h 22"/>
              <a:gd name="T2" fmla="*/ 2147483647 w 34"/>
              <a:gd name="T3" fmla="*/ 0 h 22"/>
              <a:gd name="T4" fmla="*/ 0 w 34"/>
              <a:gd name="T5" fmla="*/ 2147483647 h 22"/>
              <a:gd name="T6" fmla="*/ 2147483647 w 34"/>
              <a:gd name="T7" fmla="*/ 2147483647 h 22"/>
              <a:gd name="T8" fmla="*/ 2147483647 w 34"/>
              <a:gd name="T9" fmla="*/ 2147483647 h 22"/>
              <a:gd name="T10" fmla="*/ 2147483647 w 34"/>
              <a:gd name="T11" fmla="*/ 2147483647 h 22"/>
              <a:gd name="T12" fmla="*/ 2147483647 w 34"/>
              <a:gd name="T13" fmla="*/ 2147483647 h 22"/>
              <a:gd name="T14" fmla="*/ 2147483647 w 34"/>
              <a:gd name="T15" fmla="*/ 2147483647 h 2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4"/>
              <a:gd name="T25" fmla="*/ 0 h 22"/>
              <a:gd name="T26" fmla="*/ 34 w 34"/>
              <a:gd name="T27" fmla="*/ 22 h 2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4" h="22">
                <a:moveTo>
                  <a:pt x="24" y="5"/>
                </a:moveTo>
                <a:lnTo>
                  <a:pt x="3" y="0"/>
                </a:lnTo>
                <a:lnTo>
                  <a:pt x="0" y="9"/>
                </a:lnTo>
                <a:lnTo>
                  <a:pt x="3" y="19"/>
                </a:lnTo>
                <a:lnTo>
                  <a:pt x="20" y="22"/>
                </a:lnTo>
                <a:lnTo>
                  <a:pt x="34" y="19"/>
                </a:lnTo>
                <a:lnTo>
                  <a:pt x="34" y="9"/>
                </a:lnTo>
                <a:lnTo>
                  <a:pt x="24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22" name="Freeform 20"/>
          <p:cNvSpPr>
            <a:spLocks/>
          </p:cNvSpPr>
          <p:nvPr/>
        </p:nvSpPr>
        <p:spPr bwMode="auto">
          <a:xfrm>
            <a:off x="3624263" y="1514475"/>
            <a:ext cx="26987" cy="17462"/>
          </a:xfrm>
          <a:custGeom>
            <a:avLst/>
            <a:gdLst>
              <a:gd name="T0" fmla="*/ 2147483647 w 34"/>
              <a:gd name="T1" fmla="*/ 2147483647 h 22"/>
              <a:gd name="T2" fmla="*/ 2147483647 w 34"/>
              <a:gd name="T3" fmla="*/ 0 h 22"/>
              <a:gd name="T4" fmla="*/ 0 w 34"/>
              <a:gd name="T5" fmla="*/ 2147483647 h 22"/>
              <a:gd name="T6" fmla="*/ 2147483647 w 34"/>
              <a:gd name="T7" fmla="*/ 2147483647 h 22"/>
              <a:gd name="T8" fmla="*/ 2147483647 w 34"/>
              <a:gd name="T9" fmla="*/ 2147483647 h 22"/>
              <a:gd name="T10" fmla="*/ 2147483647 w 34"/>
              <a:gd name="T11" fmla="*/ 2147483647 h 22"/>
              <a:gd name="T12" fmla="*/ 2147483647 w 34"/>
              <a:gd name="T13" fmla="*/ 2147483647 h 22"/>
              <a:gd name="T14" fmla="*/ 2147483647 w 34"/>
              <a:gd name="T15" fmla="*/ 2147483647 h 2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4"/>
              <a:gd name="T25" fmla="*/ 0 h 22"/>
              <a:gd name="T26" fmla="*/ 34 w 34"/>
              <a:gd name="T27" fmla="*/ 22 h 2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4" h="22">
                <a:moveTo>
                  <a:pt x="24" y="5"/>
                </a:moveTo>
                <a:lnTo>
                  <a:pt x="3" y="0"/>
                </a:lnTo>
                <a:lnTo>
                  <a:pt x="0" y="9"/>
                </a:lnTo>
                <a:lnTo>
                  <a:pt x="3" y="19"/>
                </a:lnTo>
                <a:lnTo>
                  <a:pt x="20" y="22"/>
                </a:lnTo>
                <a:lnTo>
                  <a:pt x="34" y="19"/>
                </a:lnTo>
                <a:lnTo>
                  <a:pt x="34" y="9"/>
                </a:lnTo>
                <a:lnTo>
                  <a:pt x="24" y="5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23" name="Freeform 21"/>
          <p:cNvSpPr>
            <a:spLocks/>
          </p:cNvSpPr>
          <p:nvPr/>
        </p:nvSpPr>
        <p:spPr bwMode="auto">
          <a:xfrm>
            <a:off x="3676650" y="1495425"/>
            <a:ext cx="11113" cy="7937"/>
          </a:xfrm>
          <a:custGeom>
            <a:avLst/>
            <a:gdLst>
              <a:gd name="T0" fmla="*/ 2147483647 w 12"/>
              <a:gd name="T1" fmla="*/ 0 h 10"/>
              <a:gd name="T2" fmla="*/ 2147483647 w 12"/>
              <a:gd name="T3" fmla="*/ 0 h 10"/>
              <a:gd name="T4" fmla="*/ 0 w 12"/>
              <a:gd name="T5" fmla="*/ 2147483647 h 10"/>
              <a:gd name="T6" fmla="*/ 2147483647 w 12"/>
              <a:gd name="T7" fmla="*/ 2147483647 h 10"/>
              <a:gd name="T8" fmla="*/ 2147483647 w 12"/>
              <a:gd name="T9" fmla="*/ 0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"/>
              <a:gd name="T16" fmla="*/ 0 h 10"/>
              <a:gd name="T17" fmla="*/ 12 w 12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" h="10">
                <a:moveTo>
                  <a:pt x="12" y="0"/>
                </a:moveTo>
                <a:lnTo>
                  <a:pt x="7" y="0"/>
                </a:lnTo>
                <a:lnTo>
                  <a:pt x="0" y="10"/>
                </a:lnTo>
                <a:lnTo>
                  <a:pt x="7" y="10"/>
                </a:lnTo>
                <a:lnTo>
                  <a:pt x="1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24" name="Freeform 22"/>
          <p:cNvSpPr>
            <a:spLocks/>
          </p:cNvSpPr>
          <p:nvPr/>
        </p:nvSpPr>
        <p:spPr bwMode="auto">
          <a:xfrm>
            <a:off x="3676650" y="1495425"/>
            <a:ext cx="11113" cy="7937"/>
          </a:xfrm>
          <a:custGeom>
            <a:avLst/>
            <a:gdLst>
              <a:gd name="T0" fmla="*/ 2147483647 w 12"/>
              <a:gd name="T1" fmla="*/ 0 h 10"/>
              <a:gd name="T2" fmla="*/ 2147483647 w 12"/>
              <a:gd name="T3" fmla="*/ 0 h 10"/>
              <a:gd name="T4" fmla="*/ 0 w 12"/>
              <a:gd name="T5" fmla="*/ 2147483647 h 10"/>
              <a:gd name="T6" fmla="*/ 2147483647 w 12"/>
              <a:gd name="T7" fmla="*/ 2147483647 h 10"/>
              <a:gd name="T8" fmla="*/ 2147483647 w 12"/>
              <a:gd name="T9" fmla="*/ 0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"/>
              <a:gd name="T16" fmla="*/ 0 h 10"/>
              <a:gd name="T17" fmla="*/ 12 w 12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" h="10">
                <a:moveTo>
                  <a:pt x="12" y="0"/>
                </a:moveTo>
                <a:lnTo>
                  <a:pt x="7" y="0"/>
                </a:lnTo>
                <a:lnTo>
                  <a:pt x="0" y="10"/>
                </a:lnTo>
                <a:lnTo>
                  <a:pt x="7" y="10"/>
                </a:lnTo>
                <a:lnTo>
                  <a:pt x="12" y="0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25" name="Freeform 23"/>
          <p:cNvSpPr>
            <a:spLocks/>
          </p:cNvSpPr>
          <p:nvPr/>
        </p:nvSpPr>
        <p:spPr bwMode="auto">
          <a:xfrm>
            <a:off x="8128000" y="4765675"/>
            <a:ext cx="20638" cy="9525"/>
          </a:xfrm>
          <a:custGeom>
            <a:avLst/>
            <a:gdLst>
              <a:gd name="T0" fmla="*/ 2147483647 w 26"/>
              <a:gd name="T1" fmla="*/ 2147483647 h 11"/>
              <a:gd name="T2" fmla="*/ 2147483647 w 26"/>
              <a:gd name="T3" fmla="*/ 0 h 11"/>
              <a:gd name="T4" fmla="*/ 2147483647 w 26"/>
              <a:gd name="T5" fmla="*/ 0 h 11"/>
              <a:gd name="T6" fmla="*/ 0 w 26"/>
              <a:gd name="T7" fmla="*/ 2147483647 h 11"/>
              <a:gd name="T8" fmla="*/ 2147483647 w 26"/>
              <a:gd name="T9" fmla="*/ 2147483647 h 11"/>
              <a:gd name="T10" fmla="*/ 2147483647 w 26"/>
              <a:gd name="T11" fmla="*/ 0 h 11"/>
              <a:gd name="T12" fmla="*/ 2147483647 w 26"/>
              <a:gd name="T13" fmla="*/ 2147483647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6"/>
              <a:gd name="T22" fmla="*/ 0 h 11"/>
              <a:gd name="T23" fmla="*/ 26 w 26"/>
              <a:gd name="T24" fmla="*/ 11 h 1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6" h="11">
                <a:moveTo>
                  <a:pt x="11" y="4"/>
                </a:moveTo>
                <a:lnTo>
                  <a:pt x="19" y="0"/>
                </a:lnTo>
                <a:lnTo>
                  <a:pt x="3" y="0"/>
                </a:lnTo>
                <a:lnTo>
                  <a:pt x="0" y="11"/>
                </a:lnTo>
                <a:lnTo>
                  <a:pt x="11" y="11"/>
                </a:lnTo>
                <a:lnTo>
                  <a:pt x="26" y="0"/>
                </a:lnTo>
                <a:lnTo>
                  <a:pt x="11" y="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26" name="Freeform 24"/>
          <p:cNvSpPr>
            <a:spLocks/>
          </p:cNvSpPr>
          <p:nvPr/>
        </p:nvSpPr>
        <p:spPr bwMode="auto">
          <a:xfrm>
            <a:off x="8128000" y="4765675"/>
            <a:ext cx="20638" cy="9525"/>
          </a:xfrm>
          <a:custGeom>
            <a:avLst/>
            <a:gdLst>
              <a:gd name="T0" fmla="*/ 2147483647 w 26"/>
              <a:gd name="T1" fmla="*/ 2147483647 h 11"/>
              <a:gd name="T2" fmla="*/ 2147483647 w 26"/>
              <a:gd name="T3" fmla="*/ 0 h 11"/>
              <a:gd name="T4" fmla="*/ 2147483647 w 26"/>
              <a:gd name="T5" fmla="*/ 0 h 11"/>
              <a:gd name="T6" fmla="*/ 0 w 26"/>
              <a:gd name="T7" fmla="*/ 2147483647 h 11"/>
              <a:gd name="T8" fmla="*/ 2147483647 w 26"/>
              <a:gd name="T9" fmla="*/ 2147483647 h 11"/>
              <a:gd name="T10" fmla="*/ 2147483647 w 26"/>
              <a:gd name="T11" fmla="*/ 0 h 11"/>
              <a:gd name="T12" fmla="*/ 2147483647 w 26"/>
              <a:gd name="T13" fmla="*/ 2147483647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6"/>
              <a:gd name="T22" fmla="*/ 0 h 11"/>
              <a:gd name="T23" fmla="*/ 26 w 26"/>
              <a:gd name="T24" fmla="*/ 11 h 1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6" h="11">
                <a:moveTo>
                  <a:pt x="11" y="4"/>
                </a:moveTo>
                <a:lnTo>
                  <a:pt x="19" y="0"/>
                </a:lnTo>
                <a:lnTo>
                  <a:pt x="3" y="0"/>
                </a:lnTo>
                <a:lnTo>
                  <a:pt x="0" y="11"/>
                </a:lnTo>
                <a:lnTo>
                  <a:pt x="11" y="11"/>
                </a:lnTo>
                <a:lnTo>
                  <a:pt x="26" y="0"/>
                </a:lnTo>
                <a:lnTo>
                  <a:pt x="11" y="4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27" name="Freeform 25"/>
          <p:cNvSpPr>
            <a:spLocks/>
          </p:cNvSpPr>
          <p:nvPr/>
        </p:nvSpPr>
        <p:spPr bwMode="auto">
          <a:xfrm>
            <a:off x="7608888" y="4481512"/>
            <a:ext cx="20637" cy="53975"/>
          </a:xfrm>
          <a:custGeom>
            <a:avLst/>
            <a:gdLst>
              <a:gd name="T0" fmla="*/ 2147483647 w 26"/>
              <a:gd name="T1" fmla="*/ 2147483647 h 68"/>
              <a:gd name="T2" fmla="*/ 2147483647 w 26"/>
              <a:gd name="T3" fmla="*/ 2147483647 h 68"/>
              <a:gd name="T4" fmla="*/ 2147483647 w 26"/>
              <a:gd name="T5" fmla="*/ 0 h 68"/>
              <a:gd name="T6" fmla="*/ 2147483647 w 26"/>
              <a:gd name="T7" fmla="*/ 2147483647 h 68"/>
              <a:gd name="T8" fmla="*/ 2147483647 w 26"/>
              <a:gd name="T9" fmla="*/ 2147483647 h 68"/>
              <a:gd name="T10" fmla="*/ 2147483647 w 26"/>
              <a:gd name="T11" fmla="*/ 2147483647 h 68"/>
              <a:gd name="T12" fmla="*/ 2147483647 w 26"/>
              <a:gd name="T13" fmla="*/ 2147483647 h 68"/>
              <a:gd name="T14" fmla="*/ 0 w 26"/>
              <a:gd name="T15" fmla="*/ 2147483647 h 68"/>
              <a:gd name="T16" fmla="*/ 2147483647 w 26"/>
              <a:gd name="T17" fmla="*/ 2147483647 h 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"/>
              <a:gd name="T28" fmla="*/ 0 h 68"/>
              <a:gd name="T29" fmla="*/ 26 w 26"/>
              <a:gd name="T30" fmla="*/ 68 h 6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" h="68">
                <a:moveTo>
                  <a:pt x="3" y="2"/>
                </a:moveTo>
                <a:lnTo>
                  <a:pt x="12" y="5"/>
                </a:lnTo>
                <a:lnTo>
                  <a:pt x="12" y="0"/>
                </a:lnTo>
                <a:lnTo>
                  <a:pt x="12" y="38"/>
                </a:lnTo>
                <a:lnTo>
                  <a:pt x="22" y="45"/>
                </a:lnTo>
                <a:lnTo>
                  <a:pt x="26" y="68"/>
                </a:lnTo>
                <a:lnTo>
                  <a:pt x="3" y="49"/>
                </a:lnTo>
                <a:lnTo>
                  <a:pt x="0" y="18"/>
                </a:lnTo>
                <a:lnTo>
                  <a:pt x="3" y="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28" name="Freeform 26"/>
          <p:cNvSpPr>
            <a:spLocks/>
          </p:cNvSpPr>
          <p:nvPr/>
        </p:nvSpPr>
        <p:spPr bwMode="auto">
          <a:xfrm>
            <a:off x="7608888" y="4481512"/>
            <a:ext cx="20637" cy="53975"/>
          </a:xfrm>
          <a:custGeom>
            <a:avLst/>
            <a:gdLst>
              <a:gd name="T0" fmla="*/ 2147483647 w 26"/>
              <a:gd name="T1" fmla="*/ 2147483647 h 68"/>
              <a:gd name="T2" fmla="*/ 2147483647 w 26"/>
              <a:gd name="T3" fmla="*/ 2147483647 h 68"/>
              <a:gd name="T4" fmla="*/ 2147483647 w 26"/>
              <a:gd name="T5" fmla="*/ 0 h 68"/>
              <a:gd name="T6" fmla="*/ 2147483647 w 26"/>
              <a:gd name="T7" fmla="*/ 2147483647 h 68"/>
              <a:gd name="T8" fmla="*/ 2147483647 w 26"/>
              <a:gd name="T9" fmla="*/ 2147483647 h 68"/>
              <a:gd name="T10" fmla="*/ 2147483647 w 26"/>
              <a:gd name="T11" fmla="*/ 2147483647 h 68"/>
              <a:gd name="T12" fmla="*/ 2147483647 w 26"/>
              <a:gd name="T13" fmla="*/ 2147483647 h 68"/>
              <a:gd name="T14" fmla="*/ 0 w 26"/>
              <a:gd name="T15" fmla="*/ 2147483647 h 68"/>
              <a:gd name="T16" fmla="*/ 2147483647 w 26"/>
              <a:gd name="T17" fmla="*/ 2147483647 h 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"/>
              <a:gd name="T28" fmla="*/ 0 h 68"/>
              <a:gd name="T29" fmla="*/ 26 w 26"/>
              <a:gd name="T30" fmla="*/ 68 h 6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" h="68">
                <a:moveTo>
                  <a:pt x="3" y="2"/>
                </a:moveTo>
                <a:lnTo>
                  <a:pt x="12" y="5"/>
                </a:lnTo>
                <a:lnTo>
                  <a:pt x="12" y="0"/>
                </a:lnTo>
                <a:lnTo>
                  <a:pt x="12" y="38"/>
                </a:lnTo>
                <a:lnTo>
                  <a:pt x="22" y="45"/>
                </a:lnTo>
                <a:lnTo>
                  <a:pt x="26" y="68"/>
                </a:lnTo>
                <a:lnTo>
                  <a:pt x="3" y="49"/>
                </a:lnTo>
                <a:lnTo>
                  <a:pt x="0" y="18"/>
                </a:lnTo>
                <a:lnTo>
                  <a:pt x="3" y="2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29" name="Freeform 27"/>
          <p:cNvSpPr>
            <a:spLocks/>
          </p:cNvSpPr>
          <p:nvPr/>
        </p:nvSpPr>
        <p:spPr bwMode="auto">
          <a:xfrm>
            <a:off x="7643813" y="4414837"/>
            <a:ext cx="14287" cy="42863"/>
          </a:xfrm>
          <a:custGeom>
            <a:avLst/>
            <a:gdLst>
              <a:gd name="T0" fmla="*/ 2147483647 w 17"/>
              <a:gd name="T1" fmla="*/ 2147483647 h 54"/>
              <a:gd name="T2" fmla="*/ 2147483647 w 17"/>
              <a:gd name="T3" fmla="*/ 0 h 54"/>
              <a:gd name="T4" fmla="*/ 2147483647 w 17"/>
              <a:gd name="T5" fmla="*/ 2147483647 h 54"/>
              <a:gd name="T6" fmla="*/ 2147483647 w 17"/>
              <a:gd name="T7" fmla="*/ 2147483647 h 54"/>
              <a:gd name="T8" fmla="*/ 0 w 17"/>
              <a:gd name="T9" fmla="*/ 2147483647 h 54"/>
              <a:gd name="T10" fmla="*/ 0 w 17"/>
              <a:gd name="T11" fmla="*/ 0 h 54"/>
              <a:gd name="T12" fmla="*/ 2147483647 w 17"/>
              <a:gd name="T13" fmla="*/ 2147483647 h 54"/>
              <a:gd name="T14" fmla="*/ 2147483647 w 17"/>
              <a:gd name="T15" fmla="*/ 0 h 54"/>
              <a:gd name="T16" fmla="*/ 2147483647 w 17"/>
              <a:gd name="T17" fmla="*/ 2147483647 h 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54"/>
              <a:gd name="T29" fmla="*/ 17 w 17"/>
              <a:gd name="T30" fmla="*/ 54 h 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54">
                <a:moveTo>
                  <a:pt x="15" y="21"/>
                </a:moveTo>
                <a:lnTo>
                  <a:pt x="17" y="0"/>
                </a:lnTo>
                <a:lnTo>
                  <a:pt x="17" y="32"/>
                </a:lnTo>
                <a:lnTo>
                  <a:pt x="7" y="54"/>
                </a:lnTo>
                <a:lnTo>
                  <a:pt x="0" y="47"/>
                </a:lnTo>
                <a:lnTo>
                  <a:pt x="0" y="0"/>
                </a:lnTo>
                <a:lnTo>
                  <a:pt x="7" y="4"/>
                </a:lnTo>
                <a:lnTo>
                  <a:pt x="15" y="0"/>
                </a:lnTo>
                <a:lnTo>
                  <a:pt x="15" y="2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30" name="Freeform 28"/>
          <p:cNvSpPr>
            <a:spLocks/>
          </p:cNvSpPr>
          <p:nvPr/>
        </p:nvSpPr>
        <p:spPr bwMode="auto">
          <a:xfrm>
            <a:off x="7643813" y="4414837"/>
            <a:ext cx="14287" cy="42863"/>
          </a:xfrm>
          <a:custGeom>
            <a:avLst/>
            <a:gdLst>
              <a:gd name="T0" fmla="*/ 2147483647 w 17"/>
              <a:gd name="T1" fmla="*/ 2147483647 h 54"/>
              <a:gd name="T2" fmla="*/ 2147483647 w 17"/>
              <a:gd name="T3" fmla="*/ 0 h 54"/>
              <a:gd name="T4" fmla="*/ 2147483647 w 17"/>
              <a:gd name="T5" fmla="*/ 2147483647 h 54"/>
              <a:gd name="T6" fmla="*/ 2147483647 w 17"/>
              <a:gd name="T7" fmla="*/ 2147483647 h 54"/>
              <a:gd name="T8" fmla="*/ 0 w 17"/>
              <a:gd name="T9" fmla="*/ 2147483647 h 54"/>
              <a:gd name="T10" fmla="*/ 0 w 17"/>
              <a:gd name="T11" fmla="*/ 0 h 54"/>
              <a:gd name="T12" fmla="*/ 2147483647 w 17"/>
              <a:gd name="T13" fmla="*/ 2147483647 h 54"/>
              <a:gd name="T14" fmla="*/ 2147483647 w 17"/>
              <a:gd name="T15" fmla="*/ 0 h 54"/>
              <a:gd name="T16" fmla="*/ 2147483647 w 17"/>
              <a:gd name="T17" fmla="*/ 2147483647 h 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54"/>
              <a:gd name="T29" fmla="*/ 17 w 17"/>
              <a:gd name="T30" fmla="*/ 54 h 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54">
                <a:moveTo>
                  <a:pt x="15" y="21"/>
                </a:moveTo>
                <a:lnTo>
                  <a:pt x="17" y="0"/>
                </a:lnTo>
                <a:lnTo>
                  <a:pt x="17" y="32"/>
                </a:lnTo>
                <a:lnTo>
                  <a:pt x="7" y="54"/>
                </a:lnTo>
                <a:lnTo>
                  <a:pt x="0" y="47"/>
                </a:lnTo>
                <a:lnTo>
                  <a:pt x="0" y="0"/>
                </a:lnTo>
                <a:lnTo>
                  <a:pt x="7" y="4"/>
                </a:lnTo>
                <a:lnTo>
                  <a:pt x="15" y="0"/>
                </a:lnTo>
                <a:lnTo>
                  <a:pt x="15" y="21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31" name="Freeform 29"/>
          <p:cNvSpPr>
            <a:spLocks/>
          </p:cNvSpPr>
          <p:nvPr/>
        </p:nvSpPr>
        <p:spPr bwMode="auto">
          <a:xfrm>
            <a:off x="3560763" y="1836737"/>
            <a:ext cx="49212" cy="44450"/>
          </a:xfrm>
          <a:custGeom>
            <a:avLst/>
            <a:gdLst>
              <a:gd name="T0" fmla="*/ 0 w 63"/>
              <a:gd name="T1" fmla="*/ 2147483647 h 55"/>
              <a:gd name="T2" fmla="*/ 2147483647 w 63"/>
              <a:gd name="T3" fmla="*/ 2147483647 h 55"/>
              <a:gd name="T4" fmla="*/ 2147483647 w 63"/>
              <a:gd name="T5" fmla="*/ 2147483647 h 55"/>
              <a:gd name="T6" fmla="*/ 2147483647 w 63"/>
              <a:gd name="T7" fmla="*/ 0 h 55"/>
              <a:gd name="T8" fmla="*/ 2147483647 w 63"/>
              <a:gd name="T9" fmla="*/ 2147483647 h 55"/>
              <a:gd name="T10" fmla="*/ 0 w 63"/>
              <a:gd name="T11" fmla="*/ 2147483647 h 5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"/>
              <a:gd name="T19" fmla="*/ 0 h 55"/>
              <a:gd name="T20" fmla="*/ 63 w 63"/>
              <a:gd name="T21" fmla="*/ 55 h 5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" h="55">
                <a:moveTo>
                  <a:pt x="0" y="22"/>
                </a:moveTo>
                <a:lnTo>
                  <a:pt x="14" y="55"/>
                </a:lnTo>
                <a:lnTo>
                  <a:pt x="40" y="39"/>
                </a:lnTo>
                <a:lnTo>
                  <a:pt x="63" y="0"/>
                </a:lnTo>
                <a:lnTo>
                  <a:pt x="30" y="19"/>
                </a:lnTo>
                <a:lnTo>
                  <a:pt x="0" y="2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32" name="Freeform 30"/>
          <p:cNvSpPr>
            <a:spLocks/>
          </p:cNvSpPr>
          <p:nvPr/>
        </p:nvSpPr>
        <p:spPr bwMode="auto">
          <a:xfrm>
            <a:off x="3560763" y="1836737"/>
            <a:ext cx="49212" cy="44450"/>
          </a:xfrm>
          <a:custGeom>
            <a:avLst/>
            <a:gdLst>
              <a:gd name="T0" fmla="*/ 0 w 63"/>
              <a:gd name="T1" fmla="*/ 2147483647 h 55"/>
              <a:gd name="T2" fmla="*/ 2147483647 w 63"/>
              <a:gd name="T3" fmla="*/ 2147483647 h 55"/>
              <a:gd name="T4" fmla="*/ 2147483647 w 63"/>
              <a:gd name="T5" fmla="*/ 2147483647 h 55"/>
              <a:gd name="T6" fmla="*/ 2147483647 w 63"/>
              <a:gd name="T7" fmla="*/ 0 h 55"/>
              <a:gd name="T8" fmla="*/ 2147483647 w 63"/>
              <a:gd name="T9" fmla="*/ 2147483647 h 55"/>
              <a:gd name="T10" fmla="*/ 0 w 63"/>
              <a:gd name="T11" fmla="*/ 2147483647 h 5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"/>
              <a:gd name="T19" fmla="*/ 0 h 55"/>
              <a:gd name="T20" fmla="*/ 63 w 63"/>
              <a:gd name="T21" fmla="*/ 55 h 5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" h="55">
                <a:moveTo>
                  <a:pt x="0" y="22"/>
                </a:moveTo>
                <a:lnTo>
                  <a:pt x="14" y="55"/>
                </a:lnTo>
                <a:lnTo>
                  <a:pt x="40" y="39"/>
                </a:lnTo>
                <a:lnTo>
                  <a:pt x="63" y="0"/>
                </a:lnTo>
                <a:lnTo>
                  <a:pt x="30" y="19"/>
                </a:lnTo>
                <a:lnTo>
                  <a:pt x="0" y="22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33" name="Freeform 31"/>
          <p:cNvSpPr>
            <a:spLocks/>
          </p:cNvSpPr>
          <p:nvPr/>
        </p:nvSpPr>
        <p:spPr bwMode="auto">
          <a:xfrm>
            <a:off x="3624263" y="1868487"/>
            <a:ext cx="33337" cy="31750"/>
          </a:xfrm>
          <a:custGeom>
            <a:avLst/>
            <a:gdLst>
              <a:gd name="T0" fmla="*/ 0 w 41"/>
              <a:gd name="T1" fmla="*/ 2147483647 h 40"/>
              <a:gd name="T2" fmla="*/ 2147483647 w 41"/>
              <a:gd name="T3" fmla="*/ 2147483647 h 40"/>
              <a:gd name="T4" fmla="*/ 2147483647 w 41"/>
              <a:gd name="T5" fmla="*/ 2147483647 h 40"/>
              <a:gd name="T6" fmla="*/ 2147483647 w 41"/>
              <a:gd name="T7" fmla="*/ 2147483647 h 40"/>
              <a:gd name="T8" fmla="*/ 2147483647 w 41"/>
              <a:gd name="T9" fmla="*/ 0 h 40"/>
              <a:gd name="T10" fmla="*/ 0 w 41"/>
              <a:gd name="T11" fmla="*/ 2147483647 h 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1"/>
              <a:gd name="T19" fmla="*/ 0 h 40"/>
              <a:gd name="T20" fmla="*/ 41 w 41"/>
              <a:gd name="T21" fmla="*/ 40 h 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1" h="40">
                <a:moveTo>
                  <a:pt x="0" y="16"/>
                </a:moveTo>
                <a:lnTo>
                  <a:pt x="5" y="40"/>
                </a:lnTo>
                <a:lnTo>
                  <a:pt x="41" y="33"/>
                </a:lnTo>
                <a:lnTo>
                  <a:pt x="41" y="9"/>
                </a:lnTo>
                <a:lnTo>
                  <a:pt x="20" y="0"/>
                </a:lnTo>
                <a:lnTo>
                  <a:pt x="0" y="1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34" name="Freeform 32"/>
          <p:cNvSpPr>
            <a:spLocks/>
          </p:cNvSpPr>
          <p:nvPr/>
        </p:nvSpPr>
        <p:spPr bwMode="auto">
          <a:xfrm>
            <a:off x="3624263" y="1868487"/>
            <a:ext cx="33337" cy="31750"/>
          </a:xfrm>
          <a:custGeom>
            <a:avLst/>
            <a:gdLst>
              <a:gd name="T0" fmla="*/ 0 w 41"/>
              <a:gd name="T1" fmla="*/ 2147483647 h 40"/>
              <a:gd name="T2" fmla="*/ 2147483647 w 41"/>
              <a:gd name="T3" fmla="*/ 2147483647 h 40"/>
              <a:gd name="T4" fmla="*/ 2147483647 w 41"/>
              <a:gd name="T5" fmla="*/ 2147483647 h 40"/>
              <a:gd name="T6" fmla="*/ 2147483647 w 41"/>
              <a:gd name="T7" fmla="*/ 2147483647 h 40"/>
              <a:gd name="T8" fmla="*/ 2147483647 w 41"/>
              <a:gd name="T9" fmla="*/ 0 h 40"/>
              <a:gd name="T10" fmla="*/ 0 w 41"/>
              <a:gd name="T11" fmla="*/ 2147483647 h 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1"/>
              <a:gd name="T19" fmla="*/ 0 h 40"/>
              <a:gd name="T20" fmla="*/ 41 w 41"/>
              <a:gd name="T21" fmla="*/ 40 h 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1" h="40">
                <a:moveTo>
                  <a:pt x="0" y="16"/>
                </a:moveTo>
                <a:lnTo>
                  <a:pt x="5" y="40"/>
                </a:lnTo>
                <a:lnTo>
                  <a:pt x="41" y="33"/>
                </a:lnTo>
                <a:lnTo>
                  <a:pt x="41" y="9"/>
                </a:lnTo>
                <a:lnTo>
                  <a:pt x="20" y="0"/>
                </a:lnTo>
                <a:lnTo>
                  <a:pt x="0" y="16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35" name="Freeform 33"/>
          <p:cNvSpPr>
            <a:spLocks/>
          </p:cNvSpPr>
          <p:nvPr/>
        </p:nvSpPr>
        <p:spPr bwMode="auto">
          <a:xfrm>
            <a:off x="3733800" y="1797050"/>
            <a:ext cx="79375" cy="80962"/>
          </a:xfrm>
          <a:custGeom>
            <a:avLst/>
            <a:gdLst>
              <a:gd name="T0" fmla="*/ 0 w 101"/>
              <a:gd name="T1" fmla="*/ 2147483647 h 102"/>
              <a:gd name="T2" fmla="*/ 2147483647 w 101"/>
              <a:gd name="T3" fmla="*/ 2147483647 h 102"/>
              <a:gd name="T4" fmla="*/ 2147483647 w 101"/>
              <a:gd name="T5" fmla="*/ 2147483647 h 102"/>
              <a:gd name="T6" fmla="*/ 2147483647 w 101"/>
              <a:gd name="T7" fmla="*/ 2147483647 h 102"/>
              <a:gd name="T8" fmla="*/ 2147483647 w 101"/>
              <a:gd name="T9" fmla="*/ 0 h 102"/>
              <a:gd name="T10" fmla="*/ 2147483647 w 101"/>
              <a:gd name="T11" fmla="*/ 2147483647 h 102"/>
              <a:gd name="T12" fmla="*/ 2147483647 w 101"/>
              <a:gd name="T13" fmla="*/ 2147483647 h 102"/>
              <a:gd name="T14" fmla="*/ 0 w 101"/>
              <a:gd name="T15" fmla="*/ 2147483647 h 10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1"/>
              <a:gd name="T25" fmla="*/ 0 h 102"/>
              <a:gd name="T26" fmla="*/ 101 w 101"/>
              <a:gd name="T27" fmla="*/ 102 h 10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1" h="102">
                <a:moveTo>
                  <a:pt x="0" y="102"/>
                </a:moveTo>
                <a:lnTo>
                  <a:pt x="40" y="87"/>
                </a:lnTo>
                <a:lnTo>
                  <a:pt x="54" y="30"/>
                </a:lnTo>
                <a:lnTo>
                  <a:pt x="85" y="25"/>
                </a:lnTo>
                <a:lnTo>
                  <a:pt x="101" y="0"/>
                </a:lnTo>
                <a:lnTo>
                  <a:pt x="74" y="7"/>
                </a:lnTo>
                <a:lnTo>
                  <a:pt x="7" y="75"/>
                </a:lnTo>
                <a:lnTo>
                  <a:pt x="0" y="10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36" name="Freeform 34"/>
          <p:cNvSpPr>
            <a:spLocks/>
          </p:cNvSpPr>
          <p:nvPr/>
        </p:nvSpPr>
        <p:spPr bwMode="auto">
          <a:xfrm>
            <a:off x="3733800" y="1797050"/>
            <a:ext cx="79375" cy="80962"/>
          </a:xfrm>
          <a:custGeom>
            <a:avLst/>
            <a:gdLst>
              <a:gd name="T0" fmla="*/ 0 w 101"/>
              <a:gd name="T1" fmla="*/ 2147483647 h 102"/>
              <a:gd name="T2" fmla="*/ 2147483647 w 101"/>
              <a:gd name="T3" fmla="*/ 2147483647 h 102"/>
              <a:gd name="T4" fmla="*/ 2147483647 w 101"/>
              <a:gd name="T5" fmla="*/ 2147483647 h 102"/>
              <a:gd name="T6" fmla="*/ 2147483647 w 101"/>
              <a:gd name="T7" fmla="*/ 2147483647 h 102"/>
              <a:gd name="T8" fmla="*/ 2147483647 w 101"/>
              <a:gd name="T9" fmla="*/ 0 h 102"/>
              <a:gd name="T10" fmla="*/ 2147483647 w 101"/>
              <a:gd name="T11" fmla="*/ 2147483647 h 102"/>
              <a:gd name="T12" fmla="*/ 2147483647 w 101"/>
              <a:gd name="T13" fmla="*/ 2147483647 h 102"/>
              <a:gd name="T14" fmla="*/ 0 w 101"/>
              <a:gd name="T15" fmla="*/ 2147483647 h 10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1"/>
              <a:gd name="T25" fmla="*/ 0 h 102"/>
              <a:gd name="T26" fmla="*/ 101 w 101"/>
              <a:gd name="T27" fmla="*/ 102 h 10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1" h="102">
                <a:moveTo>
                  <a:pt x="0" y="102"/>
                </a:moveTo>
                <a:lnTo>
                  <a:pt x="40" y="87"/>
                </a:lnTo>
                <a:lnTo>
                  <a:pt x="54" y="30"/>
                </a:lnTo>
                <a:lnTo>
                  <a:pt x="85" y="25"/>
                </a:lnTo>
                <a:lnTo>
                  <a:pt x="101" y="0"/>
                </a:lnTo>
                <a:lnTo>
                  <a:pt x="74" y="7"/>
                </a:lnTo>
                <a:lnTo>
                  <a:pt x="7" y="75"/>
                </a:lnTo>
                <a:lnTo>
                  <a:pt x="0" y="102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37" name="Freeform 35"/>
          <p:cNvSpPr>
            <a:spLocks/>
          </p:cNvSpPr>
          <p:nvPr/>
        </p:nvSpPr>
        <p:spPr bwMode="auto">
          <a:xfrm>
            <a:off x="7826375" y="4970462"/>
            <a:ext cx="585788" cy="1035050"/>
          </a:xfrm>
          <a:custGeom>
            <a:avLst/>
            <a:gdLst>
              <a:gd name="T0" fmla="*/ 2147483647 w 738"/>
              <a:gd name="T1" fmla="*/ 2147483647 h 1302"/>
              <a:gd name="T2" fmla="*/ 0 w 738"/>
              <a:gd name="T3" fmla="*/ 2147483647 h 1302"/>
              <a:gd name="T4" fmla="*/ 2147483647 w 738"/>
              <a:gd name="T5" fmla="*/ 2147483647 h 1302"/>
              <a:gd name="T6" fmla="*/ 2147483647 w 738"/>
              <a:gd name="T7" fmla="*/ 2147483647 h 1302"/>
              <a:gd name="T8" fmla="*/ 2147483647 w 738"/>
              <a:gd name="T9" fmla="*/ 2147483647 h 1302"/>
              <a:gd name="T10" fmla="*/ 2147483647 w 738"/>
              <a:gd name="T11" fmla="*/ 2147483647 h 1302"/>
              <a:gd name="T12" fmla="*/ 2147483647 w 738"/>
              <a:gd name="T13" fmla="*/ 2147483647 h 1302"/>
              <a:gd name="T14" fmla="*/ 2147483647 w 738"/>
              <a:gd name="T15" fmla="*/ 2147483647 h 1302"/>
              <a:gd name="T16" fmla="*/ 2147483647 w 738"/>
              <a:gd name="T17" fmla="*/ 2147483647 h 1302"/>
              <a:gd name="T18" fmla="*/ 2147483647 w 738"/>
              <a:gd name="T19" fmla="*/ 2147483647 h 1302"/>
              <a:gd name="T20" fmla="*/ 2147483647 w 738"/>
              <a:gd name="T21" fmla="*/ 2147483647 h 1302"/>
              <a:gd name="T22" fmla="*/ 2147483647 w 738"/>
              <a:gd name="T23" fmla="*/ 2147483647 h 1302"/>
              <a:gd name="T24" fmla="*/ 2147483647 w 738"/>
              <a:gd name="T25" fmla="*/ 2147483647 h 1302"/>
              <a:gd name="T26" fmla="*/ 2147483647 w 738"/>
              <a:gd name="T27" fmla="*/ 2147483647 h 1302"/>
              <a:gd name="T28" fmla="*/ 2147483647 w 738"/>
              <a:gd name="T29" fmla="*/ 2147483647 h 1302"/>
              <a:gd name="T30" fmla="*/ 2147483647 w 738"/>
              <a:gd name="T31" fmla="*/ 2147483647 h 1302"/>
              <a:gd name="T32" fmla="*/ 2147483647 w 738"/>
              <a:gd name="T33" fmla="*/ 2147483647 h 1302"/>
              <a:gd name="T34" fmla="*/ 2147483647 w 738"/>
              <a:gd name="T35" fmla="*/ 2147483647 h 1302"/>
              <a:gd name="T36" fmla="*/ 2147483647 w 738"/>
              <a:gd name="T37" fmla="*/ 2147483647 h 1302"/>
              <a:gd name="T38" fmla="*/ 2147483647 w 738"/>
              <a:gd name="T39" fmla="*/ 2147483647 h 1302"/>
              <a:gd name="T40" fmla="*/ 2147483647 w 738"/>
              <a:gd name="T41" fmla="*/ 0 h 1302"/>
              <a:gd name="T42" fmla="*/ 2147483647 w 738"/>
              <a:gd name="T43" fmla="*/ 2147483647 h 1302"/>
              <a:gd name="T44" fmla="*/ 2147483647 w 738"/>
              <a:gd name="T45" fmla="*/ 2147483647 h 1302"/>
              <a:gd name="T46" fmla="*/ 2147483647 w 738"/>
              <a:gd name="T47" fmla="*/ 2147483647 h 1302"/>
              <a:gd name="T48" fmla="*/ 2147483647 w 738"/>
              <a:gd name="T49" fmla="*/ 2147483647 h 1302"/>
              <a:gd name="T50" fmla="*/ 2147483647 w 738"/>
              <a:gd name="T51" fmla="*/ 2147483647 h 1302"/>
              <a:gd name="T52" fmla="*/ 2147483647 w 738"/>
              <a:gd name="T53" fmla="*/ 2147483647 h 1302"/>
              <a:gd name="T54" fmla="*/ 2147483647 w 738"/>
              <a:gd name="T55" fmla="*/ 2147483647 h 1302"/>
              <a:gd name="T56" fmla="*/ 2147483647 w 738"/>
              <a:gd name="T57" fmla="*/ 2147483647 h 1302"/>
              <a:gd name="T58" fmla="*/ 2147483647 w 738"/>
              <a:gd name="T59" fmla="*/ 2147483647 h 1302"/>
              <a:gd name="T60" fmla="*/ 2147483647 w 738"/>
              <a:gd name="T61" fmla="*/ 2147483647 h 1302"/>
              <a:gd name="T62" fmla="*/ 2147483647 w 738"/>
              <a:gd name="T63" fmla="*/ 2147483647 h 1302"/>
              <a:gd name="T64" fmla="*/ 2147483647 w 738"/>
              <a:gd name="T65" fmla="*/ 2147483647 h 1302"/>
              <a:gd name="T66" fmla="*/ 2147483647 w 738"/>
              <a:gd name="T67" fmla="*/ 2147483647 h 1302"/>
              <a:gd name="T68" fmla="*/ 2147483647 w 738"/>
              <a:gd name="T69" fmla="*/ 2147483647 h 1302"/>
              <a:gd name="T70" fmla="*/ 2147483647 w 738"/>
              <a:gd name="T71" fmla="*/ 2147483647 h 1302"/>
              <a:gd name="T72" fmla="*/ 2147483647 w 738"/>
              <a:gd name="T73" fmla="*/ 2147483647 h 1302"/>
              <a:gd name="T74" fmla="*/ 2147483647 w 738"/>
              <a:gd name="T75" fmla="*/ 2147483647 h 1302"/>
              <a:gd name="T76" fmla="*/ 2147483647 w 738"/>
              <a:gd name="T77" fmla="*/ 2147483647 h 1302"/>
              <a:gd name="T78" fmla="*/ 2147483647 w 738"/>
              <a:gd name="T79" fmla="*/ 2147483647 h 130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738"/>
              <a:gd name="T121" fmla="*/ 0 h 1302"/>
              <a:gd name="T122" fmla="*/ 738 w 738"/>
              <a:gd name="T123" fmla="*/ 1302 h 130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738" h="1302">
                <a:moveTo>
                  <a:pt x="2" y="951"/>
                </a:moveTo>
                <a:lnTo>
                  <a:pt x="0" y="1038"/>
                </a:lnTo>
                <a:lnTo>
                  <a:pt x="17" y="1078"/>
                </a:lnTo>
                <a:lnTo>
                  <a:pt x="17" y="1196"/>
                </a:lnTo>
                <a:lnTo>
                  <a:pt x="78" y="1278"/>
                </a:lnTo>
                <a:lnTo>
                  <a:pt x="112" y="1302"/>
                </a:lnTo>
                <a:lnTo>
                  <a:pt x="159" y="1297"/>
                </a:lnTo>
                <a:lnTo>
                  <a:pt x="247" y="1257"/>
                </a:lnTo>
                <a:lnTo>
                  <a:pt x="283" y="1267"/>
                </a:lnTo>
                <a:lnTo>
                  <a:pt x="324" y="1220"/>
                </a:lnTo>
                <a:lnTo>
                  <a:pt x="384" y="1100"/>
                </a:lnTo>
                <a:lnTo>
                  <a:pt x="425" y="981"/>
                </a:lnTo>
                <a:lnTo>
                  <a:pt x="596" y="628"/>
                </a:lnTo>
                <a:lnTo>
                  <a:pt x="629" y="483"/>
                </a:lnTo>
                <a:lnTo>
                  <a:pt x="654" y="463"/>
                </a:lnTo>
                <a:lnTo>
                  <a:pt x="669" y="424"/>
                </a:lnTo>
                <a:lnTo>
                  <a:pt x="669" y="340"/>
                </a:lnTo>
                <a:lnTo>
                  <a:pt x="703" y="381"/>
                </a:lnTo>
                <a:lnTo>
                  <a:pt x="738" y="330"/>
                </a:lnTo>
                <a:lnTo>
                  <a:pt x="710" y="96"/>
                </a:lnTo>
                <a:lnTo>
                  <a:pt x="661" y="0"/>
                </a:lnTo>
                <a:lnTo>
                  <a:pt x="619" y="40"/>
                </a:lnTo>
                <a:lnTo>
                  <a:pt x="604" y="129"/>
                </a:lnTo>
                <a:lnTo>
                  <a:pt x="513" y="155"/>
                </a:lnTo>
                <a:lnTo>
                  <a:pt x="516" y="202"/>
                </a:lnTo>
                <a:lnTo>
                  <a:pt x="483" y="227"/>
                </a:lnTo>
                <a:lnTo>
                  <a:pt x="488" y="267"/>
                </a:lnTo>
                <a:lnTo>
                  <a:pt x="446" y="267"/>
                </a:lnTo>
                <a:lnTo>
                  <a:pt x="404" y="313"/>
                </a:lnTo>
                <a:lnTo>
                  <a:pt x="314" y="360"/>
                </a:lnTo>
                <a:lnTo>
                  <a:pt x="217" y="401"/>
                </a:lnTo>
                <a:lnTo>
                  <a:pt x="177" y="401"/>
                </a:lnTo>
                <a:lnTo>
                  <a:pt x="149" y="473"/>
                </a:lnTo>
                <a:lnTo>
                  <a:pt x="112" y="520"/>
                </a:lnTo>
                <a:lnTo>
                  <a:pt x="112" y="574"/>
                </a:lnTo>
                <a:lnTo>
                  <a:pt x="129" y="631"/>
                </a:lnTo>
                <a:lnTo>
                  <a:pt x="126" y="671"/>
                </a:lnTo>
                <a:lnTo>
                  <a:pt x="145" y="729"/>
                </a:lnTo>
                <a:lnTo>
                  <a:pt x="129" y="769"/>
                </a:lnTo>
                <a:lnTo>
                  <a:pt x="2" y="951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38" name="Freeform 36"/>
          <p:cNvSpPr>
            <a:spLocks/>
          </p:cNvSpPr>
          <p:nvPr/>
        </p:nvSpPr>
        <p:spPr bwMode="auto">
          <a:xfrm>
            <a:off x="7826375" y="4970462"/>
            <a:ext cx="585788" cy="1035050"/>
          </a:xfrm>
          <a:custGeom>
            <a:avLst/>
            <a:gdLst>
              <a:gd name="T0" fmla="*/ 2147483647 w 738"/>
              <a:gd name="T1" fmla="*/ 2147483647 h 1302"/>
              <a:gd name="T2" fmla="*/ 0 w 738"/>
              <a:gd name="T3" fmla="*/ 2147483647 h 1302"/>
              <a:gd name="T4" fmla="*/ 2147483647 w 738"/>
              <a:gd name="T5" fmla="*/ 2147483647 h 1302"/>
              <a:gd name="T6" fmla="*/ 2147483647 w 738"/>
              <a:gd name="T7" fmla="*/ 2147483647 h 1302"/>
              <a:gd name="T8" fmla="*/ 2147483647 w 738"/>
              <a:gd name="T9" fmla="*/ 2147483647 h 1302"/>
              <a:gd name="T10" fmla="*/ 2147483647 w 738"/>
              <a:gd name="T11" fmla="*/ 2147483647 h 1302"/>
              <a:gd name="T12" fmla="*/ 2147483647 w 738"/>
              <a:gd name="T13" fmla="*/ 2147483647 h 1302"/>
              <a:gd name="T14" fmla="*/ 2147483647 w 738"/>
              <a:gd name="T15" fmla="*/ 2147483647 h 1302"/>
              <a:gd name="T16" fmla="*/ 2147483647 w 738"/>
              <a:gd name="T17" fmla="*/ 2147483647 h 1302"/>
              <a:gd name="T18" fmla="*/ 2147483647 w 738"/>
              <a:gd name="T19" fmla="*/ 2147483647 h 1302"/>
              <a:gd name="T20" fmla="*/ 2147483647 w 738"/>
              <a:gd name="T21" fmla="*/ 2147483647 h 1302"/>
              <a:gd name="T22" fmla="*/ 2147483647 w 738"/>
              <a:gd name="T23" fmla="*/ 2147483647 h 1302"/>
              <a:gd name="T24" fmla="*/ 2147483647 w 738"/>
              <a:gd name="T25" fmla="*/ 2147483647 h 1302"/>
              <a:gd name="T26" fmla="*/ 2147483647 w 738"/>
              <a:gd name="T27" fmla="*/ 2147483647 h 1302"/>
              <a:gd name="T28" fmla="*/ 2147483647 w 738"/>
              <a:gd name="T29" fmla="*/ 2147483647 h 1302"/>
              <a:gd name="T30" fmla="*/ 2147483647 w 738"/>
              <a:gd name="T31" fmla="*/ 2147483647 h 1302"/>
              <a:gd name="T32" fmla="*/ 2147483647 w 738"/>
              <a:gd name="T33" fmla="*/ 2147483647 h 1302"/>
              <a:gd name="T34" fmla="*/ 2147483647 w 738"/>
              <a:gd name="T35" fmla="*/ 2147483647 h 1302"/>
              <a:gd name="T36" fmla="*/ 2147483647 w 738"/>
              <a:gd name="T37" fmla="*/ 2147483647 h 1302"/>
              <a:gd name="T38" fmla="*/ 2147483647 w 738"/>
              <a:gd name="T39" fmla="*/ 2147483647 h 1302"/>
              <a:gd name="T40" fmla="*/ 2147483647 w 738"/>
              <a:gd name="T41" fmla="*/ 0 h 1302"/>
              <a:gd name="T42" fmla="*/ 2147483647 w 738"/>
              <a:gd name="T43" fmla="*/ 2147483647 h 1302"/>
              <a:gd name="T44" fmla="*/ 2147483647 w 738"/>
              <a:gd name="T45" fmla="*/ 2147483647 h 1302"/>
              <a:gd name="T46" fmla="*/ 2147483647 w 738"/>
              <a:gd name="T47" fmla="*/ 2147483647 h 1302"/>
              <a:gd name="T48" fmla="*/ 2147483647 w 738"/>
              <a:gd name="T49" fmla="*/ 2147483647 h 1302"/>
              <a:gd name="T50" fmla="*/ 2147483647 w 738"/>
              <a:gd name="T51" fmla="*/ 2147483647 h 1302"/>
              <a:gd name="T52" fmla="*/ 2147483647 w 738"/>
              <a:gd name="T53" fmla="*/ 2147483647 h 1302"/>
              <a:gd name="T54" fmla="*/ 2147483647 w 738"/>
              <a:gd name="T55" fmla="*/ 2147483647 h 1302"/>
              <a:gd name="T56" fmla="*/ 2147483647 w 738"/>
              <a:gd name="T57" fmla="*/ 2147483647 h 1302"/>
              <a:gd name="T58" fmla="*/ 2147483647 w 738"/>
              <a:gd name="T59" fmla="*/ 2147483647 h 1302"/>
              <a:gd name="T60" fmla="*/ 2147483647 w 738"/>
              <a:gd name="T61" fmla="*/ 2147483647 h 1302"/>
              <a:gd name="T62" fmla="*/ 2147483647 w 738"/>
              <a:gd name="T63" fmla="*/ 2147483647 h 1302"/>
              <a:gd name="T64" fmla="*/ 2147483647 w 738"/>
              <a:gd name="T65" fmla="*/ 2147483647 h 1302"/>
              <a:gd name="T66" fmla="*/ 2147483647 w 738"/>
              <a:gd name="T67" fmla="*/ 2147483647 h 1302"/>
              <a:gd name="T68" fmla="*/ 2147483647 w 738"/>
              <a:gd name="T69" fmla="*/ 2147483647 h 1302"/>
              <a:gd name="T70" fmla="*/ 2147483647 w 738"/>
              <a:gd name="T71" fmla="*/ 2147483647 h 1302"/>
              <a:gd name="T72" fmla="*/ 2147483647 w 738"/>
              <a:gd name="T73" fmla="*/ 2147483647 h 1302"/>
              <a:gd name="T74" fmla="*/ 2147483647 w 738"/>
              <a:gd name="T75" fmla="*/ 2147483647 h 1302"/>
              <a:gd name="T76" fmla="*/ 2147483647 w 738"/>
              <a:gd name="T77" fmla="*/ 2147483647 h 1302"/>
              <a:gd name="T78" fmla="*/ 2147483647 w 738"/>
              <a:gd name="T79" fmla="*/ 2147483647 h 130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738"/>
              <a:gd name="T121" fmla="*/ 0 h 1302"/>
              <a:gd name="T122" fmla="*/ 738 w 738"/>
              <a:gd name="T123" fmla="*/ 1302 h 130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738" h="1302">
                <a:moveTo>
                  <a:pt x="2" y="951"/>
                </a:moveTo>
                <a:lnTo>
                  <a:pt x="0" y="1038"/>
                </a:lnTo>
                <a:lnTo>
                  <a:pt x="17" y="1078"/>
                </a:lnTo>
                <a:lnTo>
                  <a:pt x="17" y="1196"/>
                </a:lnTo>
                <a:lnTo>
                  <a:pt x="78" y="1278"/>
                </a:lnTo>
                <a:lnTo>
                  <a:pt x="112" y="1302"/>
                </a:lnTo>
                <a:lnTo>
                  <a:pt x="159" y="1297"/>
                </a:lnTo>
                <a:lnTo>
                  <a:pt x="247" y="1257"/>
                </a:lnTo>
                <a:lnTo>
                  <a:pt x="283" y="1267"/>
                </a:lnTo>
                <a:lnTo>
                  <a:pt x="324" y="1220"/>
                </a:lnTo>
                <a:lnTo>
                  <a:pt x="384" y="1100"/>
                </a:lnTo>
                <a:lnTo>
                  <a:pt x="425" y="981"/>
                </a:lnTo>
                <a:lnTo>
                  <a:pt x="596" y="628"/>
                </a:lnTo>
                <a:lnTo>
                  <a:pt x="629" y="483"/>
                </a:lnTo>
                <a:lnTo>
                  <a:pt x="654" y="463"/>
                </a:lnTo>
                <a:lnTo>
                  <a:pt x="669" y="424"/>
                </a:lnTo>
                <a:lnTo>
                  <a:pt x="669" y="340"/>
                </a:lnTo>
                <a:lnTo>
                  <a:pt x="703" y="381"/>
                </a:lnTo>
                <a:lnTo>
                  <a:pt x="738" y="330"/>
                </a:lnTo>
                <a:lnTo>
                  <a:pt x="710" y="96"/>
                </a:lnTo>
                <a:lnTo>
                  <a:pt x="661" y="0"/>
                </a:lnTo>
                <a:lnTo>
                  <a:pt x="619" y="40"/>
                </a:lnTo>
                <a:lnTo>
                  <a:pt x="604" y="129"/>
                </a:lnTo>
                <a:lnTo>
                  <a:pt x="513" y="155"/>
                </a:lnTo>
                <a:lnTo>
                  <a:pt x="516" y="202"/>
                </a:lnTo>
                <a:lnTo>
                  <a:pt x="483" y="227"/>
                </a:lnTo>
                <a:lnTo>
                  <a:pt x="488" y="267"/>
                </a:lnTo>
                <a:lnTo>
                  <a:pt x="446" y="267"/>
                </a:lnTo>
                <a:lnTo>
                  <a:pt x="404" y="313"/>
                </a:lnTo>
                <a:lnTo>
                  <a:pt x="314" y="360"/>
                </a:lnTo>
                <a:lnTo>
                  <a:pt x="217" y="401"/>
                </a:lnTo>
                <a:lnTo>
                  <a:pt x="177" y="401"/>
                </a:lnTo>
                <a:lnTo>
                  <a:pt x="149" y="473"/>
                </a:lnTo>
                <a:lnTo>
                  <a:pt x="112" y="520"/>
                </a:lnTo>
                <a:lnTo>
                  <a:pt x="112" y="574"/>
                </a:lnTo>
                <a:lnTo>
                  <a:pt x="129" y="631"/>
                </a:lnTo>
                <a:lnTo>
                  <a:pt x="126" y="671"/>
                </a:lnTo>
                <a:lnTo>
                  <a:pt x="145" y="729"/>
                </a:lnTo>
                <a:lnTo>
                  <a:pt x="129" y="769"/>
                </a:lnTo>
                <a:lnTo>
                  <a:pt x="2" y="951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39" name="Freeform 37"/>
          <p:cNvSpPr>
            <a:spLocks/>
          </p:cNvSpPr>
          <p:nvPr/>
        </p:nvSpPr>
        <p:spPr bwMode="auto">
          <a:xfrm>
            <a:off x="3824288" y="1311275"/>
            <a:ext cx="881062" cy="596900"/>
          </a:xfrm>
          <a:custGeom>
            <a:avLst/>
            <a:gdLst>
              <a:gd name="T0" fmla="*/ 0 w 1110"/>
              <a:gd name="T1" fmla="*/ 2147483647 h 753"/>
              <a:gd name="T2" fmla="*/ 0 w 1110"/>
              <a:gd name="T3" fmla="*/ 2147483647 h 753"/>
              <a:gd name="T4" fmla="*/ 2147483647 w 1110"/>
              <a:gd name="T5" fmla="*/ 2147483647 h 753"/>
              <a:gd name="T6" fmla="*/ 2147483647 w 1110"/>
              <a:gd name="T7" fmla="*/ 2147483647 h 753"/>
              <a:gd name="T8" fmla="*/ 2147483647 w 1110"/>
              <a:gd name="T9" fmla="*/ 2147483647 h 753"/>
              <a:gd name="T10" fmla="*/ 2147483647 w 1110"/>
              <a:gd name="T11" fmla="*/ 2147483647 h 753"/>
              <a:gd name="T12" fmla="*/ 2147483647 w 1110"/>
              <a:gd name="T13" fmla="*/ 2147483647 h 753"/>
              <a:gd name="T14" fmla="*/ 2147483647 w 1110"/>
              <a:gd name="T15" fmla="*/ 2147483647 h 753"/>
              <a:gd name="T16" fmla="*/ 2147483647 w 1110"/>
              <a:gd name="T17" fmla="*/ 2147483647 h 753"/>
              <a:gd name="T18" fmla="*/ 2147483647 w 1110"/>
              <a:gd name="T19" fmla="*/ 2147483647 h 753"/>
              <a:gd name="T20" fmla="*/ 2147483647 w 1110"/>
              <a:gd name="T21" fmla="*/ 2147483647 h 753"/>
              <a:gd name="T22" fmla="*/ 2147483647 w 1110"/>
              <a:gd name="T23" fmla="*/ 2147483647 h 753"/>
              <a:gd name="T24" fmla="*/ 2147483647 w 1110"/>
              <a:gd name="T25" fmla="*/ 2147483647 h 753"/>
              <a:gd name="T26" fmla="*/ 2147483647 w 1110"/>
              <a:gd name="T27" fmla="*/ 2147483647 h 753"/>
              <a:gd name="T28" fmla="*/ 2147483647 w 1110"/>
              <a:gd name="T29" fmla="*/ 2147483647 h 753"/>
              <a:gd name="T30" fmla="*/ 2147483647 w 1110"/>
              <a:gd name="T31" fmla="*/ 2147483647 h 753"/>
              <a:gd name="T32" fmla="*/ 2147483647 w 1110"/>
              <a:gd name="T33" fmla="*/ 2147483647 h 753"/>
              <a:gd name="T34" fmla="*/ 2147483647 w 1110"/>
              <a:gd name="T35" fmla="*/ 0 h 753"/>
              <a:gd name="T36" fmla="*/ 2147483647 w 1110"/>
              <a:gd name="T37" fmla="*/ 2147483647 h 753"/>
              <a:gd name="T38" fmla="*/ 2147483647 w 1110"/>
              <a:gd name="T39" fmla="*/ 2147483647 h 753"/>
              <a:gd name="T40" fmla="*/ 2147483647 w 1110"/>
              <a:gd name="T41" fmla="*/ 2147483647 h 753"/>
              <a:gd name="T42" fmla="*/ 2147483647 w 1110"/>
              <a:gd name="T43" fmla="*/ 2147483647 h 753"/>
              <a:gd name="T44" fmla="*/ 2147483647 w 1110"/>
              <a:gd name="T45" fmla="*/ 2147483647 h 753"/>
              <a:gd name="T46" fmla="*/ 2147483647 w 1110"/>
              <a:gd name="T47" fmla="*/ 2147483647 h 753"/>
              <a:gd name="T48" fmla="*/ 2147483647 w 1110"/>
              <a:gd name="T49" fmla="*/ 2147483647 h 753"/>
              <a:gd name="T50" fmla="*/ 2147483647 w 1110"/>
              <a:gd name="T51" fmla="*/ 2147483647 h 753"/>
              <a:gd name="T52" fmla="*/ 2147483647 w 1110"/>
              <a:gd name="T53" fmla="*/ 2147483647 h 753"/>
              <a:gd name="T54" fmla="*/ 2147483647 w 1110"/>
              <a:gd name="T55" fmla="*/ 2147483647 h 753"/>
              <a:gd name="T56" fmla="*/ 2147483647 w 1110"/>
              <a:gd name="T57" fmla="*/ 2147483647 h 753"/>
              <a:gd name="T58" fmla="*/ 2147483647 w 1110"/>
              <a:gd name="T59" fmla="*/ 2147483647 h 753"/>
              <a:gd name="T60" fmla="*/ 2147483647 w 1110"/>
              <a:gd name="T61" fmla="*/ 2147483647 h 753"/>
              <a:gd name="T62" fmla="*/ 2147483647 w 1110"/>
              <a:gd name="T63" fmla="*/ 2147483647 h 753"/>
              <a:gd name="T64" fmla="*/ 2147483647 w 1110"/>
              <a:gd name="T65" fmla="*/ 2147483647 h 753"/>
              <a:gd name="T66" fmla="*/ 2147483647 w 1110"/>
              <a:gd name="T67" fmla="*/ 2147483647 h 753"/>
              <a:gd name="T68" fmla="*/ 2147483647 w 1110"/>
              <a:gd name="T69" fmla="*/ 2147483647 h 753"/>
              <a:gd name="T70" fmla="*/ 2147483647 w 1110"/>
              <a:gd name="T71" fmla="*/ 2147483647 h 753"/>
              <a:gd name="T72" fmla="*/ 2147483647 w 1110"/>
              <a:gd name="T73" fmla="*/ 2147483647 h 753"/>
              <a:gd name="T74" fmla="*/ 2147483647 w 1110"/>
              <a:gd name="T75" fmla="*/ 2147483647 h 753"/>
              <a:gd name="T76" fmla="*/ 2147483647 w 1110"/>
              <a:gd name="T77" fmla="*/ 2147483647 h 753"/>
              <a:gd name="T78" fmla="*/ 2147483647 w 1110"/>
              <a:gd name="T79" fmla="*/ 2147483647 h 753"/>
              <a:gd name="T80" fmla="*/ 2147483647 w 1110"/>
              <a:gd name="T81" fmla="*/ 2147483647 h 753"/>
              <a:gd name="T82" fmla="*/ 2147483647 w 1110"/>
              <a:gd name="T83" fmla="*/ 2147483647 h 753"/>
              <a:gd name="T84" fmla="*/ 0 w 1110"/>
              <a:gd name="T85" fmla="*/ 2147483647 h 75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110"/>
              <a:gd name="T130" fmla="*/ 0 h 753"/>
              <a:gd name="T131" fmla="*/ 1110 w 1110"/>
              <a:gd name="T132" fmla="*/ 753 h 75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110" h="753">
                <a:moveTo>
                  <a:pt x="0" y="747"/>
                </a:moveTo>
                <a:lnTo>
                  <a:pt x="0" y="731"/>
                </a:lnTo>
                <a:lnTo>
                  <a:pt x="69" y="724"/>
                </a:lnTo>
                <a:lnTo>
                  <a:pt x="131" y="701"/>
                </a:lnTo>
                <a:lnTo>
                  <a:pt x="169" y="662"/>
                </a:lnTo>
                <a:lnTo>
                  <a:pt x="226" y="642"/>
                </a:lnTo>
                <a:lnTo>
                  <a:pt x="269" y="602"/>
                </a:lnTo>
                <a:lnTo>
                  <a:pt x="304" y="562"/>
                </a:lnTo>
                <a:lnTo>
                  <a:pt x="338" y="507"/>
                </a:lnTo>
                <a:lnTo>
                  <a:pt x="323" y="474"/>
                </a:lnTo>
                <a:lnTo>
                  <a:pt x="343" y="398"/>
                </a:lnTo>
                <a:lnTo>
                  <a:pt x="375" y="376"/>
                </a:lnTo>
                <a:lnTo>
                  <a:pt x="408" y="336"/>
                </a:lnTo>
                <a:lnTo>
                  <a:pt x="414" y="303"/>
                </a:lnTo>
                <a:lnTo>
                  <a:pt x="492" y="235"/>
                </a:lnTo>
                <a:lnTo>
                  <a:pt x="649" y="170"/>
                </a:lnTo>
                <a:lnTo>
                  <a:pt x="761" y="7"/>
                </a:lnTo>
                <a:lnTo>
                  <a:pt x="805" y="0"/>
                </a:lnTo>
                <a:lnTo>
                  <a:pt x="821" y="33"/>
                </a:lnTo>
                <a:lnTo>
                  <a:pt x="867" y="64"/>
                </a:lnTo>
                <a:lnTo>
                  <a:pt x="995" y="50"/>
                </a:lnTo>
                <a:lnTo>
                  <a:pt x="1039" y="73"/>
                </a:lnTo>
                <a:lnTo>
                  <a:pt x="1060" y="61"/>
                </a:lnTo>
                <a:lnTo>
                  <a:pt x="1089" y="97"/>
                </a:lnTo>
                <a:lnTo>
                  <a:pt x="1086" y="205"/>
                </a:lnTo>
                <a:lnTo>
                  <a:pt x="1074" y="232"/>
                </a:lnTo>
                <a:lnTo>
                  <a:pt x="1089" y="285"/>
                </a:lnTo>
                <a:lnTo>
                  <a:pt x="1110" y="300"/>
                </a:lnTo>
                <a:lnTo>
                  <a:pt x="1096" y="327"/>
                </a:lnTo>
                <a:lnTo>
                  <a:pt x="1074" y="340"/>
                </a:lnTo>
                <a:lnTo>
                  <a:pt x="995" y="340"/>
                </a:lnTo>
                <a:lnTo>
                  <a:pt x="922" y="376"/>
                </a:lnTo>
                <a:lnTo>
                  <a:pt x="871" y="383"/>
                </a:lnTo>
                <a:lnTo>
                  <a:pt x="867" y="438"/>
                </a:lnTo>
                <a:lnTo>
                  <a:pt x="740" y="499"/>
                </a:lnTo>
                <a:lnTo>
                  <a:pt x="699" y="539"/>
                </a:lnTo>
                <a:lnTo>
                  <a:pt x="612" y="554"/>
                </a:lnTo>
                <a:lnTo>
                  <a:pt x="590" y="576"/>
                </a:lnTo>
                <a:lnTo>
                  <a:pt x="536" y="576"/>
                </a:lnTo>
                <a:lnTo>
                  <a:pt x="455" y="612"/>
                </a:lnTo>
                <a:lnTo>
                  <a:pt x="404" y="645"/>
                </a:lnTo>
                <a:lnTo>
                  <a:pt x="378" y="753"/>
                </a:lnTo>
                <a:lnTo>
                  <a:pt x="0" y="74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40" name="Freeform 38"/>
          <p:cNvSpPr>
            <a:spLocks/>
          </p:cNvSpPr>
          <p:nvPr/>
        </p:nvSpPr>
        <p:spPr bwMode="auto">
          <a:xfrm>
            <a:off x="3824288" y="1311275"/>
            <a:ext cx="881062" cy="596900"/>
          </a:xfrm>
          <a:custGeom>
            <a:avLst/>
            <a:gdLst>
              <a:gd name="T0" fmla="*/ 0 w 1110"/>
              <a:gd name="T1" fmla="*/ 2147483647 h 753"/>
              <a:gd name="T2" fmla="*/ 0 w 1110"/>
              <a:gd name="T3" fmla="*/ 2147483647 h 753"/>
              <a:gd name="T4" fmla="*/ 2147483647 w 1110"/>
              <a:gd name="T5" fmla="*/ 2147483647 h 753"/>
              <a:gd name="T6" fmla="*/ 2147483647 w 1110"/>
              <a:gd name="T7" fmla="*/ 2147483647 h 753"/>
              <a:gd name="T8" fmla="*/ 2147483647 w 1110"/>
              <a:gd name="T9" fmla="*/ 2147483647 h 753"/>
              <a:gd name="T10" fmla="*/ 2147483647 w 1110"/>
              <a:gd name="T11" fmla="*/ 2147483647 h 753"/>
              <a:gd name="T12" fmla="*/ 2147483647 w 1110"/>
              <a:gd name="T13" fmla="*/ 2147483647 h 753"/>
              <a:gd name="T14" fmla="*/ 2147483647 w 1110"/>
              <a:gd name="T15" fmla="*/ 2147483647 h 753"/>
              <a:gd name="T16" fmla="*/ 2147483647 w 1110"/>
              <a:gd name="T17" fmla="*/ 2147483647 h 753"/>
              <a:gd name="T18" fmla="*/ 2147483647 w 1110"/>
              <a:gd name="T19" fmla="*/ 2147483647 h 753"/>
              <a:gd name="T20" fmla="*/ 2147483647 w 1110"/>
              <a:gd name="T21" fmla="*/ 2147483647 h 753"/>
              <a:gd name="T22" fmla="*/ 2147483647 w 1110"/>
              <a:gd name="T23" fmla="*/ 2147483647 h 753"/>
              <a:gd name="T24" fmla="*/ 2147483647 w 1110"/>
              <a:gd name="T25" fmla="*/ 2147483647 h 753"/>
              <a:gd name="T26" fmla="*/ 2147483647 w 1110"/>
              <a:gd name="T27" fmla="*/ 2147483647 h 753"/>
              <a:gd name="T28" fmla="*/ 2147483647 w 1110"/>
              <a:gd name="T29" fmla="*/ 2147483647 h 753"/>
              <a:gd name="T30" fmla="*/ 2147483647 w 1110"/>
              <a:gd name="T31" fmla="*/ 2147483647 h 753"/>
              <a:gd name="T32" fmla="*/ 2147483647 w 1110"/>
              <a:gd name="T33" fmla="*/ 2147483647 h 753"/>
              <a:gd name="T34" fmla="*/ 2147483647 w 1110"/>
              <a:gd name="T35" fmla="*/ 0 h 753"/>
              <a:gd name="T36" fmla="*/ 2147483647 w 1110"/>
              <a:gd name="T37" fmla="*/ 2147483647 h 753"/>
              <a:gd name="T38" fmla="*/ 2147483647 w 1110"/>
              <a:gd name="T39" fmla="*/ 2147483647 h 753"/>
              <a:gd name="T40" fmla="*/ 2147483647 w 1110"/>
              <a:gd name="T41" fmla="*/ 2147483647 h 753"/>
              <a:gd name="T42" fmla="*/ 2147483647 w 1110"/>
              <a:gd name="T43" fmla="*/ 2147483647 h 753"/>
              <a:gd name="T44" fmla="*/ 2147483647 w 1110"/>
              <a:gd name="T45" fmla="*/ 2147483647 h 753"/>
              <a:gd name="T46" fmla="*/ 2147483647 w 1110"/>
              <a:gd name="T47" fmla="*/ 2147483647 h 753"/>
              <a:gd name="T48" fmla="*/ 2147483647 w 1110"/>
              <a:gd name="T49" fmla="*/ 2147483647 h 753"/>
              <a:gd name="T50" fmla="*/ 2147483647 w 1110"/>
              <a:gd name="T51" fmla="*/ 2147483647 h 753"/>
              <a:gd name="T52" fmla="*/ 2147483647 w 1110"/>
              <a:gd name="T53" fmla="*/ 2147483647 h 753"/>
              <a:gd name="T54" fmla="*/ 2147483647 w 1110"/>
              <a:gd name="T55" fmla="*/ 2147483647 h 753"/>
              <a:gd name="T56" fmla="*/ 2147483647 w 1110"/>
              <a:gd name="T57" fmla="*/ 2147483647 h 753"/>
              <a:gd name="T58" fmla="*/ 2147483647 w 1110"/>
              <a:gd name="T59" fmla="*/ 2147483647 h 753"/>
              <a:gd name="T60" fmla="*/ 2147483647 w 1110"/>
              <a:gd name="T61" fmla="*/ 2147483647 h 753"/>
              <a:gd name="T62" fmla="*/ 2147483647 w 1110"/>
              <a:gd name="T63" fmla="*/ 2147483647 h 753"/>
              <a:gd name="T64" fmla="*/ 2147483647 w 1110"/>
              <a:gd name="T65" fmla="*/ 2147483647 h 753"/>
              <a:gd name="T66" fmla="*/ 2147483647 w 1110"/>
              <a:gd name="T67" fmla="*/ 2147483647 h 753"/>
              <a:gd name="T68" fmla="*/ 2147483647 w 1110"/>
              <a:gd name="T69" fmla="*/ 2147483647 h 753"/>
              <a:gd name="T70" fmla="*/ 2147483647 w 1110"/>
              <a:gd name="T71" fmla="*/ 2147483647 h 753"/>
              <a:gd name="T72" fmla="*/ 2147483647 w 1110"/>
              <a:gd name="T73" fmla="*/ 2147483647 h 753"/>
              <a:gd name="T74" fmla="*/ 2147483647 w 1110"/>
              <a:gd name="T75" fmla="*/ 2147483647 h 753"/>
              <a:gd name="T76" fmla="*/ 2147483647 w 1110"/>
              <a:gd name="T77" fmla="*/ 2147483647 h 753"/>
              <a:gd name="T78" fmla="*/ 2147483647 w 1110"/>
              <a:gd name="T79" fmla="*/ 2147483647 h 753"/>
              <a:gd name="T80" fmla="*/ 2147483647 w 1110"/>
              <a:gd name="T81" fmla="*/ 2147483647 h 753"/>
              <a:gd name="T82" fmla="*/ 2147483647 w 1110"/>
              <a:gd name="T83" fmla="*/ 2147483647 h 753"/>
              <a:gd name="T84" fmla="*/ 0 w 1110"/>
              <a:gd name="T85" fmla="*/ 2147483647 h 75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110"/>
              <a:gd name="T130" fmla="*/ 0 h 753"/>
              <a:gd name="T131" fmla="*/ 1110 w 1110"/>
              <a:gd name="T132" fmla="*/ 753 h 75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110" h="753">
                <a:moveTo>
                  <a:pt x="0" y="747"/>
                </a:moveTo>
                <a:lnTo>
                  <a:pt x="0" y="731"/>
                </a:lnTo>
                <a:lnTo>
                  <a:pt x="69" y="724"/>
                </a:lnTo>
                <a:lnTo>
                  <a:pt x="131" y="701"/>
                </a:lnTo>
                <a:lnTo>
                  <a:pt x="169" y="662"/>
                </a:lnTo>
                <a:lnTo>
                  <a:pt x="226" y="642"/>
                </a:lnTo>
                <a:lnTo>
                  <a:pt x="269" y="602"/>
                </a:lnTo>
                <a:lnTo>
                  <a:pt x="304" y="562"/>
                </a:lnTo>
                <a:lnTo>
                  <a:pt x="338" y="507"/>
                </a:lnTo>
                <a:lnTo>
                  <a:pt x="323" y="474"/>
                </a:lnTo>
                <a:lnTo>
                  <a:pt x="343" y="398"/>
                </a:lnTo>
                <a:lnTo>
                  <a:pt x="375" y="376"/>
                </a:lnTo>
                <a:lnTo>
                  <a:pt x="408" y="336"/>
                </a:lnTo>
                <a:lnTo>
                  <a:pt x="414" y="303"/>
                </a:lnTo>
                <a:lnTo>
                  <a:pt x="492" y="235"/>
                </a:lnTo>
                <a:lnTo>
                  <a:pt x="649" y="170"/>
                </a:lnTo>
                <a:lnTo>
                  <a:pt x="761" y="7"/>
                </a:lnTo>
                <a:lnTo>
                  <a:pt x="805" y="0"/>
                </a:lnTo>
                <a:lnTo>
                  <a:pt x="821" y="33"/>
                </a:lnTo>
                <a:lnTo>
                  <a:pt x="867" y="64"/>
                </a:lnTo>
                <a:lnTo>
                  <a:pt x="995" y="50"/>
                </a:lnTo>
                <a:lnTo>
                  <a:pt x="1039" y="73"/>
                </a:lnTo>
                <a:lnTo>
                  <a:pt x="1060" y="61"/>
                </a:lnTo>
                <a:lnTo>
                  <a:pt x="1089" y="97"/>
                </a:lnTo>
                <a:lnTo>
                  <a:pt x="1086" y="205"/>
                </a:lnTo>
                <a:lnTo>
                  <a:pt x="1074" y="232"/>
                </a:lnTo>
                <a:lnTo>
                  <a:pt x="1089" y="285"/>
                </a:lnTo>
                <a:lnTo>
                  <a:pt x="1110" y="300"/>
                </a:lnTo>
                <a:lnTo>
                  <a:pt x="1096" y="327"/>
                </a:lnTo>
                <a:lnTo>
                  <a:pt x="1074" y="340"/>
                </a:lnTo>
                <a:lnTo>
                  <a:pt x="995" y="340"/>
                </a:lnTo>
                <a:lnTo>
                  <a:pt x="922" y="376"/>
                </a:lnTo>
                <a:lnTo>
                  <a:pt x="871" y="383"/>
                </a:lnTo>
                <a:lnTo>
                  <a:pt x="867" y="438"/>
                </a:lnTo>
                <a:lnTo>
                  <a:pt x="740" y="499"/>
                </a:lnTo>
                <a:lnTo>
                  <a:pt x="699" y="539"/>
                </a:lnTo>
                <a:lnTo>
                  <a:pt x="612" y="554"/>
                </a:lnTo>
                <a:lnTo>
                  <a:pt x="590" y="576"/>
                </a:lnTo>
                <a:lnTo>
                  <a:pt x="536" y="576"/>
                </a:lnTo>
                <a:lnTo>
                  <a:pt x="455" y="612"/>
                </a:lnTo>
                <a:lnTo>
                  <a:pt x="404" y="645"/>
                </a:lnTo>
                <a:lnTo>
                  <a:pt x="378" y="753"/>
                </a:lnTo>
                <a:lnTo>
                  <a:pt x="0" y="747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41" name="Freeform 39"/>
          <p:cNvSpPr>
            <a:spLocks/>
          </p:cNvSpPr>
          <p:nvPr/>
        </p:nvSpPr>
        <p:spPr bwMode="auto">
          <a:xfrm>
            <a:off x="4119563" y="1236662"/>
            <a:ext cx="1420812" cy="1344613"/>
          </a:xfrm>
          <a:custGeom>
            <a:avLst/>
            <a:gdLst>
              <a:gd name="T0" fmla="*/ 0 w 1791"/>
              <a:gd name="T1" fmla="*/ 2147483647 h 1695"/>
              <a:gd name="T2" fmla="*/ 2147483647 w 1791"/>
              <a:gd name="T3" fmla="*/ 2147483647 h 1695"/>
              <a:gd name="T4" fmla="*/ 2147483647 w 1791"/>
              <a:gd name="T5" fmla="*/ 2147483647 h 1695"/>
              <a:gd name="T6" fmla="*/ 2147483647 w 1791"/>
              <a:gd name="T7" fmla="*/ 2147483647 h 1695"/>
              <a:gd name="T8" fmla="*/ 2147483647 w 1791"/>
              <a:gd name="T9" fmla="*/ 2147483647 h 1695"/>
              <a:gd name="T10" fmla="*/ 2147483647 w 1791"/>
              <a:gd name="T11" fmla="*/ 2147483647 h 1695"/>
              <a:gd name="T12" fmla="*/ 2147483647 w 1791"/>
              <a:gd name="T13" fmla="*/ 2147483647 h 1695"/>
              <a:gd name="T14" fmla="*/ 2147483647 w 1791"/>
              <a:gd name="T15" fmla="*/ 2147483647 h 1695"/>
              <a:gd name="T16" fmla="*/ 2147483647 w 1791"/>
              <a:gd name="T17" fmla="*/ 2147483647 h 1695"/>
              <a:gd name="T18" fmla="*/ 2147483647 w 1791"/>
              <a:gd name="T19" fmla="*/ 2147483647 h 1695"/>
              <a:gd name="T20" fmla="*/ 2147483647 w 1791"/>
              <a:gd name="T21" fmla="*/ 2147483647 h 1695"/>
              <a:gd name="T22" fmla="*/ 2147483647 w 1791"/>
              <a:gd name="T23" fmla="*/ 2147483647 h 1695"/>
              <a:gd name="T24" fmla="*/ 2147483647 w 1791"/>
              <a:gd name="T25" fmla="*/ 2147483647 h 1695"/>
              <a:gd name="T26" fmla="*/ 2147483647 w 1791"/>
              <a:gd name="T27" fmla="*/ 2147483647 h 1695"/>
              <a:gd name="T28" fmla="*/ 2147483647 w 1791"/>
              <a:gd name="T29" fmla="*/ 2147483647 h 1695"/>
              <a:gd name="T30" fmla="*/ 2147483647 w 1791"/>
              <a:gd name="T31" fmla="*/ 2147483647 h 1695"/>
              <a:gd name="T32" fmla="*/ 2147483647 w 1791"/>
              <a:gd name="T33" fmla="*/ 2147483647 h 1695"/>
              <a:gd name="T34" fmla="*/ 2147483647 w 1791"/>
              <a:gd name="T35" fmla="*/ 2147483647 h 1695"/>
              <a:gd name="T36" fmla="*/ 2147483647 w 1791"/>
              <a:gd name="T37" fmla="*/ 2147483647 h 1695"/>
              <a:gd name="T38" fmla="*/ 2147483647 w 1791"/>
              <a:gd name="T39" fmla="*/ 2147483647 h 1695"/>
              <a:gd name="T40" fmla="*/ 2147483647 w 1791"/>
              <a:gd name="T41" fmla="*/ 2147483647 h 1695"/>
              <a:gd name="T42" fmla="*/ 2147483647 w 1791"/>
              <a:gd name="T43" fmla="*/ 2147483647 h 1695"/>
              <a:gd name="T44" fmla="*/ 2147483647 w 1791"/>
              <a:gd name="T45" fmla="*/ 2147483647 h 1695"/>
              <a:gd name="T46" fmla="*/ 2147483647 w 1791"/>
              <a:gd name="T47" fmla="*/ 2147483647 h 1695"/>
              <a:gd name="T48" fmla="*/ 2147483647 w 1791"/>
              <a:gd name="T49" fmla="*/ 2147483647 h 1695"/>
              <a:gd name="T50" fmla="*/ 2147483647 w 1791"/>
              <a:gd name="T51" fmla="*/ 2147483647 h 1695"/>
              <a:gd name="T52" fmla="*/ 2147483647 w 1791"/>
              <a:gd name="T53" fmla="*/ 2147483647 h 1695"/>
              <a:gd name="T54" fmla="*/ 2147483647 w 1791"/>
              <a:gd name="T55" fmla="*/ 2147483647 h 1695"/>
              <a:gd name="T56" fmla="*/ 2147483647 w 1791"/>
              <a:gd name="T57" fmla="*/ 2147483647 h 1695"/>
              <a:gd name="T58" fmla="*/ 2147483647 w 1791"/>
              <a:gd name="T59" fmla="*/ 2147483647 h 1695"/>
              <a:gd name="T60" fmla="*/ 2147483647 w 1791"/>
              <a:gd name="T61" fmla="*/ 2147483647 h 1695"/>
              <a:gd name="T62" fmla="*/ 2147483647 w 1791"/>
              <a:gd name="T63" fmla="*/ 2147483647 h 1695"/>
              <a:gd name="T64" fmla="*/ 2147483647 w 1791"/>
              <a:gd name="T65" fmla="*/ 2147483647 h 1695"/>
              <a:gd name="T66" fmla="*/ 2147483647 w 1791"/>
              <a:gd name="T67" fmla="*/ 2147483647 h 1695"/>
              <a:gd name="T68" fmla="*/ 2147483647 w 1791"/>
              <a:gd name="T69" fmla="*/ 2147483647 h 1695"/>
              <a:gd name="T70" fmla="*/ 2147483647 w 1791"/>
              <a:gd name="T71" fmla="*/ 2147483647 h 169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791"/>
              <a:gd name="T109" fmla="*/ 0 h 1695"/>
              <a:gd name="T110" fmla="*/ 1791 w 1791"/>
              <a:gd name="T111" fmla="*/ 1695 h 169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791" h="1695">
                <a:moveTo>
                  <a:pt x="295" y="1114"/>
                </a:moveTo>
                <a:lnTo>
                  <a:pt x="0" y="895"/>
                </a:lnTo>
                <a:lnTo>
                  <a:pt x="7" y="848"/>
                </a:lnTo>
                <a:lnTo>
                  <a:pt x="33" y="740"/>
                </a:lnTo>
                <a:lnTo>
                  <a:pt x="84" y="707"/>
                </a:lnTo>
                <a:lnTo>
                  <a:pt x="165" y="671"/>
                </a:lnTo>
                <a:lnTo>
                  <a:pt x="219" y="671"/>
                </a:lnTo>
                <a:lnTo>
                  <a:pt x="241" y="649"/>
                </a:lnTo>
                <a:lnTo>
                  <a:pt x="328" y="634"/>
                </a:lnTo>
                <a:lnTo>
                  <a:pt x="369" y="594"/>
                </a:lnTo>
                <a:lnTo>
                  <a:pt x="496" y="533"/>
                </a:lnTo>
                <a:lnTo>
                  <a:pt x="500" y="478"/>
                </a:lnTo>
                <a:lnTo>
                  <a:pt x="551" y="471"/>
                </a:lnTo>
                <a:lnTo>
                  <a:pt x="624" y="435"/>
                </a:lnTo>
                <a:lnTo>
                  <a:pt x="703" y="435"/>
                </a:lnTo>
                <a:lnTo>
                  <a:pt x="725" y="422"/>
                </a:lnTo>
                <a:lnTo>
                  <a:pt x="739" y="395"/>
                </a:lnTo>
                <a:lnTo>
                  <a:pt x="718" y="380"/>
                </a:lnTo>
                <a:lnTo>
                  <a:pt x="703" y="327"/>
                </a:lnTo>
                <a:lnTo>
                  <a:pt x="715" y="300"/>
                </a:lnTo>
                <a:lnTo>
                  <a:pt x="718" y="192"/>
                </a:lnTo>
                <a:lnTo>
                  <a:pt x="689" y="156"/>
                </a:lnTo>
                <a:lnTo>
                  <a:pt x="769" y="139"/>
                </a:lnTo>
                <a:lnTo>
                  <a:pt x="794" y="110"/>
                </a:lnTo>
                <a:lnTo>
                  <a:pt x="883" y="95"/>
                </a:lnTo>
                <a:lnTo>
                  <a:pt x="974" y="38"/>
                </a:lnTo>
                <a:lnTo>
                  <a:pt x="1089" y="28"/>
                </a:lnTo>
                <a:lnTo>
                  <a:pt x="1133" y="13"/>
                </a:lnTo>
                <a:lnTo>
                  <a:pt x="1257" y="6"/>
                </a:lnTo>
                <a:lnTo>
                  <a:pt x="1304" y="13"/>
                </a:lnTo>
                <a:lnTo>
                  <a:pt x="1331" y="28"/>
                </a:lnTo>
                <a:lnTo>
                  <a:pt x="1375" y="21"/>
                </a:lnTo>
                <a:lnTo>
                  <a:pt x="1411" y="0"/>
                </a:lnTo>
                <a:lnTo>
                  <a:pt x="1469" y="19"/>
                </a:lnTo>
                <a:lnTo>
                  <a:pt x="1508" y="0"/>
                </a:lnTo>
                <a:lnTo>
                  <a:pt x="1565" y="19"/>
                </a:lnTo>
                <a:lnTo>
                  <a:pt x="1607" y="10"/>
                </a:lnTo>
                <a:lnTo>
                  <a:pt x="1573" y="43"/>
                </a:lnTo>
                <a:lnTo>
                  <a:pt x="1573" y="172"/>
                </a:lnTo>
                <a:lnTo>
                  <a:pt x="1560" y="205"/>
                </a:lnTo>
                <a:lnTo>
                  <a:pt x="1491" y="272"/>
                </a:lnTo>
                <a:lnTo>
                  <a:pt x="1479" y="307"/>
                </a:lnTo>
                <a:lnTo>
                  <a:pt x="1483" y="344"/>
                </a:lnTo>
                <a:lnTo>
                  <a:pt x="1513" y="356"/>
                </a:lnTo>
                <a:lnTo>
                  <a:pt x="1528" y="384"/>
                </a:lnTo>
                <a:lnTo>
                  <a:pt x="1528" y="420"/>
                </a:lnTo>
                <a:lnTo>
                  <a:pt x="1583" y="452"/>
                </a:lnTo>
                <a:lnTo>
                  <a:pt x="1596" y="475"/>
                </a:lnTo>
                <a:lnTo>
                  <a:pt x="1612" y="624"/>
                </a:lnTo>
                <a:lnTo>
                  <a:pt x="1590" y="660"/>
                </a:lnTo>
                <a:lnTo>
                  <a:pt x="1623" y="714"/>
                </a:lnTo>
                <a:lnTo>
                  <a:pt x="1626" y="862"/>
                </a:lnTo>
                <a:lnTo>
                  <a:pt x="1612" y="968"/>
                </a:lnTo>
                <a:lnTo>
                  <a:pt x="1576" y="1011"/>
                </a:lnTo>
                <a:lnTo>
                  <a:pt x="1623" y="1091"/>
                </a:lnTo>
                <a:lnTo>
                  <a:pt x="1623" y="1123"/>
                </a:lnTo>
                <a:lnTo>
                  <a:pt x="1649" y="1163"/>
                </a:lnTo>
                <a:lnTo>
                  <a:pt x="1723" y="1179"/>
                </a:lnTo>
                <a:lnTo>
                  <a:pt x="1765" y="1210"/>
                </a:lnTo>
                <a:lnTo>
                  <a:pt x="1791" y="1261"/>
                </a:lnTo>
                <a:lnTo>
                  <a:pt x="1411" y="1497"/>
                </a:lnTo>
                <a:lnTo>
                  <a:pt x="1193" y="1645"/>
                </a:lnTo>
                <a:lnTo>
                  <a:pt x="1056" y="1678"/>
                </a:lnTo>
                <a:lnTo>
                  <a:pt x="999" y="1695"/>
                </a:lnTo>
                <a:lnTo>
                  <a:pt x="971" y="1685"/>
                </a:lnTo>
                <a:lnTo>
                  <a:pt x="974" y="1627"/>
                </a:lnTo>
                <a:lnTo>
                  <a:pt x="964" y="1603"/>
                </a:lnTo>
                <a:lnTo>
                  <a:pt x="841" y="1556"/>
                </a:lnTo>
                <a:lnTo>
                  <a:pt x="831" y="1530"/>
                </a:lnTo>
                <a:lnTo>
                  <a:pt x="806" y="1519"/>
                </a:lnTo>
                <a:lnTo>
                  <a:pt x="782" y="1472"/>
                </a:lnTo>
                <a:lnTo>
                  <a:pt x="295" y="111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42" name="Freeform 40"/>
          <p:cNvSpPr>
            <a:spLocks/>
          </p:cNvSpPr>
          <p:nvPr/>
        </p:nvSpPr>
        <p:spPr bwMode="auto">
          <a:xfrm>
            <a:off x="4119563" y="1236662"/>
            <a:ext cx="1420812" cy="1344613"/>
          </a:xfrm>
          <a:custGeom>
            <a:avLst/>
            <a:gdLst>
              <a:gd name="T0" fmla="*/ 0 w 1791"/>
              <a:gd name="T1" fmla="*/ 2147483647 h 1695"/>
              <a:gd name="T2" fmla="*/ 2147483647 w 1791"/>
              <a:gd name="T3" fmla="*/ 2147483647 h 1695"/>
              <a:gd name="T4" fmla="*/ 2147483647 w 1791"/>
              <a:gd name="T5" fmla="*/ 2147483647 h 1695"/>
              <a:gd name="T6" fmla="*/ 2147483647 w 1791"/>
              <a:gd name="T7" fmla="*/ 2147483647 h 1695"/>
              <a:gd name="T8" fmla="*/ 2147483647 w 1791"/>
              <a:gd name="T9" fmla="*/ 2147483647 h 1695"/>
              <a:gd name="T10" fmla="*/ 2147483647 w 1791"/>
              <a:gd name="T11" fmla="*/ 2147483647 h 1695"/>
              <a:gd name="T12" fmla="*/ 2147483647 w 1791"/>
              <a:gd name="T13" fmla="*/ 2147483647 h 1695"/>
              <a:gd name="T14" fmla="*/ 2147483647 w 1791"/>
              <a:gd name="T15" fmla="*/ 2147483647 h 1695"/>
              <a:gd name="T16" fmla="*/ 2147483647 w 1791"/>
              <a:gd name="T17" fmla="*/ 2147483647 h 1695"/>
              <a:gd name="T18" fmla="*/ 2147483647 w 1791"/>
              <a:gd name="T19" fmla="*/ 2147483647 h 1695"/>
              <a:gd name="T20" fmla="*/ 2147483647 w 1791"/>
              <a:gd name="T21" fmla="*/ 2147483647 h 1695"/>
              <a:gd name="T22" fmla="*/ 2147483647 w 1791"/>
              <a:gd name="T23" fmla="*/ 2147483647 h 1695"/>
              <a:gd name="T24" fmla="*/ 2147483647 w 1791"/>
              <a:gd name="T25" fmla="*/ 2147483647 h 1695"/>
              <a:gd name="T26" fmla="*/ 2147483647 w 1791"/>
              <a:gd name="T27" fmla="*/ 2147483647 h 1695"/>
              <a:gd name="T28" fmla="*/ 2147483647 w 1791"/>
              <a:gd name="T29" fmla="*/ 2147483647 h 1695"/>
              <a:gd name="T30" fmla="*/ 2147483647 w 1791"/>
              <a:gd name="T31" fmla="*/ 2147483647 h 1695"/>
              <a:gd name="T32" fmla="*/ 2147483647 w 1791"/>
              <a:gd name="T33" fmla="*/ 2147483647 h 1695"/>
              <a:gd name="T34" fmla="*/ 2147483647 w 1791"/>
              <a:gd name="T35" fmla="*/ 2147483647 h 1695"/>
              <a:gd name="T36" fmla="*/ 2147483647 w 1791"/>
              <a:gd name="T37" fmla="*/ 2147483647 h 1695"/>
              <a:gd name="T38" fmla="*/ 2147483647 w 1791"/>
              <a:gd name="T39" fmla="*/ 2147483647 h 1695"/>
              <a:gd name="T40" fmla="*/ 2147483647 w 1791"/>
              <a:gd name="T41" fmla="*/ 2147483647 h 1695"/>
              <a:gd name="T42" fmla="*/ 2147483647 w 1791"/>
              <a:gd name="T43" fmla="*/ 2147483647 h 1695"/>
              <a:gd name="T44" fmla="*/ 2147483647 w 1791"/>
              <a:gd name="T45" fmla="*/ 2147483647 h 1695"/>
              <a:gd name="T46" fmla="*/ 2147483647 w 1791"/>
              <a:gd name="T47" fmla="*/ 2147483647 h 1695"/>
              <a:gd name="T48" fmla="*/ 2147483647 w 1791"/>
              <a:gd name="T49" fmla="*/ 2147483647 h 1695"/>
              <a:gd name="T50" fmla="*/ 2147483647 w 1791"/>
              <a:gd name="T51" fmla="*/ 2147483647 h 1695"/>
              <a:gd name="T52" fmla="*/ 2147483647 w 1791"/>
              <a:gd name="T53" fmla="*/ 2147483647 h 1695"/>
              <a:gd name="T54" fmla="*/ 2147483647 w 1791"/>
              <a:gd name="T55" fmla="*/ 2147483647 h 1695"/>
              <a:gd name="T56" fmla="*/ 2147483647 w 1791"/>
              <a:gd name="T57" fmla="*/ 2147483647 h 1695"/>
              <a:gd name="T58" fmla="*/ 2147483647 w 1791"/>
              <a:gd name="T59" fmla="*/ 2147483647 h 1695"/>
              <a:gd name="T60" fmla="*/ 2147483647 w 1791"/>
              <a:gd name="T61" fmla="*/ 2147483647 h 1695"/>
              <a:gd name="T62" fmla="*/ 2147483647 w 1791"/>
              <a:gd name="T63" fmla="*/ 2147483647 h 1695"/>
              <a:gd name="T64" fmla="*/ 2147483647 w 1791"/>
              <a:gd name="T65" fmla="*/ 2147483647 h 1695"/>
              <a:gd name="T66" fmla="*/ 2147483647 w 1791"/>
              <a:gd name="T67" fmla="*/ 2147483647 h 1695"/>
              <a:gd name="T68" fmla="*/ 2147483647 w 1791"/>
              <a:gd name="T69" fmla="*/ 2147483647 h 1695"/>
              <a:gd name="T70" fmla="*/ 2147483647 w 1791"/>
              <a:gd name="T71" fmla="*/ 2147483647 h 169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791"/>
              <a:gd name="T109" fmla="*/ 0 h 1695"/>
              <a:gd name="T110" fmla="*/ 1791 w 1791"/>
              <a:gd name="T111" fmla="*/ 1695 h 169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791" h="1695">
                <a:moveTo>
                  <a:pt x="295" y="1114"/>
                </a:moveTo>
                <a:lnTo>
                  <a:pt x="0" y="895"/>
                </a:lnTo>
                <a:lnTo>
                  <a:pt x="7" y="848"/>
                </a:lnTo>
                <a:lnTo>
                  <a:pt x="33" y="740"/>
                </a:lnTo>
                <a:lnTo>
                  <a:pt x="84" y="707"/>
                </a:lnTo>
                <a:lnTo>
                  <a:pt x="165" y="671"/>
                </a:lnTo>
                <a:lnTo>
                  <a:pt x="219" y="671"/>
                </a:lnTo>
                <a:lnTo>
                  <a:pt x="241" y="649"/>
                </a:lnTo>
                <a:lnTo>
                  <a:pt x="328" y="634"/>
                </a:lnTo>
                <a:lnTo>
                  <a:pt x="369" y="594"/>
                </a:lnTo>
                <a:lnTo>
                  <a:pt x="496" y="533"/>
                </a:lnTo>
                <a:lnTo>
                  <a:pt x="500" y="478"/>
                </a:lnTo>
                <a:lnTo>
                  <a:pt x="551" y="471"/>
                </a:lnTo>
                <a:lnTo>
                  <a:pt x="624" y="435"/>
                </a:lnTo>
                <a:lnTo>
                  <a:pt x="703" y="435"/>
                </a:lnTo>
                <a:lnTo>
                  <a:pt x="725" y="422"/>
                </a:lnTo>
                <a:lnTo>
                  <a:pt x="739" y="395"/>
                </a:lnTo>
                <a:lnTo>
                  <a:pt x="718" y="380"/>
                </a:lnTo>
                <a:lnTo>
                  <a:pt x="703" y="327"/>
                </a:lnTo>
                <a:lnTo>
                  <a:pt x="715" y="300"/>
                </a:lnTo>
                <a:lnTo>
                  <a:pt x="718" y="192"/>
                </a:lnTo>
                <a:lnTo>
                  <a:pt x="689" y="156"/>
                </a:lnTo>
                <a:lnTo>
                  <a:pt x="769" y="139"/>
                </a:lnTo>
                <a:lnTo>
                  <a:pt x="794" y="110"/>
                </a:lnTo>
                <a:lnTo>
                  <a:pt x="883" y="95"/>
                </a:lnTo>
                <a:lnTo>
                  <a:pt x="974" y="38"/>
                </a:lnTo>
                <a:lnTo>
                  <a:pt x="1089" y="28"/>
                </a:lnTo>
                <a:lnTo>
                  <a:pt x="1133" y="13"/>
                </a:lnTo>
                <a:lnTo>
                  <a:pt x="1257" y="6"/>
                </a:lnTo>
                <a:lnTo>
                  <a:pt x="1304" y="13"/>
                </a:lnTo>
                <a:lnTo>
                  <a:pt x="1331" y="28"/>
                </a:lnTo>
                <a:lnTo>
                  <a:pt x="1375" y="21"/>
                </a:lnTo>
                <a:lnTo>
                  <a:pt x="1411" y="0"/>
                </a:lnTo>
                <a:lnTo>
                  <a:pt x="1469" y="19"/>
                </a:lnTo>
                <a:lnTo>
                  <a:pt x="1508" y="0"/>
                </a:lnTo>
                <a:lnTo>
                  <a:pt x="1565" y="19"/>
                </a:lnTo>
                <a:lnTo>
                  <a:pt x="1607" y="10"/>
                </a:lnTo>
                <a:lnTo>
                  <a:pt x="1573" y="43"/>
                </a:lnTo>
                <a:lnTo>
                  <a:pt x="1573" y="172"/>
                </a:lnTo>
                <a:lnTo>
                  <a:pt x="1560" y="205"/>
                </a:lnTo>
                <a:lnTo>
                  <a:pt x="1491" y="272"/>
                </a:lnTo>
                <a:lnTo>
                  <a:pt x="1479" y="307"/>
                </a:lnTo>
                <a:lnTo>
                  <a:pt x="1483" y="344"/>
                </a:lnTo>
                <a:lnTo>
                  <a:pt x="1513" y="356"/>
                </a:lnTo>
                <a:lnTo>
                  <a:pt x="1528" y="384"/>
                </a:lnTo>
                <a:lnTo>
                  <a:pt x="1528" y="420"/>
                </a:lnTo>
                <a:lnTo>
                  <a:pt x="1583" y="452"/>
                </a:lnTo>
                <a:lnTo>
                  <a:pt x="1596" y="475"/>
                </a:lnTo>
                <a:lnTo>
                  <a:pt x="1612" y="624"/>
                </a:lnTo>
                <a:lnTo>
                  <a:pt x="1590" y="660"/>
                </a:lnTo>
                <a:lnTo>
                  <a:pt x="1623" y="714"/>
                </a:lnTo>
                <a:lnTo>
                  <a:pt x="1626" y="862"/>
                </a:lnTo>
                <a:lnTo>
                  <a:pt x="1612" y="968"/>
                </a:lnTo>
                <a:lnTo>
                  <a:pt x="1576" y="1011"/>
                </a:lnTo>
                <a:lnTo>
                  <a:pt x="1623" y="1091"/>
                </a:lnTo>
                <a:lnTo>
                  <a:pt x="1623" y="1123"/>
                </a:lnTo>
                <a:lnTo>
                  <a:pt x="1649" y="1163"/>
                </a:lnTo>
                <a:lnTo>
                  <a:pt x="1723" y="1179"/>
                </a:lnTo>
                <a:lnTo>
                  <a:pt x="1765" y="1210"/>
                </a:lnTo>
                <a:lnTo>
                  <a:pt x="1791" y="1261"/>
                </a:lnTo>
                <a:lnTo>
                  <a:pt x="1411" y="1497"/>
                </a:lnTo>
                <a:lnTo>
                  <a:pt x="1193" y="1645"/>
                </a:lnTo>
                <a:lnTo>
                  <a:pt x="1056" y="1678"/>
                </a:lnTo>
                <a:lnTo>
                  <a:pt x="999" y="1695"/>
                </a:lnTo>
                <a:lnTo>
                  <a:pt x="971" y="1685"/>
                </a:lnTo>
                <a:lnTo>
                  <a:pt x="974" y="1627"/>
                </a:lnTo>
                <a:lnTo>
                  <a:pt x="964" y="1603"/>
                </a:lnTo>
                <a:lnTo>
                  <a:pt x="841" y="1556"/>
                </a:lnTo>
                <a:lnTo>
                  <a:pt x="831" y="1530"/>
                </a:lnTo>
                <a:lnTo>
                  <a:pt x="806" y="1519"/>
                </a:lnTo>
                <a:lnTo>
                  <a:pt x="782" y="1472"/>
                </a:lnTo>
                <a:lnTo>
                  <a:pt x="295" y="1114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43" name="Freeform 41"/>
          <p:cNvSpPr>
            <a:spLocks/>
          </p:cNvSpPr>
          <p:nvPr/>
        </p:nvSpPr>
        <p:spPr bwMode="auto">
          <a:xfrm>
            <a:off x="5292725" y="1219200"/>
            <a:ext cx="254000" cy="512762"/>
          </a:xfrm>
          <a:custGeom>
            <a:avLst/>
            <a:gdLst>
              <a:gd name="T0" fmla="*/ 2147483647 w 319"/>
              <a:gd name="T1" fmla="*/ 2147483647 h 645"/>
              <a:gd name="T2" fmla="*/ 2147483647 w 319"/>
              <a:gd name="T3" fmla="*/ 2147483647 h 645"/>
              <a:gd name="T4" fmla="*/ 2147483647 w 319"/>
              <a:gd name="T5" fmla="*/ 2147483647 h 645"/>
              <a:gd name="T6" fmla="*/ 2147483647 w 319"/>
              <a:gd name="T7" fmla="*/ 2147483647 h 645"/>
              <a:gd name="T8" fmla="*/ 2147483647 w 319"/>
              <a:gd name="T9" fmla="*/ 2147483647 h 645"/>
              <a:gd name="T10" fmla="*/ 2147483647 w 319"/>
              <a:gd name="T11" fmla="*/ 2147483647 h 645"/>
              <a:gd name="T12" fmla="*/ 2147483647 w 319"/>
              <a:gd name="T13" fmla="*/ 2147483647 h 645"/>
              <a:gd name="T14" fmla="*/ 0 w 319"/>
              <a:gd name="T15" fmla="*/ 2147483647 h 645"/>
              <a:gd name="T16" fmla="*/ 2147483647 w 319"/>
              <a:gd name="T17" fmla="*/ 2147483647 h 645"/>
              <a:gd name="T18" fmla="*/ 2147483647 w 319"/>
              <a:gd name="T19" fmla="*/ 2147483647 h 645"/>
              <a:gd name="T20" fmla="*/ 2147483647 w 319"/>
              <a:gd name="T21" fmla="*/ 2147483647 h 645"/>
              <a:gd name="T22" fmla="*/ 2147483647 w 319"/>
              <a:gd name="T23" fmla="*/ 2147483647 h 645"/>
              <a:gd name="T24" fmla="*/ 2147483647 w 319"/>
              <a:gd name="T25" fmla="*/ 2147483647 h 645"/>
              <a:gd name="T26" fmla="*/ 2147483647 w 319"/>
              <a:gd name="T27" fmla="*/ 2147483647 h 645"/>
              <a:gd name="T28" fmla="*/ 2147483647 w 319"/>
              <a:gd name="T29" fmla="*/ 0 h 645"/>
              <a:gd name="T30" fmla="*/ 2147483647 w 319"/>
              <a:gd name="T31" fmla="*/ 2147483647 h 645"/>
              <a:gd name="T32" fmla="*/ 2147483647 w 319"/>
              <a:gd name="T33" fmla="*/ 2147483647 h 645"/>
              <a:gd name="T34" fmla="*/ 2147483647 w 319"/>
              <a:gd name="T35" fmla="*/ 2147483647 h 645"/>
              <a:gd name="T36" fmla="*/ 2147483647 w 319"/>
              <a:gd name="T37" fmla="*/ 2147483647 h 645"/>
              <a:gd name="T38" fmla="*/ 2147483647 w 319"/>
              <a:gd name="T39" fmla="*/ 2147483647 h 645"/>
              <a:gd name="T40" fmla="*/ 2147483647 w 319"/>
              <a:gd name="T41" fmla="*/ 2147483647 h 645"/>
              <a:gd name="T42" fmla="*/ 2147483647 w 319"/>
              <a:gd name="T43" fmla="*/ 2147483647 h 645"/>
              <a:gd name="T44" fmla="*/ 2147483647 w 319"/>
              <a:gd name="T45" fmla="*/ 2147483647 h 645"/>
              <a:gd name="T46" fmla="*/ 2147483647 w 319"/>
              <a:gd name="T47" fmla="*/ 2147483647 h 645"/>
              <a:gd name="T48" fmla="*/ 2147483647 w 319"/>
              <a:gd name="T49" fmla="*/ 2147483647 h 645"/>
              <a:gd name="T50" fmla="*/ 2147483647 w 319"/>
              <a:gd name="T51" fmla="*/ 2147483647 h 645"/>
              <a:gd name="T52" fmla="*/ 2147483647 w 319"/>
              <a:gd name="T53" fmla="*/ 2147483647 h 645"/>
              <a:gd name="T54" fmla="*/ 2147483647 w 319"/>
              <a:gd name="T55" fmla="*/ 2147483647 h 645"/>
              <a:gd name="T56" fmla="*/ 2147483647 w 319"/>
              <a:gd name="T57" fmla="*/ 2147483647 h 645"/>
              <a:gd name="T58" fmla="*/ 2147483647 w 319"/>
              <a:gd name="T59" fmla="*/ 2147483647 h 645"/>
              <a:gd name="T60" fmla="*/ 2147483647 w 319"/>
              <a:gd name="T61" fmla="*/ 2147483647 h 645"/>
              <a:gd name="T62" fmla="*/ 2147483647 w 319"/>
              <a:gd name="T63" fmla="*/ 2147483647 h 645"/>
              <a:gd name="T64" fmla="*/ 2147483647 w 319"/>
              <a:gd name="T65" fmla="*/ 2147483647 h 645"/>
              <a:gd name="T66" fmla="*/ 2147483647 w 319"/>
              <a:gd name="T67" fmla="*/ 2147483647 h 645"/>
              <a:gd name="T68" fmla="*/ 2147483647 w 319"/>
              <a:gd name="T69" fmla="*/ 2147483647 h 645"/>
              <a:gd name="T70" fmla="*/ 2147483647 w 319"/>
              <a:gd name="T71" fmla="*/ 2147483647 h 64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19"/>
              <a:gd name="T109" fmla="*/ 0 h 645"/>
              <a:gd name="T110" fmla="*/ 319 w 319"/>
              <a:gd name="T111" fmla="*/ 645 h 64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19" h="645">
                <a:moveTo>
                  <a:pt x="133" y="645"/>
                </a:moveTo>
                <a:lnTo>
                  <a:pt x="117" y="496"/>
                </a:lnTo>
                <a:lnTo>
                  <a:pt x="104" y="473"/>
                </a:lnTo>
                <a:lnTo>
                  <a:pt x="49" y="441"/>
                </a:lnTo>
                <a:lnTo>
                  <a:pt x="49" y="405"/>
                </a:lnTo>
                <a:lnTo>
                  <a:pt x="34" y="377"/>
                </a:lnTo>
                <a:lnTo>
                  <a:pt x="4" y="365"/>
                </a:lnTo>
                <a:lnTo>
                  <a:pt x="0" y="328"/>
                </a:lnTo>
                <a:lnTo>
                  <a:pt x="12" y="293"/>
                </a:lnTo>
                <a:lnTo>
                  <a:pt x="81" y="226"/>
                </a:lnTo>
                <a:lnTo>
                  <a:pt x="94" y="193"/>
                </a:lnTo>
                <a:lnTo>
                  <a:pt x="94" y="64"/>
                </a:lnTo>
                <a:lnTo>
                  <a:pt x="128" y="31"/>
                </a:lnTo>
                <a:lnTo>
                  <a:pt x="164" y="7"/>
                </a:lnTo>
                <a:lnTo>
                  <a:pt x="205" y="0"/>
                </a:lnTo>
                <a:lnTo>
                  <a:pt x="246" y="7"/>
                </a:lnTo>
                <a:lnTo>
                  <a:pt x="263" y="54"/>
                </a:lnTo>
                <a:lnTo>
                  <a:pt x="319" y="31"/>
                </a:lnTo>
                <a:lnTo>
                  <a:pt x="296" y="71"/>
                </a:lnTo>
                <a:lnTo>
                  <a:pt x="268" y="86"/>
                </a:lnTo>
                <a:lnTo>
                  <a:pt x="279" y="140"/>
                </a:lnTo>
                <a:lnTo>
                  <a:pt x="303" y="156"/>
                </a:lnTo>
                <a:lnTo>
                  <a:pt x="306" y="196"/>
                </a:lnTo>
                <a:lnTo>
                  <a:pt x="282" y="231"/>
                </a:lnTo>
                <a:lnTo>
                  <a:pt x="218" y="286"/>
                </a:lnTo>
                <a:lnTo>
                  <a:pt x="221" y="325"/>
                </a:lnTo>
                <a:lnTo>
                  <a:pt x="254" y="341"/>
                </a:lnTo>
                <a:lnTo>
                  <a:pt x="289" y="332"/>
                </a:lnTo>
                <a:lnTo>
                  <a:pt x="300" y="372"/>
                </a:lnTo>
                <a:lnTo>
                  <a:pt x="319" y="381"/>
                </a:lnTo>
                <a:lnTo>
                  <a:pt x="306" y="452"/>
                </a:lnTo>
                <a:lnTo>
                  <a:pt x="197" y="537"/>
                </a:lnTo>
                <a:lnTo>
                  <a:pt x="199" y="590"/>
                </a:lnTo>
                <a:lnTo>
                  <a:pt x="187" y="615"/>
                </a:lnTo>
                <a:lnTo>
                  <a:pt x="154" y="642"/>
                </a:lnTo>
                <a:lnTo>
                  <a:pt x="133" y="64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44" name="Freeform 42"/>
          <p:cNvSpPr>
            <a:spLocks/>
          </p:cNvSpPr>
          <p:nvPr/>
        </p:nvSpPr>
        <p:spPr bwMode="auto">
          <a:xfrm>
            <a:off x="5292725" y="1219200"/>
            <a:ext cx="254000" cy="512762"/>
          </a:xfrm>
          <a:custGeom>
            <a:avLst/>
            <a:gdLst>
              <a:gd name="T0" fmla="*/ 2147483647 w 319"/>
              <a:gd name="T1" fmla="*/ 2147483647 h 645"/>
              <a:gd name="T2" fmla="*/ 2147483647 w 319"/>
              <a:gd name="T3" fmla="*/ 2147483647 h 645"/>
              <a:gd name="T4" fmla="*/ 2147483647 w 319"/>
              <a:gd name="T5" fmla="*/ 2147483647 h 645"/>
              <a:gd name="T6" fmla="*/ 2147483647 w 319"/>
              <a:gd name="T7" fmla="*/ 2147483647 h 645"/>
              <a:gd name="T8" fmla="*/ 2147483647 w 319"/>
              <a:gd name="T9" fmla="*/ 2147483647 h 645"/>
              <a:gd name="T10" fmla="*/ 2147483647 w 319"/>
              <a:gd name="T11" fmla="*/ 2147483647 h 645"/>
              <a:gd name="T12" fmla="*/ 2147483647 w 319"/>
              <a:gd name="T13" fmla="*/ 2147483647 h 645"/>
              <a:gd name="T14" fmla="*/ 0 w 319"/>
              <a:gd name="T15" fmla="*/ 2147483647 h 645"/>
              <a:gd name="T16" fmla="*/ 2147483647 w 319"/>
              <a:gd name="T17" fmla="*/ 2147483647 h 645"/>
              <a:gd name="T18" fmla="*/ 2147483647 w 319"/>
              <a:gd name="T19" fmla="*/ 2147483647 h 645"/>
              <a:gd name="T20" fmla="*/ 2147483647 w 319"/>
              <a:gd name="T21" fmla="*/ 2147483647 h 645"/>
              <a:gd name="T22" fmla="*/ 2147483647 w 319"/>
              <a:gd name="T23" fmla="*/ 2147483647 h 645"/>
              <a:gd name="T24" fmla="*/ 2147483647 w 319"/>
              <a:gd name="T25" fmla="*/ 2147483647 h 645"/>
              <a:gd name="T26" fmla="*/ 2147483647 w 319"/>
              <a:gd name="T27" fmla="*/ 2147483647 h 645"/>
              <a:gd name="T28" fmla="*/ 2147483647 w 319"/>
              <a:gd name="T29" fmla="*/ 0 h 645"/>
              <a:gd name="T30" fmla="*/ 2147483647 w 319"/>
              <a:gd name="T31" fmla="*/ 2147483647 h 645"/>
              <a:gd name="T32" fmla="*/ 2147483647 w 319"/>
              <a:gd name="T33" fmla="*/ 2147483647 h 645"/>
              <a:gd name="T34" fmla="*/ 2147483647 w 319"/>
              <a:gd name="T35" fmla="*/ 2147483647 h 645"/>
              <a:gd name="T36" fmla="*/ 2147483647 w 319"/>
              <a:gd name="T37" fmla="*/ 2147483647 h 645"/>
              <a:gd name="T38" fmla="*/ 2147483647 w 319"/>
              <a:gd name="T39" fmla="*/ 2147483647 h 645"/>
              <a:gd name="T40" fmla="*/ 2147483647 w 319"/>
              <a:gd name="T41" fmla="*/ 2147483647 h 645"/>
              <a:gd name="T42" fmla="*/ 2147483647 w 319"/>
              <a:gd name="T43" fmla="*/ 2147483647 h 645"/>
              <a:gd name="T44" fmla="*/ 2147483647 w 319"/>
              <a:gd name="T45" fmla="*/ 2147483647 h 645"/>
              <a:gd name="T46" fmla="*/ 2147483647 w 319"/>
              <a:gd name="T47" fmla="*/ 2147483647 h 645"/>
              <a:gd name="T48" fmla="*/ 2147483647 w 319"/>
              <a:gd name="T49" fmla="*/ 2147483647 h 645"/>
              <a:gd name="T50" fmla="*/ 2147483647 w 319"/>
              <a:gd name="T51" fmla="*/ 2147483647 h 645"/>
              <a:gd name="T52" fmla="*/ 2147483647 w 319"/>
              <a:gd name="T53" fmla="*/ 2147483647 h 645"/>
              <a:gd name="T54" fmla="*/ 2147483647 w 319"/>
              <a:gd name="T55" fmla="*/ 2147483647 h 645"/>
              <a:gd name="T56" fmla="*/ 2147483647 w 319"/>
              <a:gd name="T57" fmla="*/ 2147483647 h 645"/>
              <a:gd name="T58" fmla="*/ 2147483647 w 319"/>
              <a:gd name="T59" fmla="*/ 2147483647 h 645"/>
              <a:gd name="T60" fmla="*/ 2147483647 w 319"/>
              <a:gd name="T61" fmla="*/ 2147483647 h 645"/>
              <a:gd name="T62" fmla="*/ 2147483647 w 319"/>
              <a:gd name="T63" fmla="*/ 2147483647 h 645"/>
              <a:gd name="T64" fmla="*/ 2147483647 w 319"/>
              <a:gd name="T65" fmla="*/ 2147483647 h 645"/>
              <a:gd name="T66" fmla="*/ 2147483647 w 319"/>
              <a:gd name="T67" fmla="*/ 2147483647 h 645"/>
              <a:gd name="T68" fmla="*/ 2147483647 w 319"/>
              <a:gd name="T69" fmla="*/ 2147483647 h 645"/>
              <a:gd name="T70" fmla="*/ 2147483647 w 319"/>
              <a:gd name="T71" fmla="*/ 2147483647 h 64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19"/>
              <a:gd name="T109" fmla="*/ 0 h 645"/>
              <a:gd name="T110" fmla="*/ 319 w 319"/>
              <a:gd name="T111" fmla="*/ 645 h 64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19" h="645">
                <a:moveTo>
                  <a:pt x="133" y="645"/>
                </a:moveTo>
                <a:lnTo>
                  <a:pt x="117" y="496"/>
                </a:lnTo>
                <a:lnTo>
                  <a:pt x="104" y="473"/>
                </a:lnTo>
                <a:lnTo>
                  <a:pt x="49" y="441"/>
                </a:lnTo>
                <a:lnTo>
                  <a:pt x="49" y="405"/>
                </a:lnTo>
                <a:lnTo>
                  <a:pt x="34" y="377"/>
                </a:lnTo>
                <a:lnTo>
                  <a:pt x="4" y="365"/>
                </a:lnTo>
                <a:lnTo>
                  <a:pt x="0" y="328"/>
                </a:lnTo>
                <a:lnTo>
                  <a:pt x="12" y="293"/>
                </a:lnTo>
                <a:lnTo>
                  <a:pt x="81" y="226"/>
                </a:lnTo>
                <a:lnTo>
                  <a:pt x="94" y="193"/>
                </a:lnTo>
                <a:lnTo>
                  <a:pt x="94" y="64"/>
                </a:lnTo>
                <a:lnTo>
                  <a:pt x="128" y="31"/>
                </a:lnTo>
                <a:lnTo>
                  <a:pt x="164" y="7"/>
                </a:lnTo>
                <a:lnTo>
                  <a:pt x="205" y="0"/>
                </a:lnTo>
                <a:lnTo>
                  <a:pt x="246" y="7"/>
                </a:lnTo>
                <a:lnTo>
                  <a:pt x="263" y="54"/>
                </a:lnTo>
                <a:lnTo>
                  <a:pt x="319" y="31"/>
                </a:lnTo>
                <a:lnTo>
                  <a:pt x="296" y="71"/>
                </a:lnTo>
                <a:lnTo>
                  <a:pt x="268" y="86"/>
                </a:lnTo>
                <a:lnTo>
                  <a:pt x="279" y="140"/>
                </a:lnTo>
                <a:lnTo>
                  <a:pt x="303" y="156"/>
                </a:lnTo>
                <a:lnTo>
                  <a:pt x="306" y="196"/>
                </a:lnTo>
                <a:lnTo>
                  <a:pt x="282" y="231"/>
                </a:lnTo>
                <a:lnTo>
                  <a:pt x="218" y="286"/>
                </a:lnTo>
                <a:lnTo>
                  <a:pt x="221" y="325"/>
                </a:lnTo>
                <a:lnTo>
                  <a:pt x="254" y="341"/>
                </a:lnTo>
                <a:lnTo>
                  <a:pt x="289" y="332"/>
                </a:lnTo>
                <a:lnTo>
                  <a:pt x="300" y="372"/>
                </a:lnTo>
                <a:lnTo>
                  <a:pt x="319" y="381"/>
                </a:lnTo>
                <a:lnTo>
                  <a:pt x="306" y="452"/>
                </a:lnTo>
                <a:lnTo>
                  <a:pt x="197" y="537"/>
                </a:lnTo>
                <a:lnTo>
                  <a:pt x="199" y="590"/>
                </a:lnTo>
                <a:lnTo>
                  <a:pt x="187" y="615"/>
                </a:lnTo>
                <a:lnTo>
                  <a:pt x="154" y="642"/>
                </a:lnTo>
                <a:lnTo>
                  <a:pt x="133" y="645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45" name="Freeform 43"/>
          <p:cNvSpPr>
            <a:spLocks/>
          </p:cNvSpPr>
          <p:nvPr/>
        </p:nvSpPr>
        <p:spPr bwMode="auto">
          <a:xfrm>
            <a:off x="5368925" y="1520825"/>
            <a:ext cx="1133475" cy="1023937"/>
          </a:xfrm>
          <a:custGeom>
            <a:avLst/>
            <a:gdLst>
              <a:gd name="T0" fmla="*/ 2147483647 w 1428"/>
              <a:gd name="T1" fmla="*/ 2147483647 h 1288"/>
              <a:gd name="T2" fmla="*/ 2147483647 w 1428"/>
              <a:gd name="T3" fmla="*/ 2147483647 h 1288"/>
              <a:gd name="T4" fmla="*/ 2147483647 w 1428"/>
              <a:gd name="T5" fmla="*/ 2147483647 h 1288"/>
              <a:gd name="T6" fmla="*/ 2147483647 w 1428"/>
              <a:gd name="T7" fmla="*/ 2147483647 h 1288"/>
              <a:gd name="T8" fmla="*/ 2147483647 w 1428"/>
              <a:gd name="T9" fmla="*/ 2147483647 h 1288"/>
              <a:gd name="T10" fmla="*/ 2147483647 w 1428"/>
              <a:gd name="T11" fmla="*/ 2147483647 h 1288"/>
              <a:gd name="T12" fmla="*/ 2147483647 w 1428"/>
              <a:gd name="T13" fmla="*/ 2147483647 h 1288"/>
              <a:gd name="T14" fmla="*/ 2147483647 w 1428"/>
              <a:gd name="T15" fmla="*/ 2147483647 h 1288"/>
              <a:gd name="T16" fmla="*/ 2147483647 w 1428"/>
              <a:gd name="T17" fmla="*/ 2147483647 h 1288"/>
              <a:gd name="T18" fmla="*/ 2147483647 w 1428"/>
              <a:gd name="T19" fmla="*/ 2147483647 h 1288"/>
              <a:gd name="T20" fmla="*/ 2147483647 w 1428"/>
              <a:gd name="T21" fmla="*/ 2147483647 h 1288"/>
              <a:gd name="T22" fmla="*/ 2147483647 w 1428"/>
              <a:gd name="T23" fmla="*/ 2147483647 h 1288"/>
              <a:gd name="T24" fmla="*/ 2147483647 w 1428"/>
              <a:gd name="T25" fmla="*/ 2147483647 h 1288"/>
              <a:gd name="T26" fmla="*/ 2147483647 w 1428"/>
              <a:gd name="T27" fmla="*/ 2147483647 h 1288"/>
              <a:gd name="T28" fmla="*/ 2147483647 w 1428"/>
              <a:gd name="T29" fmla="*/ 2147483647 h 1288"/>
              <a:gd name="T30" fmla="*/ 2147483647 w 1428"/>
              <a:gd name="T31" fmla="*/ 2147483647 h 1288"/>
              <a:gd name="T32" fmla="*/ 2147483647 w 1428"/>
              <a:gd name="T33" fmla="*/ 2147483647 h 1288"/>
              <a:gd name="T34" fmla="*/ 2147483647 w 1428"/>
              <a:gd name="T35" fmla="*/ 2147483647 h 1288"/>
              <a:gd name="T36" fmla="*/ 2147483647 w 1428"/>
              <a:gd name="T37" fmla="*/ 2147483647 h 1288"/>
              <a:gd name="T38" fmla="*/ 2147483647 w 1428"/>
              <a:gd name="T39" fmla="*/ 2147483647 h 1288"/>
              <a:gd name="T40" fmla="*/ 2147483647 w 1428"/>
              <a:gd name="T41" fmla="*/ 0 h 1288"/>
              <a:gd name="T42" fmla="*/ 2147483647 w 1428"/>
              <a:gd name="T43" fmla="*/ 2147483647 h 1288"/>
              <a:gd name="T44" fmla="*/ 2147483647 w 1428"/>
              <a:gd name="T45" fmla="*/ 2147483647 h 1288"/>
              <a:gd name="T46" fmla="*/ 2147483647 w 1428"/>
              <a:gd name="T47" fmla="*/ 2147483647 h 1288"/>
              <a:gd name="T48" fmla="*/ 2147483647 w 1428"/>
              <a:gd name="T49" fmla="*/ 2147483647 h 1288"/>
              <a:gd name="T50" fmla="*/ 2147483647 w 1428"/>
              <a:gd name="T51" fmla="*/ 2147483647 h 1288"/>
              <a:gd name="T52" fmla="*/ 2147483647 w 1428"/>
              <a:gd name="T53" fmla="*/ 2147483647 h 1288"/>
              <a:gd name="T54" fmla="*/ 2147483647 w 1428"/>
              <a:gd name="T55" fmla="*/ 2147483647 h 1288"/>
              <a:gd name="T56" fmla="*/ 2147483647 w 1428"/>
              <a:gd name="T57" fmla="*/ 2147483647 h 1288"/>
              <a:gd name="T58" fmla="*/ 2147483647 w 1428"/>
              <a:gd name="T59" fmla="*/ 2147483647 h 1288"/>
              <a:gd name="T60" fmla="*/ 2147483647 w 1428"/>
              <a:gd name="T61" fmla="*/ 2147483647 h 1288"/>
              <a:gd name="T62" fmla="*/ 0 w 1428"/>
              <a:gd name="T63" fmla="*/ 2147483647 h 1288"/>
              <a:gd name="T64" fmla="*/ 2147483647 w 1428"/>
              <a:gd name="T65" fmla="*/ 2147483647 h 1288"/>
              <a:gd name="T66" fmla="*/ 2147483647 w 1428"/>
              <a:gd name="T67" fmla="*/ 2147483647 h 1288"/>
              <a:gd name="T68" fmla="*/ 2147483647 w 1428"/>
              <a:gd name="T69" fmla="*/ 2147483647 h 1288"/>
              <a:gd name="T70" fmla="*/ 2147483647 w 1428"/>
              <a:gd name="T71" fmla="*/ 2147483647 h 1288"/>
              <a:gd name="T72" fmla="*/ 2147483647 w 1428"/>
              <a:gd name="T73" fmla="*/ 2147483647 h 1288"/>
              <a:gd name="T74" fmla="*/ 2147483647 w 1428"/>
              <a:gd name="T75" fmla="*/ 2147483647 h 1288"/>
              <a:gd name="T76" fmla="*/ 2147483647 w 1428"/>
              <a:gd name="T77" fmla="*/ 2147483647 h 1288"/>
              <a:gd name="T78" fmla="*/ 2147483647 w 1428"/>
              <a:gd name="T79" fmla="*/ 2147483647 h 1288"/>
              <a:gd name="T80" fmla="*/ 2147483647 w 1428"/>
              <a:gd name="T81" fmla="*/ 2147483647 h 1288"/>
              <a:gd name="T82" fmla="*/ 2147483647 w 1428"/>
              <a:gd name="T83" fmla="*/ 2147483647 h 1288"/>
              <a:gd name="T84" fmla="*/ 2147483647 w 1428"/>
              <a:gd name="T85" fmla="*/ 2147483647 h 1288"/>
              <a:gd name="T86" fmla="*/ 2147483647 w 1428"/>
              <a:gd name="T87" fmla="*/ 2147483647 h 1288"/>
              <a:gd name="T88" fmla="*/ 2147483647 w 1428"/>
              <a:gd name="T89" fmla="*/ 2147483647 h 1288"/>
              <a:gd name="T90" fmla="*/ 2147483647 w 1428"/>
              <a:gd name="T91" fmla="*/ 2147483647 h 1288"/>
              <a:gd name="T92" fmla="*/ 2147483647 w 1428"/>
              <a:gd name="T93" fmla="*/ 2147483647 h 1288"/>
              <a:gd name="T94" fmla="*/ 2147483647 w 1428"/>
              <a:gd name="T95" fmla="*/ 2147483647 h 1288"/>
              <a:gd name="T96" fmla="*/ 2147483647 w 1428"/>
              <a:gd name="T97" fmla="*/ 2147483647 h 1288"/>
              <a:gd name="T98" fmla="*/ 2147483647 w 1428"/>
              <a:gd name="T99" fmla="*/ 2147483647 h 1288"/>
              <a:gd name="T100" fmla="*/ 2147483647 w 1428"/>
              <a:gd name="T101" fmla="*/ 2147483647 h 1288"/>
              <a:gd name="T102" fmla="*/ 2147483647 w 1428"/>
              <a:gd name="T103" fmla="*/ 2147483647 h 1288"/>
              <a:gd name="T104" fmla="*/ 2147483647 w 1428"/>
              <a:gd name="T105" fmla="*/ 2147483647 h 1288"/>
              <a:gd name="T106" fmla="*/ 2147483647 w 1428"/>
              <a:gd name="T107" fmla="*/ 2147483647 h 1288"/>
              <a:gd name="T108" fmla="*/ 2147483647 w 1428"/>
              <a:gd name="T109" fmla="*/ 2147483647 h 1288"/>
              <a:gd name="T110" fmla="*/ 2147483647 w 1428"/>
              <a:gd name="T111" fmla="*/ 2147483647 h 1288"/>
              <a:gd name="T112" fmla="*/ 2147483647 w 1428"/>
              <a:gd name="T113" fmla="*/ 2147483647 h 128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428"/>
              <a:gd name="T172" fmla="*/ 0 h 1288"/>
              <a:gd name="T173" fmla="*/ 1428 w 1428"/>
              <a:gd name="T174" fmla="*/ 1288 h 128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428" h="1288">
                <a:moveTo>
                  <a:pt x="1395" y="136"/>
                </a:moveTo>
                <a:lnTo>
                  <a:pt x="1385" y="115"/>
                </a:lnTo>
                <a:lnTo>
                  <a:pt x="1332" y="115"/>
                </a:lnTo>
                <a:lnTo>
                  <a:pt x="1231" y="92"/>
                </a:lnTo>
                <a:lnTo>
                  <a:pt x="1223" y="52"/>
                </a:lnTo>
                <a:lnTo>
                  <a:pt x="1117" y="33"/>
                </a:lnTo>
                <a:lnTo>
                  <a:pt x="1019" y="52"/>
                </a:lnTo>
                <a:lnTo>
                  <a:pt x="968" y="92"/>
                </a:lnTo>
                <a:lnTo>
                  <a:pt x="948" y="125"/>
                </a:lnTo>
                <a:lnTo>
                  <a:pt x="968" y="196"/>
                </a:lnTo>
                <a:lnTo>
                  <a:pt x="955" y="234"/>
                </a:lnTo>
                <a:lnTo>
                  <a:pt x="890" y="274"/>
                </a:lnTo>
                <a:lnTo>
                  <a:pt x="844" y="264"/>
                </a:lnTo>
                <a:lnTo>
                  <a:pt x="746" y="202"/>
                </a:lnTo>
                <a:lnTo>
                  <a:pt x="622" y="182"/>
                </a:lnTo>
                <a:lnTo>
                  <a:pt x="579" y="156"/>
                </a:lnTo>
                <a:lnTo>
                  <a:pt x="561" y="133"/>
                </a:lnTo>
                <a:lnTo>
                  <a:pt x="561" y="85"/>
                </a:lnTo>
                <a:lnTo>
                  <a:pt x="461" y="45"/>
                </a:lnTo>
                <a:lnTo>
                  <a:pt x="295" y="33"/>
                </a:lnTo>
                <a:lnTo>
                  <a:pt x="222" y="0"/>
                </a:lnTo>
                <a:lnTo>
                  <a:pt x="209" y="71"/>
                </a:lnTo>
                <a:lnTo>
                  <a:pt x="100" y="156"/>
                </a:lnTo>
                <a:lnTo>
                  <a:pt x="102" y="209"/>
                </a:lnTo>
                <a:lnTo>
                  <a:pt x="90" y="234"/>
                </a:lnTo>
                <a:lnTo>
                  <a:pt x="57" y="261"/>
                </a:lnTo>
                <a:lnTo>
                  <a:pt x="36" y="264"/>
                </a:lnTo>
                <a:lnTo>
                  <a:pt x="14" y="300"/>
                </a:lnTo>
                <a:lnTo>
                  <a:pt x="47" y="354"/>
                </a:lnTo>
                <a:lnTo>
                  <a:pt x="50" y="502"/>
                </a:lnTo>
                <a:lnTo>
                  <a:pt x="36" y="608"/>
                </a:lnTo>
                <a:lnTo>
                  <a:pt x="0" y="651"/>
                </a:lnTo>
                <a:lnTo>
                  <a:pt x="47" y="731"/>
                </a:lnTo>
                <a:lnTo>
                  <a:pt x="47" y="763"/>
                </a:lnTo>
                <a:lnTo>
                  <a:pt x="73" y="803"/>
                </a:lnTo>
                <a:lnTo>
                  <a:pt x="147" y="819"/>
                </a:lnTo>
                <a:lnTo>
                  <a:pt x="189" y="850"/>
                </a:lnTo>
                <a:lnTo>
                  <a:pt x="215" y="901"/>
                </a:lnTo>
                <a:lnTo>
                  <a:pt x="414" y="911"/>
                </a:lnTo>
                <a:lnTo>
                  <a:pt x="477" y="958"/>
                </a:lnTo>
                <a:lnTo>
                  <a:pt x="507" y="951"/>
                </a:lnTo>
                <a:lnTo>
                  <a:pt x="584" y="921"/>
                </a:lnTo>
                <a:lnTo>
                  <a:pt x="606" y="926"/>
                </a:lnTo>
                <a:lnTo>
                  <a:pt x="1337" y="1288"/>
                </a:lnTo>
                <a:lnTo>
                  <a:pt x="1348" y="1236"/>
                </a:lnTo>
                <a:lnTo>
                  <a:pt x="1402" y="1236"/>
                </a:lnTo>
                <a:lnTo>
                  <a:pt x="1428" y="1220"/>
                </a:lnTo>
                <a:lnTo>
                  <a:pt x="1423" y="1044"/>
                </a:lnTo>
                <a:lnTo>
                  <a:pt x="1402" y="419"/>
                </a:lnTo>
                <a:lnTo>
                  <a:pt x="1395" y="380"/>
                </a:lnTo>
                <a:lnTo>
                  <a:pt x="1378" y="361"/>
                </a:lnTo>
                <a:lnTo>
                  <a:pt x="1378" y="333"/>
                </a:lnTo>
                <a:lnTo>
                  <a:pt x="1362" y="311"/>
                </a:lnTo>
                <a:lnTo>
                  <a:pt x="1365" y="274"/>
                </a:lnTo>
                <a:lnTo>
                  <a:pt x="1381" y="253"/>
                </a:lnTo>
                <a:lnTo>
                  <a:pt x="1372" y="166"/>
                </a:lnTo>
                <a:lnTo>
                  <a:pt x="1395" y="13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46" name="Freeform 44"/>
          <p:cNvSpPr>
            <a:spLocks/>
          </p:cNvSpPr>
          <p:nvPr/>
        </p:nvSpPr>
        <p:spPr bwMode="auto">
          <a:xfrm>
            <a:off x="5368925" y="1520825"/>
            <a:ext cx="1133475" cy="1023937"/>
          </a:xfrm>
          <a:custGeom>
            <a:avLst/>
            <a:gdLst>
              <a:gd name="T0" fmla="*/ 2147483647 w 1428"/>
              <a:gd name="T1" fmla="*/ 2147483647 h 1288"/>
              <a:gd name="T2" fmla="*/ 2147483647 w 1428"/>
              <a:gd name="T3" fmla="*/ 2147483647 h 1288"/>
              <a:gd name="T4" fmla="*/ 2147483647 w 1428"/>
              <a:gd name="T5" fmla="*/ 2147483647 h 1288"/>
              <a:gd name="T6" fmla="*/ 2147483647 w 1428"/>
              <a:gd name="T7" fmla="*/ 2147483647 h 1288"/>
              <a:gd name="T8" fmla="*/ 2147483647 w 1428"/>
              <a:gd name="T9" fmla="*/ 2147483647 h 1288"/>
              <a:gd name="T10" fmla="*/ 2147483647 w 1428"/>
              <a:gd name="T11" fmla="*/ 2147483647 h 1288"/>
              <a:gd name="T12" fmla="*/ 2147483647 w 1428"/>
              <a:gd name="T13" fmla="*/ 2147483647 h 1288"/>
              <a:gd name="T14" fmla="*/ 2147483647 w 1428"/>
              <a:gd name="T15" fmla="*/ 2147483647 h 1288"/>
              <a:gd name="T16" fmla="*/ 2147483647 w 1428"/>
              <a:gd name="T17" fmla="*/ 2147483647 h 1288"/>
              <a:gd name="T18" fmla="*/ 2147483647 w 1428"/>
              <a:gd name="T19" fmla="*/ 2147483647 h 1288"/>
              <a:gd name="T20" fmla="*/ 2147483647 w 1428"/>
              <a:gd name="T21" fmla="*/ 2147483647 h 1288"/>
              <a:gd name="T22" fmla="*/ 2147483647 w 1428"/>
              <a:gd name="T23" fmla="*/ 2147483647 h 1288"/>
              <a:gd name="T24" fmla="*/ 2147483647 w 1428"/>
              <a:gd name="T25" fmla="*/ 2147483647 h 1288"/>
              <a:gd name="T26" fmla="*/ 2147483647 w 1428"/>
              <a:gd name="T27" fmla="*/ 2147483647 h 1288"/>
              <a:gd name="T28" fmla="*/ 2147483647 w 1428"/>
              <a:gd name="T29" fmla="*/ 2147483647 h 1288"/>
              <a:gd name="T30" fmla="*/ 2147483647 w 1428"/>
              <a:gd name="T31" fmla="*/ 2147483647 h 1288"/>
              <a:gd name="T32" fmla="*/ 2147483647 w 1428"/>
              <a:gd name="T33" fmla="*/ 2147483647 h 1288"/>
              <a:gd name="T34" fmla="*/ 2147483647 w 1428"/>
              <a:gd name="T35" fmla="*/ 2147483647 h 1288"/>
              <a:gd name="T36" fmla="*/ 2147483647 w 1428"/>
              <a:gd name="T37" fmla="*/ 2147483647 h 1288"/>
              <a:gd name="T38" fmla="*/ 2147483647 w 1428"/>
              <a:gd name="T39" fmla="*/ 2147483647 h 1288"/>
              <a:gd name="T40" fmla="*/ 2147483647 w 1428"/>
              <a:gd name="T41" fmla="*/ 0 h 1288"/>
              <a:gd name="T42" fmla="*/ 2147483647 w 1428"/>
              <a:gd name="T43" fmla="*/ 2147483647 h 1288"/>
              <a:gd name="T44" fmla="*/ 2147483647 w 1428"/>
              <a:gd name="T45" fmla="*/ 2147483647 h 1288"/>
              <a:gd name="T46" fmla="*/ 2147483647 w 1428"/>
              <a:gd name="T47" fmla="*/ 2147483647 h 1288"/>
              <a:gd name="T48" fmla="*/ 2147483647 w 1428"/>
              <a:gd name="T49" fmla="*/ 2147483647 h 1288"/>
              <a:gd name="T50" fmla="*/ 2147483647 w 1428"/>
              <a:gd name="T51" fmla="*/ 2147483647 h 1288"/>
              <a:gd name="T52" fmla="*/ 2147483647 w 1428"/>
              <a:gd name="T53" fmla="*/ 2147483647 h 1288"/>
              <a:gd name="T54" fmla="*/ 2147483647 w 1428"/>
              <a:gd name="T55" fmla="*/ 2147483647 h 1288"/>
              <a:gd name="T56" fmla="*/ 2147483647 w 1428"/>
              <a:gd name="T57" fmla="*/ 2147483647 h 1288"/>
              <a:gd name="T58" fmla="*/ 2147483647 w 1428"/>
              <a:gd name="T59" fmla="*/ 2147483647 h 1288"/>
              <a:gd name="T60" fmla="*/ 2147483647 w 1428"/>
              <a:gd name="T61" fmla="*/ 2147483647 h 1288"/>
              <a:gd name="T62" fmla="*/ 0 w 1428"/>
              <a:gd name="T63" fmla="*/ 2147483647 h 1288"/>
              <a:gd name="T64" fmla="*/ 2147483647 w 1428"/>
              <a:gd name="T65" fmla="*/ 2147483647 h 1288"/>
              <a:gd name="T66" fmla="*/ 2147483647 w 1428"/>
              <a:gd name="T67" fmla="*/ 2147483647 h 1288"/>
              <a:gd name="T68" fmla="*/ 2147483647 w 1428"/>
              <a:gd name="T69" fmla="*/ 2147483647 h 1288"/>
              <a:gd name="T70" fmla="*/ 2147483647 w 1428"/>
              <a:gd name="T71" fmla="*/ 2147483647 h 1288"/>
              <a:gd name="T72" fmla="*/ 2147483647 w 1428"/>
              <a:gd name="T73" fmla="*/ 2147483647 h 1288"/>
              <a:gd name="T74" fmla="*/ 2147483647 w 1428"/>
              <a:gd name="T75" fmla="*/ 2147483647 h 1288"/>
              <a:gd name="T76" fmla="*/ 2147483647 w 1428"/>
              <a:gd name="T77" fmla="*/ 2147483647 h 1288"/>
              <a:gd name="T78" fmla="*/ 2147483647 w 1428"/>
              <a:gd name="T79" fmla="*/ 2147483647 h 1288"/>
              <a:gd name="T80" fmla="*/ 2147483647 w 1428"/>
              <a:gd name="T81" fmla="*/ 2147483647 h 1288"/>
              <a:gd name="T82" fmla="*/ 2147483647 w 1428"/>
              <a:gd name="T83" fmla="*/ 2147483647 h 1288"/>
              <a:gd name="T84" fmla="*/ 2147483647 w 1428"/>
              <a:gd name="T85" fmla="*/ 2147483647 h 1288"/>
              <a:gd name="T86" fmla="*/ 2147483647 w 1428"/>
              <a:gd name="T87" fmla="*/ 2147483647 h 1288"/>
              <a:gd name="T88" fmla="*/ 2147483647 w 1428"/>
              <a:gd name="T89" fmla="*/ 2147483647 h 1288"/>
              <a:gd name="T90" fmla="*/ 2147483647 w 1428"/>
              <a:gd name="T91" fmla="*/ 2147483647 h 1288"/>
              <a:gd name="T92" fmla="*/ 2147483647 w 1428"/>
              <a:gd name="T93" fmla="*/ 2147483647 h 1288"/>
              <a:gd name="T94" fmla="*/ 2147483647 w 1428"/>
              <a:gd name="T95" fmla="*/ 2147483647 h 1288"/>
              <a:gd name="T96" fmla="*/ 2147483647 w 1428"/>
              <a:gd name="T97" fmla="*/ 2147483647 h 1288"/>
              <a:gd name="T98" fmla="*/ 2147483647 w 1428"/>
              <a:gd name="T99" fmla="*/ 2147483647 h 1288"/>
              <a:gd name="T100" fmla="*/ 2147483647 w 1428"/>
              <a:gd name="T101" fmla="*/ 2147483647 h 1288"/>
              <a:gd name="T102" fmla="*/ 2147483647 w 1428"/>
              <a:gd name="T103" fmla="*/ 2147483647 h 1288"/>
              <a:gd name="T104" fmla="*/ 2147483647 w 1428"/>
              <a:gd name="T105" fmla="*/ 2147483647 h 1288"/>
              <a:gd name="T106" fmla="*/ 2147483647 w 1428"/>
              <a:gd name="T107" fmla="*/ 2147483647 h 1288"/>
              <a:gd name="T108" fmla="*/ 2147483647 w 1428"/>
              <a:gd name="T109" fmla="*/ 2147483647 h 1288"/>
              <a:gd name="T110" fmla="*/ 2147483647 w 1428"/>
              <a:gd name="T111" fmla="*/ 2147483647 h 1288"/>
              <a:gd name="T112" fmla="*/ 2147483647 w 1428"/>
              <a:gd name="T113" fmla="*/ 2147483647 h 128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428"/>
              <a:gd name="T172" fmla="*/ 0 h 1288"/>
              <a:gd name="T173" fmla="*/ 1428 w 1428"/>
              <a:gd name="T174" fmla="*/ 1288 h 128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428" h="1288">
                <a:moveTo>
                  <a:pt x="1395" y="136"/>
                </a:moveTo>
                <a:lnTo>
                  <a:pt x="1385" y="115"/>
                </a:lnTo>
                <a:lnTo>
                  <a:pt x="1332" y="115"/>
                </a:lnTo>
                <a:lnTo>
                  <a:pt x="1231" y="92"/>
                </a:lnTo>
                <a:lnTo>
                  <a:pt x="1223" y="52"/>
                </a:lnTo>
                <a:lnTo>
                  <a:pt x="1117" y="33"/>
                </a:lnTo>
                <a:lnTo>
                  <a:pt x="1019" y="52"/>
                </a:lnTo>
                <a:lnTo>
                  <a:pt x="968" y="92"/>
                </a:lnTo>
                <a:lnTo>
                  <a:pt x="948" y="125"/>
                </a:lnTo>
                <a:lnTo>
                  <a:pt x="968" y="196"/>
                </a:lnTo>
                <a:lnTo>
                  <a:pt x="955" y="234"/>
                </a:lnTo>
                <a:lnTo>
                  <a:pt x="890" y="274"/>
                </a:lnTo>
                <a:lnTo>
                  <a:pt x="844" y="264"/>
                </a:lnTo>
                <a:lnTo>
                  <a:pt x="746" y="202"/>
                </a:lnTo>
                <a:lnTo>
                  <a:pt x="622" y="182"/>
                </a:lnTo>
                <a:lnTo>
                  <a:pt x="579" y="156"/>
                </a:lnTo>
                <a:lnTo>
                  <a:pt x="561" y="133"/>
                </a:lnTo>
                <a:lnTo>
                  <a:pt x="561" y="85"/>
                </a:lnTo>
                <a:lnTo>
                  <a:pt x="461" y="45"/>
                </a:lnTo>
                <a:lnTo>
                  <a:pt x="295" y="33"/>
                </a:lnTo>
                <a:lnTo>
                  <a:pt x="222" y="0"/>
                </a:lnTo>
                <a:lnTo>
                  <a:pt x="209" y="71"/>
                </a:lnTo>
                <a:lnTo>
                  <a:pt x="100" y="156"/>
                </a:lnTo>
                <a:lnTo>
                  <a:pt x="102" y="209"/>
                </a:lnTo>
                <a:lnTo>
                  <a:pt x="90" y="234"/>
                </a:lnTo>
                <a:lnTo>
                  <a:pt x="57" y="261"/>
                </a:lnTo>
                <a:lnTo>
                  <a:pt x="36" y="264"/>
                </a:lnTo>
                <a:lnTo>
                  <a:pt x="14" y="300"/>
                </a:lnTo>
                <a:lnTo>
                  <a:pt x="47" y="354"/>
                </a:lnTo>
                <a:lnTo>
                  <a:pt x="50" y="502"/>
                </a:lnTo>
                <a:lnTo>
                  <a:pt x="36" y="608"/>
                </a:lnTo>
                <a:lnTo>
                  <a:pt x="0" y="651"/>
                </a:lnTo>
                <a:lnTo>
                  <a:pt x="47" y="731"/>
                </a:lnTo>
                <a:lnTo>
                  <a:pt x="47" y="763"/>
                </a:lnTo>
                <a:lnTo>
                  <a:pt x="73" y="803"/>
                </a:lnTo>
                <a:lnTo>
                  <a:pt x="147" y="819"/>
                </a:lnTo>
                <a:lnTo>
                  <a:pt x="189" y="850"/>
                </a:lnTo>
                <a:lnTo>
                  <a:pt x="215" y="901"/>
                </a:lnTo>
                <a:lnTo>
                  <a:pt x="414" y="911"/>
                </a:lnTo>
                <a:lnTo>
                  <a:pt x="477" y="958"/>
                </a:lnTo>
                <a:lnTo>
                  <a:pt x="507" y="951"/>
                </a:lnTo>
                <a:lnTo>
                  <a:pt x="584" y="921"/>
                </a:lnTo>
                <a:lnTo>
                  <a:pt x="606" y="926"/>
                </a:lnTo>
                <a:lnTo>
                  <a:pt x="1337" y="1288"/>
                </a:lnTo>
                <a:lnTo>
                  <a:pt x="1348" y="1236"/>
                </a:lnTo>
                <a:lnTo>
                  <a:pt x="1402" y="1236"/>
                </a:lnTo>
                <a:lnTo>
                  <a:pt x="1428" y="1220"/>
                </a:lnTo>
                <a:lnTo>
                  <a:pt x="1423" y="1044"/>
                </a:lnTo>
                <a:lnTo>
                  <a:pt x="1402" y="419"/>
                </a:lnTo>
                <a:lnTo>
                  <a:pt x="1395" y="380"/>
                </a:lnTo>
                <a:lnTo>
                  <a:pt x="1378" y="361"/>
                </a:lnTo>
                <a:lnTo>
                  <a:pt x="1378" y="333"/>
                </a:lnTo>
                <a:lnTo>
                  <a:pt x="1362" y="311"/>
                </a:lnTo>
                <a:lnTo>
                  <a:pt x="1365" y="274"/>
                </a:lnTo>
                <a:lnTo>
                  <a:pt x="1381" y="253"/>
                </a:lnTo>
                <a:lnTo>
                  <a:pt x="1372" y="166"/>
                </a:lnTo>
                <a:lnTo>
                  <a:pt x="1395" y="136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47" name="Freeform 45"/>
          <p:cNvSpPr>
            <a:spLocks/>
          </p:cNvSpPr>
          <p:nvPr/>
        </p:nvSpPr>
        <p:spPr bwMode="auto">
          <a:xfrm>
            <a:off x="6451600" y="1630362"/>
            <a:ext cx="819150" cy="742950"/>
          </a:xfrm>
          <a:custGeom>
            <a:avLst/>
            <a:gdLst>
              <a:gd name="T0" fmla="*/ 2147483647 w 1032"/>
              <a:gd name="T1" fmla="*/ 2147483647 h 936"/>
              <a:gd name="T2" fmla="*/ 2147483647 w 1032"/>
              <a:gd name="T3" fmla="*/ 2147483647 h 936"/>
              <a:gd name="T4" fmla="*/ 2147483647 w 1032"/>
              <a:gd name="T5" fmla="*/ 2147483647 h 936"/>
              <a:gd name="T6" fmla="*/ 2147483647 w 1032"/>
              <a:gd name="T7" fmla="*/ 2147483647 h 936"/>
              <a:gd name="T8" fmla="*/ 2147483647 w 1032"/>
              <a:gd name="T9" fmla="*/ 2147483647 h 936"/>
              <a:gd name="T10" fmla="*/ 2147483647 w 1032"/>
              <a:gd name="T11" fmla="*/ 2147483647 h 936"/>
              <a:gd name="T12" fmla="*/ 2147483647 w 1032"/>
              <a:gd name="T13" fmla="*/ 2147483647 h 936"/>
              <a:gd name="T14" fmla="*/ 2147483647 w 1032"/>
              <a:gd name="T15" fmla="*/ 2147483647 h 936"/>
              <a:gd name="T16" fmla="*/ 2147483647 w 1032"/>
              <a:gd name="T17" fmla="*/ 2147483647 h 936"/>
              <a:gd name="T18" fmla="*/ 2147483647 w 1032"/>
              <a:gd name="T19" fmla="*/ 2147483647 h 936"/>
              <a:gd name="T20" fmla="*/ 2147483647 w 1032"/>
              <a:gd name="T21" fmla="*/ 2147483647 h 936"/>
              <a:gd name="T22" fmla="*/ 2147483647 w 1032"/>
              <a:gd name="T23" fmla="*/ 2147483647 h 936"/>
              <a:gd name="T24" fmla="*/ 2147483647 w 1032"/>
              <a:gd name="T25" fmla="*/ 2147483647 h 936"/>
              <a:gd name="T26" fmla="*/ 2147483647 w 1032"/>
              <a:gd name="T27" fmla="*/ 2147483647 h 936"/>
              <a:gd name="T28" fmla="*/ 2147483647 w 1032"/>
              <a:gd name="T29" fmla="*/ 2147483647 h 936"/>
              <a:gd name="T30" fmla="*/ 2147483647 w 1032"/>
              <a:gd name="T31" fmla="*/ 2147483647 h 936"/>
              <a:gd name="T32" fmla="*/ 2147483647 w 1032"/>
              <a:gd name="T33" fmla="*/ 2147483647 h 936"/>
              <a:gd name="T34" fmla="*/ 2147483647 w 1032"/>
              <a:gd name="T35" fmla="*/ 2147483647 h 936"/>
              <a:gd name="T36" fmla="*/ 2147483647 w 1032"/>
              <a:gd name="T37" fmla="*/ 2147483647 h 936"/>
              <a:gd name="T38" fmla="*/ 2147483647 w 1032"/>
              <a:gd name="T39" fmla="*/ 2147483647 h 936"/>
              <a:gd name="T40" fmla="*/ 2147483647 w 1032"/>
              <a:gd name="T41" fmla="*/ 2147483647 h 936"/>
              <a:gd name="T42" fmla="*/ 2147483647 w 1032"/>
              <a:gd name="T43" fmla="*/ 2147483647 h 936"/>
              <a:gd name="T44" fmla="*/ 2147483647 w 1032"/>
              <a:gd name="T45" fmla="*/ 2147483647 h 936"/>
              <a:gd name="T46" fmla="*/ 2147483647 w 1032"/>
              <a:gd name="T47" fmla="*/ 2147483647 h 936"/>
              <a:gd name="T48" fmla="*/ 2147483647 w 1032"/>
              <a:gd name="T49" fmla="*/ 2147483647 h 936"/>
              <a:gd name="T50" fmla="*/ 2147483647 w 1032"/>
              <a:gd name="T51" fmla="*/ 2147483647 h 936"/>
              <a:gd name="T52" fmla="*/ 2147483647 w 1032"/>
              <a:gd name="T53" fmla="*/ 2147483647 h 936"/>
              <a:gd name="T54" fmla="*/ 2147483647 w 1032"/>
              <a:gd name="T55" fmla="*/ 2147483647 h 936"/>
              <a:gd name="T56" fmla="*/ 2147483647 w 1032"/>
              <a:gd name="T57" fmla="*/ 2147483647 h 936"/>
              <a:gd name="T58" fmla="*/ 2147483647 w 1032"/>
              <a:gd name="T59" fmla="*/ 2147483647 h 936"/>
              <a:gd name="T60" fmla="*/ 2147483647 w 1032"/>
              <a:gd name="T61" fmla="*/ 2147483647 h 936"/>
              <a:gd name="T62" fmla="*/ 2147483647 w 1032"/>
              <a:gd name="T63" fmla="*/ 2147483647 h 936"/>
              <a:gd name="T64" fmla="*/ 2147483647 w 1032"/>
              <a:gd name="T65" fmla="*/ 2147483647 h 936"/>
              <a:gd name="T66" fmla="*/ 2147483647 w 1032"/>
              <a:gd name="T67" fmla="*/ 2147483647 h 936"/>
              <a:gd name="T68" fmla="*/ 2147483647 w 1032"/>
              <a:gd name="T69" fmla="*/ 2147483647 h 936"/>
              <a:gd name="T70" fmla="*/ 2147483647 w 1032"/>
              <a:gd name="T71" fmla="*/ 2147483647 h 936"/>
              <a:gd name="T72" fmla="*/ 2147483647 w 1032"/>
              <a:gd name="T73" fmla="*/ 2147483647 h 936"/>
              <a:gd name="T74" fmla="*/ 2147483647 w 1032"/>
              <a:gd name="T75" fmla="*/ 2147483647 h 936"/>
              <a:gd name="T76" fmla="*/ 2147483647 w 1032"/>
              <a:gd name="T77" fmla="*/ 2147483647 h 936"/>
              <a:gd name="T78" fmla="*/ 2147483647 w 1032"/>
              <a:gd name="T79" fmla="*/ 2147483647 h 936"/>
              <a:gd name="T80" fmla="*/ 2147483647 w 1032"/>
              <a:gd name="T81" fmla="*/ 2147483647 h 936"/>
              <a:gd name="T82" fmla="*/ 2147483647 w 1032"/>
              <a:gd name="T83" fmla="*/ 0 h 936"/>
              <a:gd name="T84" fmla="*/ 2147483647 w 1032"/>
              <a:gd name="T85" fmla="*/ 2147483647 h 936"/>
              <a:gd name="T86" fmla="*/ 2147483647 w 1032"/>
              <a:gd name="T87" fmla="*/ 2147483647 h 936"/>
              <a:gd name="T88" fmla="*/ 2147483647 w 1032"/>
              <a:gd name="T89" fmla="*/ 2147483647 h 936"/>
              <a:gd name="T90" fmla="*/ 0 w 1032"/>
              <a:gd name="T91" fmla="*/ 2147483647 h 936"/>
              <a:gd name="T92" fmla="*/ 2147483647 w 1032"/>
              <a:gd name="T93" fmla="*/ 2147483647 h 936"/>
              <a:gd name="T94" fmla="*/ 2147483647 w 1032"/>
              <a:gd name="T95" fmla="*/ 2147483647 h 936"/>
              <a:gd name="T96" fmla="*/ 2147483647 w 1032"/>
              <a:gd name="T97" fmla="*/ 2147483647 h 936"/>
              <a:gd name="T98" fmla="*/ 2147483647 w 1032"/>
              <a:gd name="T99" fmla="*/ 2147483647 h 936"/>
              <a:gd name="T100" fmla="*/ 2147483647 w 1032"/>
              <a:gd name="T101" fmla="*/ 2147483647 h 9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032"/>
              <a:gd name="T154" fmla="*/ 0 h 936"/>
              <a:gd name="T155" fmla="*/ 1032 w 1032"/>
              <a:gd name="T156" fmla="*/ 936 h 9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032" h="936">
                <a:moveTo>
                  <a:pt x="61" y="908"/>
                </a:moveTo>
                <a:lnTo>
                  <a:pt x="631" y="908"/>
                </a:lnTo>
                <a:lnTo>
                  <a:pt x="652" y="896"/>
                </a:lnTo>
                <a:lnTo>
                  <a:pt x="679" y="915"/>
                </a:lnTo>
                <a:lnTo>
                  <a:pt x="813" y="915"/>
                </a:lnTo>
                <a:lnTo>
                  <a:pt x="841" y="932"/>
                </a:lnTo>
                <a:lnTo>
                  <a:pt x="868" y="936"/>
                </a:lnTo>
                <a:lnTo>
                  <a:pt x="894" y="922"/>
                </a:lnTo>
                <a:lnTo>
                  <a:pt x="898" y="896"/>
                </a:lnTo>
                <a:lnTo>
                  <a:pt x="948" y="879"/>
                </a:lnTo>
                <a:lnTo>
                  <a:pt x="955" y="854"/>
                </a:lnTo>
                <a:lnTo>
                  <a:pt x="1032" y="801"/>
                </a:lnTo>
                <a:lnTo>
                  <a:pt x="1009" y="761"/>
                </a:lnTo>
                <a:lnTo>
                  <a:pt x="1017" y="723"/>
                </a:lnTo>
                <a:lnTo>
                  <a:pt x="981" y="690"/>
                </a:lnTo>
                <a:lnTo>
                  <a:pt x="850" y="470"/>
                </a:lnTo>
                <a:lnTo>
                  <a:pt x="802" y="359"/>
                </a:lnTo>
                <a:lnTo>
                  <a:pt x="716" y="251"/>
                </a:lnTo>
                <a:lnTo>
                  <a:pt x="705" y="211"/>
                </a:lnTo>
                <a:lnTo>
                  <a:pt x="679" y="171"/>
                </a:lnTo>
                <a:lnTo>
                  <a:pt x="696" y="158"/>
                </a:lnTo>
                <a:lnTo>
                  <a:pt x="785" y="303"/>
                </a:lnTo>
                <a:lnTo>
                  <a:pt x="857" y="366"/>
                </a:lnTo>
                <a:lnTo>
                  <a:pt x="876" y="352"/>
                </a:lnTo>
                <a:lnTo>
                  <a:pt x="876" y="313"/>
                </a:lnTo>
                <a:lnTo>
                  <a:pt x="901" y="218"/>
                </a:lnTo>
                <a:lnTo>
                  <a:pt x="809" y="46"/>
                </a:lnTo>
                <a:lnTo>
                  <a:pt x="696" y="63"/>
                </a:lnTo>
                <a:lnTo>
                  <a:pt x="662" y="40"/>
                </a:lnTo>
                <a:lnTo>
                  <a:pt x="652" y="70"/>
                </a:lnTo>
                <a:lnTo>
                  <a:pt x="615" y="56"/>
                </a:lnTo>
                <a:lnTo>
                  <a:pt x="619" y="23"/>
                </a:lnTo>
                <a:lnTo>
                  <a:pt x="562" y="16"/>
                </a:lnTo>
                <a:lnTo>
                  <a:pt x="514" y="27"/>
                </a:lnTo>
                <a:lnTo>
                  <a:pt x="423" y="73"/>
                </a:lnTo>
                <a:lnTo>
                  <a:pt x="380" y="80"/>
                </a:lnTo>
                <a:lnTo>
                  <a:pt x="329" y="60"/>
                </a:lnTo>
                <a:lnTo>
                  <a:pt x="276" y="60"/>
                </a:lnTo>
                <a:lnTo>
                  <a:pt x="198" y="27"/>
                </a:lnTo>
                <a:lnTo>
                  <a:pt x="94" y="13"/>
                </a:lnTo>
                <a:lnTo>
                  <a:pt x="43" y="20"/>
                </a:lnTo>
                <a:lnTo>
                  <a:pt x="33" y="0"/>
                </a:lnTo>
                <a:lnTo>
                  <a:pt x="10" y="30"/>
                </a:lnTo>
                <a:lnTo>
                  <a:pt x="19" y="117"/>
                </a:lnTo>
                <a:lnTo>
                  <a:pt x="3" y="138"/>
                </a:lnTo>
                <a:lnTo>
                  <a:pt x="0" y="175"/>
                </a:lnTo>
                <a:lnTo>
                  <a:pt x="16" y="197"/>
                </a:lnTo>
                <a:lnTo>
                  <a:pt x="16" y="225"/>
                </a:lnTo>
                <a:lnTo>
                  <a:pt x="33" y="244"/>
                </a:lnTo>
                <a:lnTo>
                  <a:pt x="40" y="283"/>
                </a:lnTo>
                <a:lnTo>
                  <a:pt x="61" y="908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48" name="Freeform 46"/>
          <p:cNvSpPr>
            <a:spLocks/>
          </p:cNvSpPr>
          <p:nvPr/>
        </p:nvSpPr>
        <p:spPr bwMode="auto">
          <a:xfrm>
            <a:off x="6451600" y="1630362"/>
            <a:ext cx="819150" cy="742950"/>
          </a:xfrm>
          <a:custGeom>
            <a:avLst/>
            <a:gdLst>
              <a:gd name="T0" fmla="*/ 2147483647 w 1032"/>
              <a:gd name="T1" fmla="*/ 2147483647 h 936"/>
              <a:gd name="T2" fmla="*/ 2147483647 w 1032"/>
              <a:gd name="T3" fmla="*/ 2147483647 h 936"/>
              <a:gd name="T4" fmla="*/ 2147483647 w 1032"/>
              <a:gd name="T5" fmla="*/ 2147483647 h 936"/>
              <a:gd name="T6" fmla="*/ 2147483647 w 1032"/>
              <a:gd name="T7" fmla="*/ 2147483647 h 936"/>
              <a:gd name="T8" fmla="*/ 2147483647 w 1032"/>
              <a:gd name="T9" fmla="*/ 2147483647 h 936"/>
              <a:gd name="T10" fmla="*/ 2147483647 w 1032"/>
              <a:gd name="T11" fmla="*/ 2147483647 h 936"/>
              <a:gd name="T12" fmla="*/ 2147483647 w 1032"/>
              <a:gd name="T13" fmla="*/ 2147483647 h 936"/>
              <a:gd name="T14" fmla="*/ 2147483647 w 1032"/>
              <a:gd name="T15" fmla="*/ 2147483647 h 936"/>
              <a:gd name="T16" fmla="*/ 2147483647 w 1032"/>
              <a:gd name="T17" fmla="*/ 2147483647 h 936"/>
              <a:gd name="T18" fmla="*/ 2147483647 w 1032"/>
              <a:gd name="T19" fmla="*/ 2147483647 h 936"/>
              <a:gd name="T20" fmla="*/ 2147483647 w 1032"/>
              <a:gd name="T21" fmla="*/ 2147483647 h 936"/>
              <a:gd name="T22" fmla="*/ 2147483647 w 1032"/>
              <a:gd name="T23" fmla="*/ 2147483647 h 936"/>
              <a:gd name="T24" fmla="*/ 2147483647 w 1032"/>
              <a:gd name="T25" fmla="*/ 2147483647 h 936"/>
              <a:gd name="T26" fmla="*/ 2147483647 w 1032"/>
              <a:gd name="T27" fmla="*/ 2147483647 h 936"/>
              <a:gd name="T28" fmla="*/ 2147483647 w 1032"/>
              <a:gd name="T29" fmla="*/ 2147483647 h 936"/>
              <a:gd name="T30" fmla="*/ 2147483647 w 1032"/>
              <a:gd name="T31" fmla="*/ 2147483647 h 936"/>
              <a:gd name="T32" fmla="*/ 2147483647 w 1032"/>
              <a:gd name="T33" fmla="*/ 2147483647 h 936"/>
              <a:gd name="T34" fmla="*/ 2147483647 w 1032"/>
              <a:gd name="T35" fmla="*/ 2147483647 h 936"/>
              <a:gd name="T36" fmla="*/ 2147483647 w 1032"/>
              <a:gd name="T37" fmla="*/ 2147483647 h 936"/>
              <a:gd name="T38" fmla="*/ 2147483647 w 1032"/>
              <a:gd name="T39" fmla="*/ 2147483647 h 936"/>
              <a:gd name="T40" fmla="*/ 2147483647 w 1032"/>
              <a:gd name="T41" fmla="*/ 2147483647 h 936"/>
              <a:gd name="T42" fmla="*/ 2147483647 w 1032"/>
              <a:gd name="T43" fmla="*/ 2147483647 h 936"/>
              <a:gd name="T44" fmla="*/ 2147483647 w 1032"/>
              <a:gd name="T45" fmla="*/ 2147483647 h 936"/>
              <a:gd name="T46" fmla="*/ 2147483647 w 1032"/>
              <a:gd name="T47" fmla="*/ 2147483647 h 936"/>
              <a:gd name="T48" fmla="*/ 2147483647 w 1032"/>
              <a:gd name="T49" fmla="*/ 2147483647 h 936"/>
              <a:gd name="T50" fmla="*/ 2147483647 w 1032"/>
              <a:gd name="T51" fmla="*/ 2147483647 h 936"/>
              <a:gd name="T52" fmla="*/ 2147483647 w 1032"/>
              <a:gd name="T53" fmla="*/ 2147483647 h 936"/>
              <a:gd name="T54" fmla="*/ 2147483647 w 1032"/>
              <a:gd name="T55" fmla="*/ 2147483647 h 936"/>
              <a:gd name="T56" fmla="*/ 2147483647 w 1032"/>
              <a:gd name="T57" fmla="*/ 2147483647 h 936"/>
              <a:gd name="T58" fmla="*/ 2147483647 w 1032"/>
              <a:gd name="T59" fmla="*/ 2147483647 h 936"/>
              <a:gd name="T60" fmla="*/ 2147483647 w 1032"/>
              <a:gd name="T61" fmla="*/ 2147483647 h 936"/>
              <a:gd name="T62" fmla="*/ 2147483647 w 1032"/>
              <a:gd name="T63" fmla="*/ 2147483647 h 936"/>
              <a:gd name="T64" fmla="*/ 2147483647 w 1032"/>
              <a:gd name="T65" fmla="*/ 2147483647 h 936"/>
              <a:gd name="T66" fmla="*/ 2147483647 w 1032"/>
              <a:gd name="T67" fmla="*/ 2147483647 h 936"/>
              <a:gd name="T68" fmla="*/ 2147483647 w 1032"/>
              <a:gd name="T69" fmla="*/ 2147483647 h 936"/>
              <a:gd name="T70" fmla="*/ 2147483647 w 1032"/>
              <a:gd name="T71" fmla="*/ 2147483647 h 936"/>
              <a:gd name="T72" fmla="*/ 2147483647 w 1032"/>
              <a:gd name="T73" fmla="*/ 2147483647 h 936"/>
              <a:gd name="T74" fmla="*/ 2147483647 w 1032"/>
              <a:gd name="T75" fmla="*/ 2147483647 h 936"/>
              <a:gd name="T76" fmla="*/ 2147483647 w 1032"/>
              <a:gd name="T77" fmla="*/ 2147483647 h 936"/>
              <a:gd name="T78" fmla="*/ 2147483647 w 1032"/>
              <a:gd name="T79" fmla="*/ 2147483647 h 936"/>
              <a:gd name="T80" fmla="*/ 2147483647 w 1032"/>
              <a:gd name="T81" fmla="*/ 2147483647 h 936"/>
              <a:gd name="T82" fmla="*/ 2147483647 w 1032"/>
              <a:gd name="T83" fmla="*/ 0 h 936"/>
              <a:gd name="T84" fmla="*/ 2147483647 w 1032"/>
              <a:gd name="T85" fmla="*/ 2147483647 h 936"/>
              <a:gd name="T86" fmla="*/ 2147483647 w 1032"/>
              <a:gd name="T87" fmla="*/ 2147483647 h 936"/>
              <a:gd name="T88" fmla="*/ 2147483647 w 1032"/>
              <a:gd name="T89" fmla="*/ 2147483647 h 936"/>
              <a:gd name="T90" fmla="*/ 0 w 1032"/>
              <a:gd name="T91" fmla="*/ 2147483647 h 936"/>
              <a:gd name="T92" fmla="*/ 2147483647 w 1032"/>
              <a:gd name="T93" fmla="*/ 2147483647 h 936"/>
              <a:gd name="T94" fmla="*/ 2147483647 w 1032"/>
              <a:gd name="T95" fmla="*/ 2147483647 h 936"/>
              <a:gd name="T96" fmla="*/ 2147483647 w 1032"/>
              <a:gd name="T97" fmla="*/ 2147483647 h 936"/>
              <a:gd name="T98" fmla="*/ 2147483647 w 1032"/>
              <a:gd name="T99" fmla="*/ 2147483647 h 936"/>
              <a:gd name="T100" fmla="*/ 2147483647 w 1032"/>
              <a:gd name="T101" fmla="*/ 2147483647 h 9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032"/>
              <a:gd name="T154" fmla="*/ 0 h 936"/>
              <a:gd name="T155" fmla="*/ 1032 w 1032"/>
              <a:gd name="T156" fmla="*/ 936 h 9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032" h="936">
                <a:moveTo>
                  <a:pt x="61" y="908"/>
                </a:moveTo>
                <a:lnTo>
                  <a:pt x="631" y="908"/>
                </a:lnTo>
                <a:lnTo>
                  <a:pt x="652" y="896"/>
                </a:lnTo>
                <a:lnTo>
                  <a:pt x="679" y="915"/>
                </a:lnTo>
                <a:lnTo>
                  <a:pt x="813" y="915"/>
                </a:lnTo>
                <a:lnTo>
                  <a:pt x="841" y="932"/>
                </a:lnTo>
                <a:lnTo>
                  <a:pt x="868" y="936"/>
                </a:lnTo>
                <a:lnTo>
                  <a:pt x="894" y="922"/>
                </a:lnTo>
                <a:lnTo>
                  <a:pt x="898" y="896"/>
                </a:lnTo>
                <a:lnTo>
                  <a:pt x="948" y="879"/>
                </a:lnTo>
                <a:lnTo>
                  <a:pt x="955" y="854"/>
                </a:lnTo>
                <a:lnTo>
                  <a:pt x="1032" y="801"/>
                </a:lnTo>
                <a:lnTo>
                  <a:pt x="1009" y="761"/>
                </a:lnTo>
                <a:lnTo>
                  <a:pt x="1017" y="723"/>
                </a:lnTo>
                <a:lnTo>
                  <a:pt x="981" y="690"/>
                </a:lnTo>
                <a:lnTo>
                  <a:pt x="850" y="470"/>
                </a:lnTo>
                <a:lnTo>
                  <a:pt x="802" y="359"/>
                </a:lnTo>
                <a:lnTo>
                  <a:pt x="716" y="251"/>
                </a:lnTo>
                <a:lnTo>
                  <a:pt x="705" y="211"/>
                </a:lnTo>
                <a:lnTo>
                  <a:pt x="679" y="171"/>
                </a:lnTo>
                <a:lnTo>
                  <a:pt x="696" y="158"/>
                </a:lnTo>
                <a:lnTo>
                  <a:pt x="785" y="303"/>
                </a:lnTo>
                <a:lnTo>
                  <a:pt x="857" y="366"/>
                </a:lnTo>
                <a:lnTo>
                  <a:pt x="876" y="352"/>
                </a:lnTo>
                <a:lnTo>
                  <a:pt x="876" y="313"/>
                </a:lnTo>
                <a:lnTo>
                  <a:pt x="901" y="218"/>
                </a:lnTo>
                <a:lnTo>
                  <a:pt x="809" y="46"/>
                </a:lnTo>
                <a:lnTo>
                  <a:pt x="696" y="63"/>
                </a:lnTo>
                <a:lnTo>
                  <a:pt x="662" y="40"/>
                </a:lnTo>
                <a:lnTo>
                  <a:pt x="652" y="70"/>
                </a:lnTo>
                <a:lnTo>
                  <a:pt x="615" y="56"/>
                </a:lnTo>
                <a:lnTo>
                  <a:pt x="619" y="23"/>
                </a:lnTo>
                <a:lnTo>
                  <a:pt x="562" y="16"/>
                </a:lnTo>
                <a:lnTo>
                  <a:pt x="514" y="27"/>
                </a:lnTo>
                <a:lnTo>
                  <a:pt x="423" y="73"/>
                </a:lnTo>
                <a:lnTo>
                  <a:pt x="380" y="80"/>
                </a:lnTo>
                <a:lnTo>
                  <a:pt x="329" y="60"/>
                </a:lnTo>
                <a:lnTo>
                  <a:pt x="276" y="60"/>
                </a:lnTo>
                <a:lnTo>
                  <a:pt x="198" y="27"/>
                </a:lnTo>
                <a:lnTo>
                  <a:pt x="94" y="13"/>
                </a:lnTo>
                <a:lnTo>
                  <a:pt x="43" y="20"/>
                </a:lnTo>
                <a:lnTo>
                  <a:pt x="33" y="0"/>
                </a:lnTo>
                <a:lnTo>
                  <a:pt x="10" y="30"/>
                </a:lnTo>
                <a:lnTo>
                  <a:pt x="19" y="117"/>
                </a:lnTo>
                <a:lnTo>
                  <a:pt x="3" y="138"/>
                </a:lnTo>
                <a:lnTo>
                  <a:pt x="0" y="175"/>
                </a:lnTo>
                <a:lnTo>
                  <a:pt x="16" y="197"/>
                </a:lnTo>
                <a:lnTo>
                  <a:pt x="16" y="225"/>
                </a:lnTo>
                <a:lnTo>
                  <a:pt x="33" y="244"/>
                </a:lnTo>
                <a:lnTo>
                  <a:pt x="40" y="283"/>
                </a:lnTo>
                <a:lnTo>
                  <a:pt x="61" y="908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49" name="Freeform 47"/>
          <p:cNvSpPr>
            <a:spLocks/>
          </p:cNvSpPr>
          <p:nvPr/>
        </p:nvSpPr>
        <p:spPr bwMode="auto">
          <a:xfrm>
            <a:off x="6276975" y="2265362"/>
            <a:ext cx="1228725" cy="1497013"/>
          </a:xfrm>
          <a:custGeom>
            <a:avLst/>
            <a:gdLst>
              <a:gd name="T0" fmla="*/ 2147483647 w 1547"/>
              <a:gd name="T1" fmla="*/ 2147483647 h 1886"/>
              <a:gd name="T2" fmla="*/ 2147483647 w 1547"/>
              <a:gd name="T3" fmla="*/ 2147483647 h 1886"/>
              <a:gd name="T4" fmla="*/ 2147483647 w 1547"/>
              <a:gd name="T5" fmla="*/ 2147483647 h 1886"/>
              <a:gd name="T6" fmla="*/ 2147483647 w 1547"/>
              <a:gd name="T7" fmla="*/ 2147483647 h 1886"/>
              <a:gd name="T8" fmla="*/ 0 w 1547"/>
              <a:gd name="T9" fmla="*/ 2147483647 h 1886"/>
              <a:gd name="T10" fmla="*/ 2147483647 w 1547"/>
              <a:gd name="T11" fmla="*/ 2147483647 h 1886"/>
              <a:gd name="T12" fmla="*/ 2147483647 w 1547"/>
              <a:gd name="T13" fmla="*/ 2147483647 h 1886"/>
              <a:gd name="T14" fmla="*/ 2147483647 w 1547"/>
              <a:gd name="T15" fmla="*/ 2147483647 h 1886"/>
              <a:gd name="T16" fmla="*/ 2147483647 w 1547"/>
              <a:gd name="T17" fmla="*/ 2147483647 h 1886"/>
              <a:gd name="T18" fmla="*/ 2147483647 w 1547"/>
              <a:gd name="T19" fmla="*/ 2147483647 h 1886"/>
              <a:gd name="T20" fmla="*/ 2147483647 w 1547"/>
              <a:gd name="T21" fmla="*/ 2147483647 h 1886"/>
              <a:gd name="T22" fmla="*/ 2147483647 w 1547"/>
              <a:gd name="T23" fmla="*/ 2147483647 h 1886"/>
              <a:gd name="T24" fmla="*/ 2147483647 w 1547"/>
              <a:gd name="T25" fmla="*/ 2147483647 h 1886"/>
              <a:gd name="T26" fmla="*/ 2147483647 w 1547"/>
              <a:gd name="T27" fmla="*/ 2147483647 h 1886"/>
              <a:gd name="T28" fmla="*/ 2147483647 w 1547"/>
              <a:gd name="T29" fmla="*/ 2147483647 h 1886"/>
              <a:gd name="T30" fmla="*/ 2147483647 w 1547"/>
              <a:gd name="T31" fmla="*/ 2147483647 h 1886"/>
              <a:gd name="T32" fmla="*/ 2147483647 w 1547"/>
              <a:gd name="T33" fmla="*/ 2147483647 h 1886"/>
              <a:gd name="T34" fmla="*/ 2147483647 w 1547"/>
              <a:gd name="T35" fmla="*/ 2147483647 h 1886"/>
              <a:gd name="T36" fmla="*/ 2147483647 w 1547"/>
              <a:gd name="T37" fmla="*/ 2147483647 h 1886"/>
              <a:gd name="T38" fmla="*/ 2147483647 w 1547"/>
              <a:gd name="T39" fmla="*/ 2147483647 h 1886"/>
              <a:gd name="T40" fmla="*/ 2147483647 w 1547"/>
              <a:gd name="T41" fmla="*/ 2147483647 h 1886"/>
              <a:gd name="T42" fmla="*/ 2147483647 w 1547"/>
              <a:gd name="T43" fmla="*/ 2147483647 h 1886"/>
              <a:gd name="T44" fmla="*/ 2147483647 w 1547"/>
              <a:gd name="T45" fmla="*/ 2147483647 h 1886"/>
              <a:gd name="T46" fmla="*/ 2147483647 w 1547"/>
              <a:gd name="T47" fmla="*/ 2147483647 h 1886"/>
              <a:gd name="T48" fmla="*/ 2147483647 w 1547"/>
              <a:gd name="T49" fmla="*/ 2147483647 h 1886"/>
              <a:gd name="T50" fmla="*/ 2147483647 w 1547"/>
              <a:gd name="T51" fmla="*/ 2147483647 h 1886"/>
              <a:gd name="T52" fmla="*/ 2147483647 w 1547"/>
              <a:gd name="T53" fmla="*/ 2147483647 h 1886"/>
              <a:gd name="T54" fmla="*/ 2147483647 w 1547"/>
              <a:gd name="T55" fmla="*/ 2147483647 h 1886"/>
              <a:gd name="T56" fmla="*/ 2147483647 w 1547"/>
              <a:gd name="T57" fmla="*/ 2147483647 h 1886"/>
              <a:gd name="T58" fmla="*/ 2147483647 w 1547"/>
              <a:gd name="T59" fmla="*/ 2147483647 h 1886"/>
              <a:gd name="T60" fmla="*/ 2147483647 w 1547"/>
              <a:gd name="T61" fmla="*/ 2147483647 h 1886"/>
              <a:gd name="T62" fmla="*/ 2147483647 w 1547"/>
              <a:gd name="T63" fmla="*/ 2147483647 h 1886"/>
              <a:gd name="T64" fmla="*/ 2147483647 w 1547"/>
              <a:gd name="T65" fmla="*/ 2147483647 h 1886"/>
              <a:gd name="T66" fmla="*/ 2147483647 w 1547"/>
              <a:gd name="T67" fmla="*/ 2147483647 h 1886"/>
              <a:gd name="T68" fmla="*/ 2147483647 w 1547"/>
              <a:gd name="T69" fmla="*/ 2147483647 h 1886"/>
              <a:gd name="T70" fmla="*/ 2147483647 w 1547"/>
              <a:gd name="T71" fmla="*/ 0 h 1886"/>
              <a:gd name="T72" fmla="*/ 2147483647 w 1547"/>
              <a:gd name="T73" fmla="*/ 2147483647 h 1886"/>
              <a:gd name="T74" fmla="*/ 2147483647 w 1547"/>
              <a:gd name="T75" fmla="*/ 2147483647 h 1886"/>
              <a:gd name="T76" fmla="*/ 2147483647 w 1547"/>
              <a:gd name="T77" fmla="*/ 2147483647 h 1886"/>
              <a:gd name="T78" fmla="*/ 2147483647 w 1547"/>
              <a:gd name="T79" fmla="*/ 2147483647 h 1886"/>
              <a:gd name="T80" fmla="*/ 2147483647 w 1547"/>
              <a:gd name="T81" fmla="*/ 2147483647 h 1886"/>
              <a:gd name="T82" fmla="*/ 2147483647 w 1547"/>
              <a:gd name="T83" fmla="*/ 2147483647 h 1886"/>
              <a:gd name="T84" fmla="*/ 2147483647 w 1547"/>
              <a:gd name="T85" fmla="*/ 2147483647 h 188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47"/>
              <a:gd name="T130" fmla="*/ 0 h 1886"/>
              <a:gd name="T131" fmla="*/ 1547 w 1547"/>
              <a:gd name="T132" fmla="*/ 1886 h 188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47" h="1886">
                <a:moveTo>
                  <a:pt x="194" y="351"/>
                </a:moveTo>
                <a:lnTo>
                  <a:pt x="202" y="685"/>
                </a:lnTo>
                <a:lnTo>
                  <a:pt x="189" y="711"/>
                </a:lnTo>
                <a:lnTo>
                  <a:pt x="102" y="718"/>
                </a:lnTo>
                <a:lnTo>
                  <a:pt x="83" y="775"/>
                </a:lnTo>
                <a:lnTo>
                  <a:pt x="47" y="821"/>
                </a:lnTo>
                <a:lnTo>
                  <a:pt x="37" y="879"/>
                </a:lnTo>
                <a:lnTo>
                  <a:pt x="16" y="912"/>
                </a:lnTo>
                <a:lnTo>
                  <a:pt x="0" y="980"/>
                </a:lnTo>
                <a:lnTo>
                  <a:pt x="0" y="1004"/>
                </a:lnTo>
                <a:lnTo>
                  <a:pt x="30" y="997"/>
                </a:lnTo>
                <a:lnTo>
                  <a:pt x="70" y="1109"/>
                </a:lnTo>
                <a:lnTo>
                  <a:pt x="92" y="1135"/>
                </a:lnTo>
                <a:lnTo>
                  <a:pt x="80" y="1165"/>
                </a:lnTo>
                <a:lnTo>
                  <a:pt x="80" y="1168"/>
                </a:lnTo>
                <a:lnTo>
                  <a:pt x="157" y="1260"/>
                </a:lnTo>
                <a:lnTo>
                  <a:pt x="165" y="1288"/>
                </a:lnTo>
                <a:lnTo>
                  <a:pt x="157" y="1371"/>
                </a:lnTo>
                <a:lnTo>
                  <a:pt x="194" y="1394"/>
                </a:lnTo>
                <a:lnTo>
                  <a:pt x="226" y="1422"/>
                </a:lnTo>
                <a:lnTo>
                  <a:pt x="299" y="1443"/>
                </a:lnTo>
                <a:lnTo>
                  <a:pt x="317" y="1479"/>
                </a:lnTo>
                <a:lnTo>
                  <a:pt x="437" y="1591"/>
                </a:lnTo>
                <a:lnTo>
                  <a:pt x="474" y="1650"/>
                </a:lnTo>
                <a:lnTo>
                  <a:pt x="541" y="1701"/>
                </a:lnTo>
                <a:lnTo>
                  <a:pt x="551" y="1734"/>
                </a:lnTo>
                <a:lnTo>
                  <a:pt x="616" y="1806"/>
                </a:lnTo>
                <a:lnTo>
                  <a:pt x="646" y="1816"/>
                </a:lnTo>
                <a:lnTo>
                  <a:pt x="666" y="1796"/>
                </a:lnTo>
                <a:lnTo>
                  <a:pt x="716" y="1806"/>
                </a:lnTo>
                <a:lnTo>
                  <a:pt x="749" y="1796"/>
                </a:lnTo>
                <a:lnTo>
                  <a:pt x="779" y="1799"/>
                </a:lnTo>
                <a:lnTo>
                  <a:pt x="881" y="1881"/>
                </a:lnTo>
                <a:lnTo>
                  <a:pt x="955" y="1876"/>
                </a:lnTo>
                <a:lnTo>
                  <a:pt x="991" y="1886"/>
                </a:lnTo>
                <a:lnTo>
                  <a:pt x="1130" y="1866"/>
                </a:lnTo>
                <a:lnTo>
                  <a:pt x="1179" y="1839"/>
                </a:lnTo>
                <a:lnTo>
                  <a:pt x="1226" y="1790"/>
                </a:lnTo>
                <a:lnTo>
                  <a:pt x="1357" y="1788"/>
                </a:lnTo>
                <a:lnTo>
                  <a:pt x="1361" y="1721"/>
                </a:lnTo>
                <a:lnTo>
                  <a:pt x="1292" y="1692"/>
                </a:lnTo>
                <a:lnTo>
                  <a:pt x="1254" y="1604"/>
                </a:lnTo>
                <a:lnTo>
                  <a:pt x="1193" y="1551"/>
                </a:lnTo>
                <a:lnTo>
                  <a:pt x="1179" y="1519"/>
                </a:lnTo>
                <a:lnTo>
                  <a:pt x="1146" y="1489"/>
                </a:lnTo>
                <a:lnTo>
                  <a:pt x="1113" y="1486"/>
                </a:lnTo>
                <a:lnTo>
                  <a:pt x="1076" y="1469"/>
                </a:lnTo>
                <a:lnTo>
                  <a:pt x="1113" y="1414"/>
                </a:lnTo>
                <a:lnTo>
                  <a:pt x="1153" y="1418"/>
                </a:lnTo>
                <a:lnTo>
                  <a:pt x="1183" y="1399"/>
                </a:lnTo>
                <a:lnTo>
                  <a:pt x="1193" y="1222"/>
                </a:lnTo>
                <a:lnTo>
                  <a:pt x="1206" y="1185"/>
                </a:lnTo>
                <a:lnTo>
                  <a:pt x="1243" y="1177"/>
                </a:lnTo>
                <a:lnTo>
                  <a:pt x="1265" y="1099"/>
                </a:lnTo>
                <a:lnTo>
                  <a:pt x="1338" y="997"/>
                </a:lnTo>
                <a:lnTo>
                  <a:pt x="1365" y="980"/>
                </a:lnTo>
                <a:lnTo>
                  <a:pt x="1389" y="850"/>
                </a:lnTo>
                <a:lnTo>
                  <a:pt x="1378" y="791"/>
                </a:lnTo>
                <a:lnTo>
                  <a:pt x="1411" y="660"/>
                </a:lnTo>
                <a:lnTo>
                  <a:pt x="1415" y="596"/>
                </a:lnTo>
                <a:lnTo>
                  <a:pt x="1465" y="555"/>
                </a:lnTo>
                <a:lnTo>
                  <a:pt x="1534" y="528"/>
                </a:lnTo>
                <a:lnTo>
                  <a:pt x="1547" y="483"/>
                </a:lnTo>
                <a:lnTo>
                  <a:pt x="1510" y="455"/>
                </a:lnTo>
                <a:lnTo>
                  <a:pt x="1460" y="428"/>
                </a:lnTo>
                <a:lnTo>
                  <a:pt x="1433" y="374"/>
                </a:lnTo>
                <a:lnTo>
                  <a:pt x="1411" y="276"/>
                </a:lnTo>
                <a:lnTo>
                  <a:pt x="1411" y="196"/>
                </a:lnTo>
                <a:lnTo>
                  <a:pt x="1378" y="156"/>
                </a:lnTo>
                <a:lnTo>
                  <a:pt x="1371" y="102"/>
                </a:lnTo>
                <a:lnTo>
                  <a:pt x="1268" y="41"/>
                </a:lnTo>
                <a:lnTo>
                  <a:pt x="1251" y="0"/>
                </a:lnTo>
                <a:lnTo>
                  <a:pt x="1174" y="53"/>
                </a:lnTo>
                <a:lnTo>
                  <a:pt x="1167" y="78"/>
                </a:lnTo>
                <a:lnTo>
                  <a:pt x="1117" y="95"/>
                </a:lnTo>
                <a:lnTo>
                  <a:pt x="1113" y="121"/>
                </a:lnTo>
                <a:lnTo>
                  <a:pt x="1087" y="135"/>
                </a:lnTo>
                <a:lnTo>
                  <a:pt x="1060" y="131"/>
                </a:lnTo>
                <a:lnTo>
                  <a:pt x="1032" y="114"/>
                </a:lnTo>
                <a:lnTo>
                  <a:pt x="898" y="114"/>
                </a:lnTo>
                <a:lnTo>
                  <a:pt x="871" y="95"/>
                </a:lnTo>
                <a:lnTo>
                  <a:pt x="850" y="107"/>
                </a:lnTo>
                <a:lnTo>
                  <a:pt x="280" y="107"/>
                </a:lnTo>
                <a:lnTo>
                  <a:pt x="285" y="283"/>
                </a:lnTo>
                <a:lnTo>
                  <a:pt x="259" y="299"/>
                </a:lnTo>
                <a:lnTo>
                  <a:pt x="205" y="299"/>
                </a:lnTo>
                <a:lnTo>
                  <a:pt x="194" y="351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50" name="Freeform 48"/>
          <p:cNvSpPr>
            <a:spLocks/>
          </p:cNvSpPr>
          <p:nvPr/>
        </p:nvSpPr>
        <p:spPr bwMode="auto">
          <a:xfrm>
            <a:off x="6276975" y="2265362"/>
            <a:ext cx="1228725" cy="1497013"/>
          </a:xfrm>
          <a:custGeom>
            <a:avLst/>
            <a:gdLst>
              <a:gd name="T0" fmla="*/ 2147483647 w 1547"/>
              <a:gd name="T1" fmla="*/ 2147483647 h 1886"/>
              <a:gd name="T2" fmla="*/ 2147483647 w 1547"/>
              <a:gd name="T3" fmla="*/ 2147483647 h 1886"/>
              <a:gd name="T4" fmla="*/ 2147483647 w 1547"/>
              <a:gd name="T5" fmla="*/ 2147483647 h 1886"/>
              <a:gd name="T6" fmla="*/ 2147483647 w 1547"/>
              <a:gd name="T7" fmla="*/ 2147483647 h 1886"/>
              <a:gd name="T8" fmla="*/ 0 w 1547"/>
              <a:gd name="T9" fmla="*/ 2147483647 h 1886"/>
              <a:gd name="T10" fmla="*/ 2147483647 w 1547"/>
              <a:gd name="T11" fmla="*/ 2147483647 h 1886"/>
              <a:gd name="T12" fmla="*/ 2147483647 w 1547"/>
              <a:gd name="T13" fmla="*/ 2147483647 h 1886"/>
              <a:gd name="T14" fmla="*/ 2147483647 w 1547"/>
              <a:gd name="T15" fmla="*/ 2147483647 h 1886"/>
              <a:gd name="T16" fmla="*/ 2147483647 w 1547"/>
              <a:gd name="T17" fmla="*/ 2147483647 h 1886"/>
              <a:gd name="T18" fmla="*/ 2147483647 w 1547"/>
              <a:gd name="T19" fmla="*/ 2147483647 h 1886"/>
              <a:gd name="T20" fmla="*/ 2147483647 w 1547"/>
              <a:gd name="T21" fmla="*/ 2147483647 h 1886"/>
              <a:gd name="T22" fmla="*/ 2147483647 w 1547"/>
              <a:gd name="T23" fmla="*/ 2147483647 h 1886"/>
              <a:gd name="T24" fmla="*/ 2147483647 w 1547"/>
              <a:gd name="T25" fmla="*/ 2147483647 h 1886"/>
              <a:gd name="T26" fmla="*/ 2147483647 w 1547"/>
              <a:gd name="T27" fmla="*/ 2147483647 h 1886"/>
              <a:gd name="T28" fmla="*/ 2147483647 w 1547"/>
              <a:gd name="T29" fmla="*/ 2147483647 h 1886"/>
              <a:gd name="T30" fmla="*/ 2147483647 w 1547"/>
              <a:gd name="T31" fmla="*/ 2147483647 h 1886"/>
              <a:gd name="T32" fmla="*/ 2147483647 w 1547"/>
              <a:gd name="T33" fmla="*/ 2147483647 h 1886"/>
              <a:gd name="T34" fmla="*/ 2147483647 w 1547"/>
              <a:gd name="T35" fmla="*/ 2147483647 h 1886"/>
              <a:gd name="T36" fmla="*/ 2147483647 w 1547"/>
              <a:gd name="T37" fmla="*/ 2147483647 h 1886"/>
              <a:gd name="T38" fmla="*/ 2147483647 w 1547"/>
              <a:gd name="T39" fmla="*/ 2147483647 h 1886"/>
              <a:gd name="T40" fmla="*/ 2147483647 w 1547"/>
              <a:gd name="T41" fmla="*/ 2147483647 h 1886"/>
              <a:gd name="T42" fmla="*/ 2147483647 w 1547"/>
              <a:gd name="T43" fmla="*/ 2147483647 h 1886"/>
              <a:gd name="T44" fmla="*/ 2147483647 w 1547"/>
              <a:gd name="T45" fmla="*/ 2147483647 h 1886"/>
              <a:gd name="T46" fmla="*/ 2147483647 w 1547"/>
              <a:gd name="T47" fmla="*/ 2147483647 h 1886"/>
              <a:gd name="T48" fmla="*/ 2147483647 w 1547"/>
              <a:gd name="T49" fmla="*/ 2147483647 h 1886"/>
              <a:gd name="T50" fmla="*/ 2147483647 w 1547"/>
              <a:gd name="T51" fmla="*/ 2147483647 h 1886"/>
              <a:gd name="T52" fmla="*/ 2147483647 w 1547"/>
              <a:gd name="T53" fmla="*/ 2147483647 h 1886"/>
              <a:gd name="T54" fmla="*/ 2147483647 w 1547"/>
              <a:gd name="T55" fmla="*/ 2147483647 h 1886"/>
              <a:gd name="T56" fmla="*/ 2147483647 w 1547"/>
              <a:gd name="T57" fmla="*/ 2147483647 h 1886"/>
              <a:gd name="T58" fmla="*/ 2147483647 w 1547"/>
              <a:gd name="T59" fmla="*/ 2147483647 h 1886"/>
              <a:gd name="T60" fmla="*/ 2147483647 w 1547"/>
              <a:gd name="T61" fmla="*/ 2147483647 h 1886"/>
              <a:gd name="T62" fmla="*/ 2147483647 w 1547"/>
              <a:gd name="T63" fmla="*/ 2147483647 h 1886"/>
              <a:gd name="T64" fmla="*/ 2147483647 w 1547"/>
              <a:gd name="T65" fmla="*/ 2147483647 h 1886"/>
              <a:gd name="T66" fmla="*/ 2147483647 w 1547"/>
              <a:gd name="T67" fmla="*/ 2147483647 h 1886"/>
              <a:gd name="T68" fmla="*/ 2147483647 w 1547"/>
              <a:gd name="T69" fmla="*/ 2147483647 h 1886"/>
              <a:gd name="T70" fmla="*/ 2147483647 w 1547"/>
              <a:gd name="T71" fmla="*/ 0 h 1886"/>
              <a:gd name="T72" fmla="*/ 2147483647 w 1547"/>
              <a:gd name="T73" fmla="*/ 2147483647 h 1886"/>
              <a:gd name="T74" fmla="*/ 2147483647 w 1547"/>
              <a:gd name="T75" fmla="*/ 2147483647 h 1886"/>
              <a:gd name="T76" fmla="*/ 2147483647 w 1547"/>
              <a:gd name="T77" fmla="*/ 2147483647 h 1886"/>
              <a:gd name="T78" fmla="*/ 2147483647 w 1547"/>
              <a:gd name="T79" fmla="*/ 2147483647 h 1886"/>
              <a:gd name="T80" fmla="*/ 2147483647 w 1547"/>
              <a:gd name="T81" fmla="*/ 2147483647 h 1886"/>
              <a:gd name="T82" fmla="*/ 2147483647 w 1547"/>
              <a:gd name="T83" fmla="*/ 2147483647 h 1886"/>
              <a:gd name="T84" fmla="*/ 2147483647 w 1547"/>
              <a:gd name="T85" fmla="*/ 2147483647 h 188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47"/>
              <a:gd name="T130" fmla="*/ 0 h 1886"/>
              <a:gd name="T131" fmla="*/ 1547 w 1547"/>
              <a:gd name="T132" fmla="*/ 1886 h 188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47" h="1886">
                <a:moveTo>
                  <a:pt x="194" y="351"/>
                </a:moveTo>
                <a:lnTo>
                  <a:pt x="202" y="685"/>
                </a:lnTo>
                <a:lnTo>
                  <a:pt x="189" y="711"/>
                </a:lnTo>
                <a:lnTo>
                  <a:pt x="102" y="718"/>
                </a:lnTo>
                <a:lnTo>
                  <a:pt x="83" y="775"/>
                </a:lnTo>
                <a:lnTo>
                  <a:pt x="47" y="821"/>
                </a:lnTo>
                <a:lnTo>
                  <a:pt x="37" y="879"/>
                </a:lnTo>
                <a:lnTo>
                  <a:pt x="16" y="912"/>
                </a:lnTo>
                <a:lnTo>
                  <a:pt x="0" y="980"/>
                </a:lnTo>
                <a:lnTo>
                  <a:pt x="0" y="1004"/>
                </a:lnTo>
                <a:lnTo>
                  <a:pt x="30" y="997"/>
                </a:lnTo>
                <a:lnTo>
                  <a:pt x="70" y="1109"/>
                </a:lnTo>
                <a:lnTo>
                  <a:pt x="92" y="1135"/>
                </a:lnTo>
                <a:lnTo>
                  <a:pt x="80" y="1165"/>
                </a:lnTo>
                <a:lnTo>
                  <a:pt x="80" y="1168"/>
                </a:lnTo>
                <a:lnTo>
                  <a:pt x="157" y="1260"/>
                </a:lnTo>
                <a:lnTo>
                  <a:pt x="165" y="1288"/>
                </a:lnTo>
                <a:lnTo>
                  <a:pt x="157" y="1371"/>
                </a:lnTo>
                <a:lnTo>
                  <a:pt x="194" y="1394"/>
                </a:lnTo>
                <a:lnTo>
                  <a:pt x="226" y="1422"/>
                </a:lnTo>
                <a:lnTo>
                  <a:pt x="299" y="1443"/>
                </a:lnTo>
                <a:lnTo>
                  <a:pt x="317" y="1479"/>
                </a:lnTo>
                <a:lnTo>
                  <a:pt x="437" y="1591"/>
                </a:lnTo>
                <a:lnTo>
                  <a:pt x="474" y="1650"/>
                </a:lnTo>
                <a:lnTo>
                  <a:pt x="541" y="1701"/>
                </a:lnTo>
                <a:lnTo>
                  <a:pt x="551" y="1734"/>
                </a:lnTo>
                <a:lnTo>
                  <a:pt x="616" y="1806"/>
                </a:lnTo>
                <a:lnTo>
                  <a:pt x="646" y="1816"/>
                </a:lnTo>
                <a:lnTo>
                  <a:pt x="666" y="1796"/>
                </a:lnTo>
                <a:lnTo>
                  <a:pt x="716" y="1806"/>
                </a:lnTo>
                <a:lnTo>
                  <a:pt x="749" y="1796"/>
                </a:lnTo>
                <a:lnTo>
                  <a:pt x="779" y="1799"/>
                </a:lnTo>
                <a:lnTo>
                  <a:pt x="881" y="1881"/>
                </a:lnTo>
                <a:lnTo>
                  <a:pt x="955" y="1876"/>
                </a:lnTo>
                <a:lnTo>
                  <a:pt x="991" y="1886"/>
                </a:lnTo>
                <a:lnTo>
                  <a:pt x="1130" y="1866"/>
                </a:lnTo>
                <a:lnTo>
                  <a:pt x="1179" y="1839"/>
                </a:lnTo>
                <a:lnTo>
                  <a:pt x="1226" y="1790"/>
                </a:lnTo>
                <a:lnTo>
                  <a:pt x="1357" y="1788"/>
                </a:lnTo>
                <a:lnTo>
                  <a:pt x="1361" y="1721"/>
                </a:lnTo>
                <a:lnTo>
                  <a:pt x="1292" y="1692"/>
                </a:lnTo>
                <a:lnTo>
                  <a:pt x="1254" y="1604"/>
                </a:lnTo>
                <a:lnTo>
                  <a:pt x="1193" y="1551"/>
                </a:lnTo>
                <a:lnTo>
                  <a:pt x="1179" y="1519"/>
                </a:lnTo>
                <a:lnTo>
                  <a:pt x="1146" y="1489"/>
                </a:lnTo>
                <a:lnTo>
                  <a:pt x="1113" y="1486"/>
                </a:lnTo>
                <a:lnTo>
                  <a:pt x="1076" y="1469"/>
                </a:lnTo>
                <a:lnTo>
                  <a:pt x="1113" y="1414"/>
                </a:lnTo>
                <a:lnTo>
                  <a:pt x="1153" y="1418"/>
                </a:lnTo>
                <a:lnTo>
                  <a:pt x="1183" y="1399"/>
                </a:lnTo>
                <a:lnTo>
                  <a:pt x="1193" y="1222"/>
                </a:lnTo>
                <a:lnTo>
                  <a:pt x="1206" y="1185"/>
                </a:lnTo>
                <a:lnTo>
                  <a:pt x="1243" y="1177"/>
                </a:lnTo>
                <a:lnTo>
                  <a:pt x="1265" y="1099"/>
                </a:lnTo>
                <a:lnTo>
                  <a:pt x="1338" y="997"/>
                </a:lnTo>
                <a:lnTo>
                  <a:pt x="1365" y="980"/>
                </a:lnTo>
                <a:lnTo>
                  <a:pt x="1389" y="850"/>
                </a:lnTo>
                <a:lnTo>
                  <a:pt x="1378" y="791"/>
                </a:lnTo>
                <a:lnTo>
                  <a:pt x="1411" y="660"/>
                </a:lnTo>
                <a:lnTo>
                  <a:pt x="1415" y="596"/>
                </a:lnTo>
                <a:lnTo>
                  <a:pt x="1465" y="555"/>
                </a:lnTo>
                <a:lnTo>
                  <a:pt x="1534" y="528"/>
                </a:lnTo>
                <a:lnTo>
                  <a:pt x="1547" y="483"/>
                </a:lnTo>
                <a:lnTo>
                  <a:pt x="1510" y="455"/>
                </a:lnTo>
                <a:lnTo>
                  <a:pt x="1460" y="428"/>
                </a:lnTo>
                <a:lnTo>
                  <a:pt x="1433" y="374"/>
                </a:lnTo>
                <a:lnTo>
                  <a:pt x="1411" y="276"/>
                </a:lnTo>
                <a:lnTo>
                  <a:pt x="1411" y="196"/>
                </a:lnTo>
                <a:lnTo>
                  <a:pt x="1378" y="156"/>
                </a:lnTo>
                <a:lnTo>
                  <a:pt x="1371" y="102"/>
                </a:lnTo>
                <a:lnTo>
                  <a:pt x="1268" y="41"/>
                </a:lnTo>
                <a:lnTo>
                  <a:pt x="1251" y="0"/>
                </a:lnTo>
                <a:lnTo>
                  <a:pt x="1174" y="53"/>
                </a:lnTo>
                <a:lnTo>
                  <a:pt x="1167" y="78"/>
                </a:lnTo>
                <a:lnTo>
                  <a:pt x="1117" y="95"/>
                </a:lnTo>
                <a:lnTo>
                  <a:pt x="1113" y="121"/>
                </a:lnTo>
                <a:lnTo>
                  <a:pt x="1087" y="135"/>
                </a:lnTo>
                <a:lnTo>
                  <a:pt x="1060" y="131"/>
                </a:lnTo>
                <a:lnTo>
                  <a:pt x="1032" y="114"/>
                </a:lnTo>
                <a:lnTo>
                  <a:pt x="898" y="114"/>
                </a:lnTo>
                <a:lnTo>
                  <a:pt x="871" y="95"/>
                </a:lnTo>
                <a:lnTo>
                  <a:pt x="850" y="107"/>
                </a:lnTo>
                <a:lnTo>
                  <a:pt x="280" y="107"/>
                </a:lnTo>
                <a:lnTo>
                  <a:pt x="285" y="283"/>
                </a:lnTo>
                <a:lnTo>
                  <a:pt x="259" y="299"/>
                </a:lnTo>
                <a:lnTo>
                  <a:pt x="205" y="299"/>
                </a:lnTo>
                <a:lnTo>
                  <a:pt x="194" y="351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51" name="Freeform 49"/>
          <p:cNvSpPr>
            <a:spLocks/>
          </p:cNvSpPr>
          <p:nvPr/>
        </p:nvSpPr>
        <p:spPr bwMode="auto">
          <a:xfrm>
            <a:off x="7131050" y="2649537"/>
            <a:ext cx="1143000" cy="1120775"/>
          </a:xfrm>
          <a:custGeom>
            <a:avLst/>
            <a:gdLst>
              <a:gd name="T0" fmla="*/ 2147483647 w 1439"/>
              <a:gd name="T1" fmla="*/ 2147483647 h 1413"/>
              <a:gd name="T2" fmla="*/ 2147483647 w 1439"/>
              <a:gd name="T3" fmla="*/ 2147483647 h 1413"/>
              <a:gd name="T4" fmla="*/ 2147483647 w 1439"/>
              <a:gd name="T5" fmla="*/ 2147483647 h 1413"/>
              <a:gd name="T6" fmla="*/ 2147483647 w 1439"/>
              <a:gd name="T7" fmla="*/ 2147483647 h 1413"/>
              <a:gd name="T8" fmla="*/ 2147483647 w 1439"/>
              <a:gd name="T9" fmla="*/ 2147483647 h 1413"/>
              <a:gd name="T10" fmla="*/ 2147483647 w 1439"/>
              <a:gd name="T11" fmla="*/ 2147483647 h 1413"/>
              <a:gd name="T12" fmla="*/ 2147483647 w 1439"/>
              <a:gd name="T13" fmla="*/ 2147483647 h 1413"/>
              <a:gd name="T14" fmla="*/ 2147483647 w 1439"/>
              <a:gd name="T15" fmla="*/ 2147483647 h 1413"/>
              <a:gd name="T16" fmla="*/ 0 w 1439"/>
              <a:gd name="T17" fmla="*/ 2147483647 h 1413"/>
              <a:gd name="T18" fmla="*/ 2147483647 w 1439"/>
              <a:gd name="T19" fmla="*/ 2147483647 h 1413"/>
              <a:gd name="T20" fmla="*/ 2147483647 w 1439"/>
              <a:gd name="T21" fmla="*/ 2147483647 h 1413"/>
              <a:gd name="T22" fmla="*/ 2147483647 w 1439"/>
              <a:gd name="T23" fmla="*/ 2147483647 h 1413"/>
              <a:gd name="T24" fmla="*/ 2147483647 w 1439"/>
              <a:gd name="T25" fmla="*/ 2147483647 h 1413"/>
              <a:gd name="T26" fmla="*/ 2147483647 w 1439"/>
              <a:gd name="T27" fmla="*/ 2147483647 h 1413"/>
              <a:gd name="T28" fmla="*/ 2147483647 w 1439"/>
              <a:gd name="T29" fmla="*/ 2147483647 h 1413"/>
              <a:gd name="T30" fmla="*/ 2147483647 w 1439"/>
              <a:gd name="T31" fmla="*/ 2147483647 h 1413"/>
              <a:gd name="T32" fmla="*/ 2147483647 w 1439"/>
              <a:gd name="T33" fmla="*/ 2147483647 h 1413"/>
              <a:gd name="T34" fmla="*/ 2147483647 w 1439"/>
              <a:gd name="T35" fmla="*/ 2147483647 h 1413"/>
              <a:gd name="T36" fmla="*/ 2147483647 w 1439"/>
              <a:gd name="T37" fmla="*/ 2147483647 h 1413"/>
              <a:gd name="T38" fmla="*/ 2147483647 w 1439"/>
              <a:gd name="T39" fmla="*/ 2147483647 h 1413"/>
              <a:gd name="T40" fmla="*/ 2147483647 w 1439"/>
              <a:gd name="T41" fmla="*/ 2147483647 h 1413"/>
              <a:gd name="T42" fmla="*/ 2147483647 w 1439"/>
              <a:gd name="T43" fmla="*/ 2147483647 h 1413"/>
              <a:gd name="T44" fmla="*/ 2147483647 w 1439"/>
              <a:gd name="T45" fmla="*/ 2147483647 h 1413"/>
              <a:gd name="T46" fmla="*/ 2147483647 w 1439"/>
              <a:gd name="T47" fmla="*/ 2147483647 h 1413"/>
              <a:gd name="T48" fmla="*/ 2147483647 w 1439"/>
              <a:gd name="T49" fmla="*/ 0 h 1413"/>
              <a:gd name="T50" fmla="*/ 2147483647 w 1439"/>
              <a:gd name="T51" fmla="*/ 2147483647 h 1413"/>
              <a:gd name="T52" fmla="*/ 2147483647 w 1439"/>
              <a:gd name="T53" fmla="*/ 2147483647 h 1413"/>
              <a:gd name="T54" fmla="*/ 2147483647 w 1439"/>
              <a:gd name="T55" fmla="*/ 2147483647 h 1413"/>
              <a:gd name="T56" fmla="*/ 2147483647 w 1439"/>
              <a:gd name="T57" fmla="*/ 2147483647 h 1413"/>
              <a:gd name="T58" fmla="*/ 2147483647 w 1439"/>
              <a:gd name="T59" fmla="*/ 2147483647 h 1413"/>
              <a:gd name="T60" fmla="*/ 2147483647 w 1439"/>
              <a:gd name="T61" fmla="*/ 2147483647 h 1413"/>
              <a:gd name="T62" fmla="*/ 2147483647 w 1439"/>
              <a:gd name="T63" fmla="*/ 2147483647 h 1413"/>
              <a:gd name="T64" fmla="*/ 2147483647 w 1439"/>
              <a:gd name="T65" fmla="*/ 2147483647 h 1413"/>
              <a:gd name="T66" fmla="*/ 2147483647 w 1439"/>
              <a:gd name="T67" fmla="*/ 2147483647 h 1413"/>
              <a:gd name="T68" fmla="*/ 2147483647 w 1439"/>
              <a:gd name="T69" fmla="*/ 2147483647 h 1413"/>
              <a:gd name="T70" fmla="*/ 2147483647 w 1439"/>
              <a:gd name="T71" fmla="*/ 2147483647 h 1413"/>
              <a:gd name="T72" fmla="*/ 2147483647 w 1439"/>
              <a:gd name="T73" fmla="*/ 2147483647 h 1413"/>
              <a:gd name="T74" fmla="*/ 2147483647 w 1439"/>
              <a:gd name="T75" fmla="*/ 2147483647 h 1413"/>
              <a:gd name="T76" fmla="*/ 2147483647 w 1439"/>
              <a:gd name="T77" fmla="*/ 2147483647 h 1413"/>
              <a:gd name="T78" fmla="*/ 2147483647 w 1439"/>
              <a:gd name="T79" fmla="*/ 2147483647 h 1413"/>
              <a:gd name="T80" fmla="*/ 2147483647 w 1439"/>
              <a:gd name="T81" fmla="*/ 2147483647 h 1413"/>
              <a:gd name="T82" fmla="*/ 2147483647 w 1439"/>
              <a:gd name="T83" fmla="*/ 2147483647 h 1413"/>
              <a:gd name="T84" fmla="*/ 2147483647 w 1439"/>
              <a:gd name="T85" fmla="*/ 2147483647 h 1413"/>
              <a:gd name="T86" fmla="*/ 2147483647 w 1439"/>
              <a:gd name="T87" fmla="*/ 2147483647 h 1413"/>
              <a:gd name="T88" fmla="*/ 2147483647 w 1439"/>
              <a:gd name="T89" fmla="*/ 2147483647 h 1413"/>
              <a:gd name="T90" fmla="*/ 2147483647 w 1439"/>
              <a:gd name="T91" fmla="*/ 2147483647 h 1413"/>
              <a:gd name="T92" fmla="*/ 2147483647 w 1439"/>
              <a:gd name="T93" fmla="*/ 2147483647 h 1413"/>
              <a:gd name="T94" fmla="*/ 2147483647 w 1439"/>
              <a:gd name="T95" fmla="*/ 2147483647 h 1413"/>
              <a:gd name="T96" fmla="*/ 2147483647 w 1439"/>
              <a:gd name="T97" fmla="*/ 2147483647 h 1413"/>
              <a:gd name="T98" fmla="*/ 2147483647 w 1439"/>
              <a:gd name="T99" fmla="*/ 2147483647 h 1413"/>
              <a:gd name="T100" fmla="*/ 2147483647 w 1439"/>
              <a:gd name="T101" fmla="*/ 2147483647 h 1413"/>
              <a:gd name="T102" fmla="*/ 2147483647 w 1439"/>
              <a:gd name="T103" fmla="*/ 2147483647 h 1413"/>
              <a:gd name="T104" fmla="*/ 2147483647 w 1439"/>
              <a:gd name="T105" fmla="*/ 2147483647 h 1413"/>
              <a:gd name="T106" fmla="*/ 2147483647 w 1439"/>
              <a:gd name="T107" fmla="*/ 2147483647 h 1413"/>
              <a:gd name="T108" fmla="*/ 2147483647 w 1439"/>
              <a:gd name="T109" fmla="*/ 2147483647 h 1413"/>
              <a:gd name="T110" fmla="*/ 2147483647 w 1439"/>
              <a:gd name="T111" fmla="*/ 2147483647 h 1413"/>
              <a:gd name="T112" fmla="*/ 2147483647 w 1439"/>
              <a:gd name="T113" fmla="*/ 2147483647 h 1413"/>
              <a:gd name="T114" fmla="*/ 2147483647 w 1439"/>
              <a:gd name="T115" fmla="*/ 2147483647 h 1413"/>
              <a:gd name="T116" fmla="*/ 2147483647 w 1439"/>
              <a:gd name="T117" fmla="*/ 2147483647 h 141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439"/>
              <a:gd name="T178" fmla="*/ 0 h 1413"/>
              <a:gd name="T179" fmla="*/ 1439 w 1439"/>
              <a:gd name="T180" fmla="*/ 1413 h 141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439" h="1413">
                <a:moveTo>
                  <a:pt x="281" y="1305"/>
                </a:moveTo>
                <a:lnTo>
                  <a:pt x="285" y="1238"/>
                </a:lnTo>
                <a:lnTo>
                  <a:pt x="216" y="1209"/>
                </a:lnTo>
                <a:lnTo>
                  <a:pt x="178" y="1121"/>
                </a:lnTo>
                <a:lnTo>
                  <a:pt x="117" y="1068"/>
                </a:lnTo>
                <a:lnTo>
                  <a:pt x="103" y="1036"/>
                </a:lnTo>
                <a:lnTo>
                  <a:pt x="70" y="1006"/>
                </a:lnTo>
                <a:lnTo>
                  <a:pt x="37" y="1003"/>
                </a:lnTo>
                <a:lnTo>
                  <a:pt x="0" y="986"/>
                </a:lnTo>
                <a:lnTo>
                  <a:pt x="37" y="931"/>
                </a:lnTo>
                <a:lnTo>
                  <a:pt x="77" y="935"/>
                </a:lnTo>
                <a:lnTo>
                  <a:pt x="107" y="916"/>
                </a:lnTo>
                <a:lnTo>
                  <a:pt x="117" y="739"/>
                </a:lnTo>
                <a:lnTo>
                  <a:pt x="130" y="702"/>
                </a:lnTo>
                <a:lnTo>
                  <a:pt x="167" y="694"/>
                </a:lnTo>
                <a:lnTo>
                  <a:pt x="189" y="616"/>
                </a:lnTo>
                <a:lnTo>
                  <a:pt x="262" y="514"/>
                </a:lnTo>
                <a:lnTo>
                  <a:pt x="289" y="497"/>
                </a:lnTo>
                <a:lnTo>
                  <a:pt x="313" y="367"/>
                </a:lnTo>
                <a:lnTo>
                  <a:pt x="302" y="308"/>
                </a:lnTo>
                <a:lnTo>
                  <a:pt x="335" y="177"/>
                </a:lnTo>
                <a:lnTo>
                  <a:pt x="339" y="113"/>
                </a:lnTo>
                <a:lnTo>
                  <a:pt x="389" y="72"/>
                </a:lnTo>
                <a:lnTo>
                  <a:pt x="458" y="45"/>
                </a:lnTo>
                <a:lnTo>
                  <a:pt x="471" y="0"/>
                </a:lnTo>
                <a:lnTo>
                  <a:pt x="484" y="12"/>
                </a:lnTo>
                <a:lnTo>
                  <a:pt x="537" y="97"/>
                </a:lnTo>
                <a:lnTo>
                  <a:pt x="561" y="202"/>
                </a:lnTo>
                <a:lnTo>
                  <a:pt x="588" y="242"/>
                </a:lnTo>
                <a:lnTo>
                  <a:pt x="621" y="249"/>
                </a:lnTo>
                <a:lnTo>
                  <a:pt x="646" y="295"/>
                </a:lnTo>
                <a:lnTo>
                  <a:pt x="749" y="338"/>
                </a:lnTo>
                <a:lnTo>
                  <a:pt x="944" y="507"/>
                </a:lnTo>
                <a:lnTo>
                  <a:pt x="876" y="554"/>
                </a:lnTo>
                <a:lnTo>
                  <a:pt x="853" y="633"/>
                </a:lnTo>
                <a:lnTo>
                  <a:pt x="836" y="659"/>
                </a:lnTo>
                <a:lnTo>
                  <a:pt x="846" y="685"/>
                </a:lnTo>
                <a:lnTo>
                  <a:pt x="871" y="692"/>
                </a:lnTo>
                <a:lnTo>
                  <a:pt x="925" y="682"/>
                </a:lnTo>
                <a:lnTo>
                  <a:pt x="941" y="692"/>
                </a:lnTo>
                <a:lnTo>
                  <a:pt x="932" y="720"/>
                </a:lnTo>
                <a:lnTo>
                  <a:pt x="941" y="744"/>
                </a:lnTo>
                <a:lnTo>
                  <a:pt x="1065" y="871"/>
                </a:lnTo>
                <a:lnTo>
                  <a:pt x="1357" y="970"/>
                </a:lnTo>
                <a:lnTo>
                  <a:pt x="1439" y="968"/>
                </a:lnTo>
                <a:lnTo>
                  <a:pt x="1432" y="993"/>
                </a:lnTo>
                <a:lnTo>
                  <a:pt x="1182" y="1258"/>
                </a:lnTo>
                <a:lnTo>
                  <a:pt x="1042" y="1276"/>
                </a:lnTo>
                <a:lnTo>
                  <a:pt x="871" y="1370"/>
                </a:lnTo>
                <a:lnTo>
                  <a:pt x="820" y="1373"/>
                </a:lnTo>
                <a:lnTo>
                  <a:pt x="762" y="1344"/>
                </a:lnTo>
                <a:lnTo>
                  <a:pt x="696" y="1363"/>
                </a:lnTo>
                <a:lnTo>
                  <a:pt x="666" y="1393"/>
                </a:lnTo>
                <a:lnTo>
                  <a:pt x="628" y="1413"/>
                </a:lnTo>
                <a:lnTo>
                  <a:pt x="582" y="1410"/>
                </a:lnTo>
                <a:lnTo>
                  <a:pt x="478" y="1388"/>
                </a:lnTo>
                <a:lnTo>
                  <a:pt x="458" y="1366"/>
                </a:lnTo>
                <a:lnTo>
                  <a:pt x="360" y="1313"/>
                </a:lnTo>
                <a:lnTo>
                  <a:pt x="281" y="1305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52" name="Freeform 50"/>
          <p:cNvSpPr>
            <a:spLocks/>
          </p:cNvSpPr>
          <p:nvPr/>
        </p:nvSpPr>
        <p:spPr bwMode="auto">
          <a:xfrm>
            <a:off x="7131050" y="2649537"/>
            <a:ext cx="1143000" cy="1120775"/>
          </a:xfrm>
          <a:custGeom>
            <a:avLst/>
            <a:gdLst>
              <a:gd name="T0" fmla="*/ 2147483647 w 1439"/>
              <a:gd name="T1" fmla="*/ 2147483647 h 1413"/>
              <a:gd name="T2" fmla="*/ 2147483647 w 1439"/>
              <a:gd name="T3" fmla="*/ 2147483647 h 1413"/>
              <a:gd name="T4" fmla="*/ 2147483647 w 1439"/>
              <a:gd name="T5" fmla="*/ 2147483647 h 1413"/>
              <a:gd name="T6" fmla="*/ 2147483647 w 1439"/>
              <a:gd name="T7" fmla="*/ 2147483647 h 1413"/>
              <a:gd name="T8" fmla="*/ 2147483647 w 1439"/>
              <a:gd name="T9" fmla="*/ 2147483647 h 1413"/>
              <a:gd name="T10" fmla="*/ 2147483647 w 1439"/>
              <a:gd name="T11" fmla="*/ 2147483647 h 1413"/>
              <a:gd name="T12" fmla="*/ 2147483647 w 1439"/>
              <a:gd name="T13" fmla="*/ 2147483647 h 1413"/>
              <a:gd name="T14" fmla="*/ 2147483647 w 1439"/>
              <a:gd name="T15" fmla="*/ 2147483647 h 1413"/>
              <a:gd name="T16" fmla="*/ 0 w 1439"/>
              <a:gd name="T17" fmla="*/ 2147483647 h 1413"/>
              <a:gd name="T18" fmla="*/ 2147483647 w 1439"/>
              <a:gd name="T19" fmla="*/ 2147483647 h 1413"/>
              <a:gd name="T20" fmla="*/ 2147483647 w 1439"/>
              <a:gd name="T21" fmla="*/ 2147483647 h 1413"/>
              <a:gd name="T22" fmla="*/ 2147483647 w 1439"/>
              <a:gd name="T23" fmla="*/ 2147483647 h 1413"/>
              <a:gd name="T24" fmla="*/ 2147483647 w 1439"/>
              <a:gd name="T25" fmla="*/ 2147483647 h 1413"/>
              <a:gd name="T26" fmla="*/ 2147483647 w 1439"/>
              <a:gd name="T27" fmla="*/ 2147483647 h 1413"/>
              <a:gd name="T28" fmla="*/ 2147483647 w 1439"/>
              <a:gd name="T29" fmla="*/ 2147483647 h 1413"/>
              <a:gd name="T30" fmla="*/ 2147483647 w 1439"/>
              <a:gd name="T31" fmla="*/ 2147483647 h 1413"/>
              <a:gd name="T32" fmla="*/ 2147483647 w 1439"/>
              <a:gd name="T33" fmla="*/ 2147483647 h 1413"/>
              <a:gd name="T34" fmla="*/ 2147483647 w 1439"/>
              <a:gd name="T35" fmla="*/ 2147483647 h 1413"/>
              <a:gd name="T36" fmla="*/ 2147483647 w 1439"/>
              <a:gd name="T37" fmla="*/ 2147483647 h 1413"/>
              <a:gd name="T38" fmla="*/ 2147483647 w 1439"/>
              <a:gd name="T39" fmla="*/ 2147483647 h 1413"/>
              <a:gd name="T40" fmla="*/ 2147483647 w 1439"/>
              <a:gd name="T41" fmla="*/ 2147483647 h 1413"/>
              <a:gd name="T42" fmla="*/ 2147483647 w 1439"/>
              <a:gd name="T43" fmla="*/ 2147483647 h 1413"/>
              <a:gd name="T44" fmla="*/ 2147483647 w 1439"/>
              <a:gd name="T45" fmla="*/ 2147483647 h 1413"/>
              <a:gd name="T46" fmla="*/ 2147483647 w 1439"/>
              <a:gd name="T47" fmla="*/ 2147483647 h 1413"/>
              <a:gd name="T48" fmla="*/ 2147483647 w 1439"/>
              <a:gd name="T49" fmla="*/ 0 h 1413"/>
              <a:gd name="T50" fmla="*/ 2147483647 w 1439"/>
              <a:gd name="T51" fmla="*/ 2147483647 h 1413"/>
              <a:gd name="T52" fmla="*/ 2147483647 w 1439"/>
              <a:gd name="T53" fmla="*/ 2147483647 h 1413"/>
              <a:gd name="T54" fmla="*/ 2147483647 w 1439"/>
              <a:gd name="T55" fmla="*/ 2147483647 h 1413"/>
              <a:gd name="T56" fmla="*/ 2147483647 w 1439"/>
              <a:gd name="T57" fmla="*/ 2147483647 h 1413"/>
              <a:gd name="T58" fmla="*/ 2147483647 w 1439"/>
              <a:gd name="T59" fmla="*/ 2147483647 h 1413"/>
              <a:gd name="T60" fmla="*/ 2147483647 w 1439"/>
              <a:gd name="T61" fmla="*/ 2147483647 h 1413"/>
              <a:gd name="T62" fmla="*/ 2147483647 w 1439"/>
              <a:gd name="T63" fmla="*/ 2147483647 h 1413"/>
              <a:gd name="T64" fmla="*/ 2147483647 w 1439"/>
              <a:gd name="T65" fmla="*/ 2147483647 h 1413"/>
              <a:gd name="T66" fmla="*/ 2147483647 w 1439"/>
              <a:gd name="T67" fmla="*/ 2147483647 h 1413"/>
              <a:gd name="T68" fmla="*/ 2147483647 w 1439"/>
              <a:gd name="T69" fmla="*/ 2147483647 h 1413"/>
              <a:gd name="T70" fmla="*/ 2147483647 w 1439"/>
              <a:gd name="T71" fmla="*/ 2147483647 h 1413"/>
              <a:gd name="T72" fmla="*/ 2147483647 w 1439"/>
              <a:gd name="T73" fmla="*/ 2147483647 h 1413"/>
              <a:gd name="T74" fmla="*/ 2147483647 w 1439"/>
              <a:gd name="T75" fmla="*/ 2147483647 h 1413"/>
              <a:gd name="T76" fmla="*/ 2147483647 w 1439"/>
              <a:gd name="T77" fmla="*/ 2147483647 h 1413"/>
              <a:gd name="T78" fmla="*/ 2147483647 w 1439"/>
              <a:gd name="T79" fmla="*/ 2147483647 h 1413"/>
              <a:gd name="T80" fmla="*/ 2147483647 w 1439"/>
              <a:gd name="T81" fmla="*/ 2147483647 h 1413"/>
              <a:gd name="T82" fmla="*/ 2147483647 w 1439"/>
              <a:gd name="T83" fmla="*/ 2147483647 h 1413"/>
              <a:gd name="T84" fmla="*/ 2147483647 w 1439"/>
              <a:gd name="T85" fmla="*/ 2147483647 h 1413"/>
              <a:gd name="T86" fmla="*/ 2147483647 w 1439"/>
              <a:gd name="T87" fmla="*/ 2147483647 h 1413"/>
              <a:gd name="T88" fmla="*/ 2147483647 w 1439"/>
              <a:gd name="T89" fmla="*/ 2147483647 h 1413"/>
              <a:gd name="T90" fmla="*/ 2147483647 w 1439"/>
              <a:gd name="T91" fmla="*/ 2147483647 h 1413"/>
              <a:gd name="T92" fmla="*/ 2147483647 w 1439"/>
              <a:gd name="T93" fmla="*/ 2147483647 h 1413"/>
              <a:gd name="T94" fmla="*/ 2147483647 w 1439"/>
              <a:gd name="T95" fmla="*/ 2147483647 h 1413"/>
              <a:gd name="T96" fmla="*/ 2147483647 w 1439"/>
              <a:gd name="T97" fmla="*/ 2147483647 h 1413"/>
              <a:gd name="T98" fmla="*/ 2147483647 w 1439"/>
              <a:gd name="T99" fmla="*/ 2147483647 h 1413"/>
              <a:gd name="T100" fmla="*/ 2147483647 w 1439"/>
              <a:gd name="T101" fmla="*/ 2147483647 h 1413"/>
              <a:gd name="T102" fmla="*/ 2147483647 w 1439"/>
              <a:gd name="T103" fmla="*/ 2147483647 h 1413"/>
              <a:gd name="T104" fmla="*/ 2147483647 w 1439"/>
              <a:gd name="T105" fmla="*/ 2147483647 h 1413"/>
              <a:gd name="T106" fmla="*/ 2147483647 w 1439"/>
              <a:gd name="T107" fmla="*/ 2147483647 h 1413"/>
              <a:gd name="T108" fmla="*/ 2147483647 w 1439"/>
              <a:gd name="T109" fmla="*/ 2147483647 h 1413"/>
              <a:gd name="T110" fmla="*/ 2147483647 w 1439"/>
              <a:gd name="T111" fmla="*/ 2147483647 h 1413"/>
              <a:gd name="T112" fmla="*/ 2147483647 w 1439"/>
              <a:gd name="T113" fmla="*/ 2147483647 h 1413"/>
              <a:gd name="T114" fmla="*/ 2147483647 w 1439"/>
              <a:gd name="T115" fmla="*/ 2147483647 h 1413"/>
              <a:gd name="T116" fmla="*/ 2147483647 w 1439"/>
              <a:gd name="T117" fmla="*/ 2147483647 h 141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439"/>
              <a:gd name="T178" fmla="*/ 0 h 1413"/>
              <a:gd name="T179" fmla="*/ 1439 w 1439"/>
              <a:gd name="T180" fmla="*/ 1413 h 141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439" h="1413">
                <a:moveTo>
                  <a:pt x="281" y="1305"/>
                </a:moveTo>
                <a:lnTo>
                  <a:pt x="285" y="1238"/>
                </a:lnTo>
                <a:lnTo>
                  <a:pt x="216" y="1209"/>
                </a:lnTo>
                <a:lnTo>
                  <a:pt x="178" y="1121"/>
                </a:lnTo>
                <a:lnTo>
                  <a:pt x="117" y="1068"/>
                </a:lnTo>
                <a:lnTo>
                  <a:pt x="103" y="1036"/>
                </a:lnTo>
                <a:lnTo>
                  <a:pt x="70" y="1006"/>
                </a:lnTo>
                <a:lnTo>
                  <a:pt x="37" y="1003"/>
                </a:lnTo>
                <a:lnTo>
                  <a:pt x="0" y="986"/>
                </a:lnTo>
                <a:lnTo>
                  <a:pt x="37" y="931"/>
                </a:lnTo>
                <a:lnTo>
                  <a:pt x="77" y="935"/>
                </a:lnTo>
                <a:lnTo>
                  <a:pt x="107" y="916"/>
                </a:lnTo>
                <a:lnTo>
                  <a:pt x="117" y="739"/>
                </a:lnTo>
                <a:lnTo>
                  <a:pt x="130" y="702"/>
                </a:lnTo>
                <a:lnTo>
                  <a:pt x="167" y="694"/>
                </a:lnTo>
                <a:lnTo>
                  <a:pt x="189" y="616"/>
                </a:lnTo>
                <a:lnTo>
                  <a:pt x="262" y="514"/>
                </a:lnTo>
                <a:lnTo>
                  <a:pt x="289" y="497"/>
                </a:lnTo>
                <a:lnTo>
                  <a:pt x="313" y="367"/>
                </a:lnTo>
                <a:lnTo>
                  <a:pt x="302" y="308"/>
                </a:lnTo>
                <a:lnTo>
                  <a:pt x="335" y="177"/>
                </a:lnTo>
                <a:lnTo>
                  <a:pt x="339" y="113"/>
                </a:lnTo>
                <a:lnTo>
                  <a:pt x="389" y="72"/>
                </a:lnTo>
                <a:lnTo>
                  <a:pt x="458" y="45"/>
                </a:lnTo>
                <a:lnTo>
                  <a:pt x="471" y="0"/>
                </a:lnTo>
                <a:lnTo>
                  <a:pt x="484" y="12"/>
                </a:lnTo>
                <a:lnTo>
                  <a:pt x="537" y="97"/>
                </a:lnTo>
                <a:lnTo>
                  <a:pt x="561" y="202"/>
                </a:lnTo>
                <a:lnTo>
                  <a:pt x="588" y="242"/>
                </a:lnTo>
                <a:lnTo>
                  <a:pt x="621" y="249"/>
                </a:lnTo>
                <a:lnTo>
                  <a:pt x="646" y="295"/>
                </a:lnTo>
                <a:lnTo>
                  <a:pt x="749" y="338"/>
                </a:lnTo>
                <a:lnTo>
                  <a:pt x="944" y="507"/>
                </a:lnTo>
                <a:lnTo>
                  <a:pt x="876" y="554"/>
                </a:lnTo>
                <a:lnTo>
                  <a:pt x="853" y="633"/>
                </a:lnTo>
                <a:lnTo>
                  <a:pt x="836" y="659"/>
                </a:lnTo>
                <a:lnTo>
                  <a:pt x="846" y="685"/>
                </a:lnTo>
                <a:lnTo>
                  <a:pt x="871" y="692"/>
                </a:lnTo>
                <a:lnTo>
                  <a:pt x="925" y="682"/>
                </a:lnTo>
                <a:lnTo>
                  <a:pt x="941" y="692"/>
                </a:lnTo>
                <a:lnTo>
                  <a:pt x="932" y="720"/>
                </a:lnTo>
                <a:lnTo>
                  <a:pt x="941" y="744"/>
                </a:lnTo>
                <a:lnTo>
                  <a:pt x="1065" y="871"/>
                </a:lnTo>
                <a:lnTo>
                  <a:pt x="1357" y="970"/>
                </a:lnTo>
                <a:lnTo>
                  <a:pt x="1439" y="968"/>
                </a:lnTo>
                <a:lnTo>
                  <a:pt x="1432" y="993"/>
                </a:lnTo>
                <a:lnTo>
                  <a:pt x="1182" y="1258"/>
                </a:lnTo>
                <a:lnTo>
                  <a:pt x="1042" y="1276"/>
                </a:lnTo>
                <a:lnTo>
                  <a:pt x="871" y="1370"/>
                </a:lnTo>
                <a:lnTo>
                  <a:pt x="820" y="1373"/>
                </a:lnTo>
                <a:lnTo>
                  <a:pt x="762" y="1344"/>
                </a:lnTo>
                <a:lnTo>
                  <a:pt x="696" y="1363"/>
                </a:lnTo>
                <a:lnTo>
                  <a:pt x="666" y="1393"/>
                </a:lnTo>
                <a:lnTo>
                  <a:pt x="628" y="1413"/>
                </a:lnTo>
                <a:lnTo>
                  <a:pt x="582" y="1410"/>
                </a:lnTo>
                <a:lnTo>
                  <a:pt x="478" y="1388"/>
                </a:lnTo>
                <a:lnTo>
                  <a:pt x="458" y="1366"/>
                </a:lnTo>
                <a:lnTo>
                  <a:pt x="360" y="1313"/>
                </a:lnTo>
                <a:lnTo>
                  <a:pt x="281" y="1305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53" name="Freeform 51"/>
          <p:cNvSpPr>
            <a:spLocks/>
          </p:cNvSpPr>
          <p:nvPr/>
        </p:nvSpPr>
        <p:spPr bwMode="auto">
          <a:xfrm>
            <a:off x="7756525" y="3116262"/>
            <a:ext cx="739775" cy="1050925"/>
          </a:xfrm>
          <a:custGeom>
            <a:avLst/>
            <a:gdLst>
              <a:gd name="T0" fmla="*/ 2147483647 w 933"/>
              <a:gd name="T1" fmla="*/ 2147483647 h 1324"/>
              <a:gd name="T2" fmla="*/ 2147483647 w 933"/>
              <a:gd name="T3" fmla="*/ 2147483647 h 1324"/>
              <a:gd name="T4" fmla="*/ 2147483647 w 933"/>
              <a:gd name="T5" fmla="*/ 2147483647 h 1324"/>
              <a:gd name="T6" fmla="*/ 2147483647 w 933"/>
              <a:gd name="T7" fmla="*/ 2147483647 h 1324"/>
              <a:gd name="T8" fmla="*/ 2147483647 w 933"/>
              <a:gd name="T9" fmla="*/ 2147483647 h 1324"/>
              <a:gd name="T10" fmla="*/ 2147483647 w 933"/>
              <a:gd name="T11" fmla="*/ 2147483647 h 1324"/>
              <a:gd name="T12" fmla="*/ 2147483647 w 933"/>
              <a:gd name="T13" fmla="*/ 2147483647 h 1324"/>
              <a:gd name="T14" fmla="*/ 2147483647 w 933"/>
              <a:gd name="T15" fmla="*/ 2147483647 h 1324"/>
              <a:gd name="T16" fmla="*/ 2147483647 w 933"/>
              <a:gd name="T17" fmla="*/ 2147483647 h 1324"/>
              <a:gd name="T18" fmla="*/ 2147483647 w 933"/>
              <a:gd name="T19" fmla="*/ 2147483647 h 1324"/>
              <a:gd name="T20" fmla="*/ 2147483647 w 933"/>
              <a:gd name="T21" fmla="*/ 2147483647 h 1324"/>
              <a:gd name="T22" fmla="*/ 2147483647 w 933"/>
              <a:gd name="T23" fmla="*/ 2147483647 h 1324"/>
              <a:gd name="T24" fmla="*/ 2147483647 w 933"/>
              <a:gd name="T25" fmla="*/ 2147483647 h 1324"/>
              <a:gd name="T26" fmla="*/ 2147483647 w 933"/>
              <a:gd name="T27" fmla="*/ 2147483647 h 1324"/>
              <a:gd name="T28" fmla="*/ 2147483647 w 933"/>
              <a:gd name="T29" fmla="*/ 2147483647 h 1324"/>
              <a:gd name="T30" fmla="*/ 2147483647 w 933"/>
              <a:gd name="T31" fmla="*/ 2147483647 h 1324"/>
              <a:gd name="T32" fmla="*/ 2147483647 w 933"/>
              <a:gd name="T33" fmla="*/ 2147483647 h 1324"/>
              <a:gd name="T34" fmla="*/ 2147483647 w 933"/>
              <a:gd name="T35" fmla="*/ 2147483647 h 1324"/>
              <a:gd name="T36" fmla="*/ 2147483647 w 933"/>
              <a:gd name="T37" fmla="*/ 2147483647 h 1324"/>
              <a:gd name="T38" fmla="*/ 2147483647 w 933"/>
              <a:gd name="T39" fmla="*/ 0 h 1324"/>
              <a:gd name="T40" fmla="*/ 2147483647 w 933"/>
              <a:gd name="T41" fmla="*/ 2147483647 h 1324"/>
              <a:gd name="T42" fmla="*/ 2147483647 w 933"/>
              <a:gd name="T43" fmla="*/ 2147483647 h 1324"/>
              <a:gd name="T44" fmla="*/ 2147483647 w 933"/>
              <a:gd name="T45" fmla="*/ 2147483647 h 1324"/>
              <a:gd name="T46" fmla="*/ 2147483647 w 933"/>
              <a:gd name="T47" fmla="*/ 2147483647 h 1324"/>
              <a:gd name="T48" fmla="*/ 2147483647 w 933"/>
              <a:gd name="T49" fmla="*/ 2147483647 h 1324"/>
              <a:gd name="T50" fmla="*/ 2147483647 w 933"/>
              <a:gd name="T51" fmla="*/ 2147483647 h 1324"/>
              <a:gd name="T52" fmla="*/ 2147483647 w 933"/>
              <a:gd name="T53" fmla="*/ 2147483647 h 1324"/>
              <a:gd name="T54" fmla="*/ 2147483647 w 933"/>
              <a:gd name="T55" fmla="*/ 2147483647 h 1324"/>
              <a:gd name="T56" fmla="*/ 2147483647 w 933"/>
              <a:gd name="T57" fmla="*/ 2147483647 h 1324"/>
              <a:gd name="T58" fmla="*/ 2147483647 w 933"/>
              <a:gd name="T59" fmla="*/ 2147483647 h 1324"/>
              <a:gd name="T60" fmla="*/ 2147483647 w 933"/>
              <a:gd name="T61" fmla="*/ 2147483647 h 1324"/>
              <a:gd name="T62" fmla="*/ 2147483647 w 933"/>
              <a:gd name="T63" fmla="*/ 2147483647 h 1324"/>
              <a:gd name="T64" fmla="*/ 2147483647 w 933"/>
              <a:gd name="T65" fmla="*/ 2147483647 h 1324"/>
              <a:gd name="T66" fmla="*/ 2147483647 w 933"/>
              <a:gd name="T67" fmla="*/ 2147483647 h 1324"/>
              <a:gd name="T68" fmla="*/ 2147483647 w 933"/>
              <a:gd name="T69" fmla="*/ 2147483647 h 1324"/>
              <a:gd name="T70" fmla="*/ 2147483647 w 933"/>
              <a:gd name="T71" fmla="*/ 2147483647 h 1324"/>
              <a:gd name="T72" fmla="*/ 2147483647 w 933"/>
              <a:gd name="T73" fmla="*/ 2147483647 h 1324"/>
              <a:gd name="T74" fmla="*/ 2147483647 w 933"/>
              <a:gd name="T75" fmla="*/ 2147483647 h 1324"/>
              <a:gd name="T76" fmla="*/ 2147483647 w 933"/>
              <a:gd name="T77" fmla="*/ 2147483647 h 1324"/>
              <a:gd name="T78" fmla="*/ 2147483647 w 933"/>
              <a:gd name="T79" fmla="*/ 2147483647 h 1324"/>
              <a:gd name="T80" fmla="*/ 2147483647 w 933"/>
              <a:gd name="T81" fmla="*/ 2147483647 h 1324"/>
              <a:gd name="T82" fmla="*/ 0 w 933"/>
              <a:gd name="T83" fmla="*/ 2147483647 h 1324"/>
              <a:gd name="T84" fmla="*/ 0 w 933"/>
              <a:gd name="T85" fmla="*/ 2147483647 h 1324"/>
              <a:gd name="T86" fmla="*/ 2147483647 w 933"/>
              <a:gd name="T87" fmla="*/ 2147483647 h 1324"/>
              <a:gd name="T88" fmla="*/ 2147483647 w 933"/>
              <a:gd name="T89" fmla="*/ 2147483647 h 132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933"/>
              <a:gd name="T136" fmla="*/ 0 h 1324"/>
              <a:gd name="T137" fmla="*/ 933 w 933"/>
              <a:gd name="T138" fmla="*/ 1324 h 1324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933" h="1324">
                <a:moveTo>
                  <a:pt x="56" y="1324"/>
                </a:moveTo>
                <a:lnTo>
                  <a:pt x="69" y="1289"/>
                </a:lnTo>
                <a:lnTo>
                  <a:pt x="134" y="1205"/>
                </a:lnTo>
                <a:lnTo>
                  <a:pt x="181" y="1165"/>
                </a:lnTo>
                <a:lnTo>
                  <a:pt x="208" y="1125"/>
                </a:lnTo>
                <a:lnTo>
                  <a:pt x="288" y="1068"/>
                </a:lnTo>
                <a:lnTo>
                  <a:pt x="369" y="994"/>
                </a:lnTo>
                <a:lnTo>
                  <a:pt x="416" y="976"/>
                </a:lnTo>
                <a:lnTo>
                  <a:pt x="496" y="912"/>
                </a:lnTo>
                <a:lnTo>
                  <a:pt x="638" y="758"/>
                </a:lnTo>
                <a:lnTo>
                  <a:pt x="685" y="669"/>
                </a:lnTo>
                <a:lnTo>
                  <a:pt x="753" y="602"/>
                </a:lnTo>
                <a:lnTo>
                  <a:pt x="785" y="505"/>
                </a:lnTo>
                <a:lnTo>
                  <a:pt x="824" y="414"/>
                </a:lnTo>
                <a:lnTo>
                  <a:pt x="840" y="367"/>
                </a:lnTo>
                <a:lnTo>
                  <a:pt x="911" y="245"/>
                </a:lnTo>
                <a:lnTo>
                  <a:pt x="907" y="185"/>
                </a:lnTo>
                <a:lnTo>
                  <a:pt x="928" y="145"/>
                </a:lnTo>
                <a:lnTo>
                  <a:pt x="933" y="16"/>
                </a:lnTo>
                <a:lnTo>
                  <a:pt x="879" y="0"/>
                </a:lnTo>
                <a:lnTo>
                  <a:pt x="843" y="40"/>
                </a:lnTo>
                <a:lnTo>
                  <a:pt x="733" y="73"/>
                </a:lnTo>
                <a:lnTo>
                  <a:pt x="685" y="66"/>
                </a:lnTo>
                <a:lnTo>
                  <a:pt x="638" y="80"/>
                </a:lnTo>
                <a:lnTo>
                  <a:pt x="585" y="86"/>
                </a:lnTo>
                <a:lnTo>
                  <a:pt x="528" y="117"/>
                </a:lnTo>
                <a:lnTo>
                  <a:pt x="481" y="125"/>
                </a:lnTo>
                <a:lnTo>
                  <a:pt x="423" y="117"/>
                </a:lnTo>
                <a:lnTo>
                  <a:pt x="332" y="155"/>
                </a:lnTo>
                <a:lnTo>
                  <a:pt x="284" y="150"/>
                </a:lnTo>
                <a:lnTo>
                  <a:pt x="181" y="49"/>
                </a:lnTo>
                <a:lnTo>
                  <a:pt x="154" y="103"/>
                </a:lnTo>
                <a:lnTo>
                  <a:pt x="145" y="131"/>
                </a:lnTo>
                <a:lnTo>
                  <a:pt x="154" y="155"/>
                </a:lnTo>
                <a:lnTo>
                  <a:pt x="278" y="282"/>
                </a:lnTo>
                <a:lnTo>
                  <a:pt x="570" y="381"/>
                </a:lnTo>
                <a:lnTo>
                  <a:pt x="652" y="379"/>
                </a:lnTo>
                <a:lnTo>
                  <a:pt x="645" y="404"/>
                </a:lnTo>
                <a:lnTo>
                  <a:pt x="395" y="669"/>
                </a:lnTo>
                <a:lnTo>
                  <a:pt x="255" y="687"/>
                </a:lnTo>
                <a:lnTo>
                  <a:pt x="84" y="781"/>
                </a:lnTo>
                <a:lnTo>
                  <a:pt x="0" y="899"/>
                </a:lnTo>
                <a:lnTo>
                  <a:pt x="0" y="1230"/>
                </a:lnTo>
                <a:lnTo>
                  <a:pt x="9" y="1263"/>
                </a:lnTo>
                <a:lnTo>
                  <a:pt x="56" y="132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54" name="Freeform 52"/>
          <p:cNvSpPr>
            <a:spLocks/>
          </p:cNvSpPr>
          <p:nvPr/>
        </p:nvSpPr>
        <p:spPr bwMode="auto">
          <a:xfrm>
            <a:off x="7756525" y="3116262"/>
            <a:ext cx="739775" cy="1050925"/>
          </a:xfrm>
          <a:custGeom>
            <a:avLst/>
            <a:gdLst>
              <a:gd name="T0" fmla="*/ 2147483647 w 933"/>
              <a:gd name="T1" fmla="*/ 2147483647 h 1324"/>
              <a:gd name="T2" fmla="*/ 2147483647 w 933"/>
              <a:gd name="T3" fmla="*/ 2147483647 h 1324"/>
              <a:gd name="T4" fmla="*/ 2147483647 w 933"/>
              <a:gd name="T5" fmla="*/ 2147483647 h 1324"/>
              <a:gd name="T6" fmla="*/ 2147483647 w 933"/>
              <a:gd name="T7" fmla="*/ 2147483647 h 1324"/>
              <a:gd name="T8" fmla="*/ 2147483647 w 933"/>
              <a:gd name="T9" fmla="*/ 2147483647 h 1324"/>
              <a:gd name="T10" fmla="*/ 2147483647 w 933"/>
              <a:gd name="T11" fmla="*/ 2147483647 h 1324"/>
              <a:gd name="T12" fmla="*/ 2147483647 w 933"/>
              <a:gd name="T13" fmla="*/ 2147483647 h 1324"/>
              <a:gd name="T14" fmla="*/ 2147483647 w 933"/>
              <a:gd name="T15" fmla="*/ 2147483647 h 1324"/>
              <a:gd name="T16" fmla="*/ 2147483647 w 933"/>
              <a:gd name="T17" fmla="*/ 2147483647 h 1324"/>
              <a:gd name="T18" fmla="*/ 2147483647 w 933"/>
              <a:gd name="T19" fmla="*/ 2147483647 h 1324"/>
              <a:gd name="T20" fmla="*/ 2147483647 w 933"/>
              <a:gd name="T21" fmla="*/ 2147483647 h 1324"/>
              <a:gd name="T22" fmla="*/ 2147483647 w 933"/>
              <a:gd name="T23" fmla="*/ 2147483647 h 1324"/>
              <a:gd name="T24" fmla="*/ 2147483647 w 933"/>
              <a:gd name="T25" fmla="*/ 2147483647 h 1324"/>
              <a:gd name="T26" fmla="*/ 2147483647 w 933"/>
              <a:gd name="T27" fmla="*/ 2147483647 h 1324"/>
              <a:gd name="T28" fmla="*/ 2147483647 w 933"/>
              <a:gd name="T29" fmla="*/ 2147483647 h 1324"/>
              <a:gd name="T30" fmla="*/ 2147483647 w 933"/>
              <a:gd name="T31" fmla="*/ 2147483647 h 1324"/>
              <a:gd name="T32" fmla="*/ 2147483647 w 933"/>
              <a:gd name="T33" fmla="*/ 2147483647 h 1324"/>
              <a:gd name="T34" fmla="*/ 2147483647 w 933"/>
              <a:gd name="T35" fmla="*/ 2147483647 h 1324"/>
              <a:gd name="T36" fmla="*/ 2147483647 w 933"/>
              <a:gd name="T37" fmla="*/ 2147483647 h 1324"/>
              <a:gd name="T38" fmla="*/ 2147483647 w 933"/>
              <a:gd name="T39" fmla="*/ 0 h 1324"/>
              <a:gd name="T40" fmla="*/ 2147483647 w 933"/>
              <a:gd name="T41" fmla="*/ 2147483647 h 1324"/>
              <a:gd name="T42" fmla="*/ 2147483647 w 933"/>
              <a:gd name="T43" fmla="*/ 2147483647 h 1324"/>
              <a:gd name="T44" fmla="*/ 2147483647 w 933"/>
              <a:gd name="T45" fmla="*/ 2147483647 h 1324"/>
              <a:gd name="T46" fmla="*/ 2147483647 w 933"/>
              <a:gd name="T47" fmla="*/ 2147483647 h 1324"/>
              <a:gd name="T48" fmla="*/ 2147483647 w 933"/>
              <a:gd name="T49" fmla="*/ 2147483647 h 1324"/>
              <a:gd name="T50" fmla="*/ 2147483647 w 933"/>
              <a:gd name="T51" fmla="*/ 2147483647 h 1324"/>
              <a:gd name="T52" fmla="*/ 2147483647 w 933"/>
              <a:gd name="T53" fmla="*/ 2147483647 h 1324"/>
              <a:gd name="T54" fmla="*/ 2147483647 w 933"/>
              <a:gd name="T55" fmla="*/ 2147483647 h 1324"/>
              <a:gd name="T56" fmla="*/ 2147483647 w 933"/>
              <a:gd name="T57" fmla="*/ 2147483647 h 1324"/>
              <a:gd name="T58" fmla="*/ 2147483647 w 933"/>
              <a:gd name="T59" fmla="*/ 2147483647 h 1324"/>
              <a:gd name="T60" fmla="*/ 2147483647 w 933"/>
              <a:gd name="T61" fmla="*/ 2147483647 h 1324"/>
              <a:gd name="T62" fmla="*/ 2147483647 w 933"/>
              <a:gd name="T63" fmla="*/ 2147483647 h 1324"/>
              <a:gd name="T64" fmla="*/ 2147483647 w 933"/>
              <a:gd name="T65" fmla="*/ 2147483647 h 1324"/>
              <a:gd name="T66" fmla="*/ 2147483647 w 933"/>
              <a:gd name="T67" fmla="*/ 2147483647 h 1324"/>
              <a:gd name="T68" fmla="*/ 2147483647 w 933"/>
              <a:gd name="T69" fmla="*/ 2147483647 h 1324"/>
              <a:gd name="T70" fmla="*/ 2147483647 w 933"/>
              <a:gd name="T71" fmla="*/ 2147483647 h 1324"/>
              <a:gd name="T72" fmla="*/ 2147483647 w 933"/>
              <a:gd name="T73" fmla="*/ 2147483647 h 1324"/>
              <a:gd name="T74" fmla="*/ 2147483647 w 933"/>
              <a:gd name="T75" fmla="*/ 2147483647 h 1324"/>
              <a:gd name="T76" fmla="*/ 2147483647 w 933"/>
              <a:gd name="T77" fmla="*/ 2147483647 h 1324"/>
              <a:gd name="T78" fmla="*/ 2147483647 w 933"/>
              <a:gd name="T79" fmla="*/ 2147483647 h 1324"/>
              <a:gd name="T80" fmla="*/ 2147483647 w 933"/>
              <a:gd name="T81" fmla="*/ 2147483647 h 1324"/>
              <a:gd name="T82" fmla="*/ 0 w 933"/>
              <a:gd name="T83" fmla="*/ 2147483647 h 1324"/>
              <a:gd name="T84" fmla="*/ 0 w 933"/>
              <a:gd name="T85" fmla="*/ 2147483647 h 1324"/>
              <a:gd name="T86" fmla="*/ 2147483647 w 933"/>
              <a:gd name="T87" fmla="*/ 2147483647 h 1324"/>
              <a:gd name="T88" fmla="*/ 2147483647 w 933"/>
              <a:gd name="T89" fmla="*/ 2147483647 h 132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933"/>
              <a:gd name="T136" fmla="*/ 0 h 1324"/>
              <a:gd name="T137" fmla="*/ 933 w 933"/>
              <a:gd name="T138" fmla="*/ 1324 h 1324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933" h="1324">
                <a:moveTo>
                  <a:pt x="56" y="1324"/>
                </a:moveTo>
                <a:lnTo>
                  <a:pt x="69" y="1289"/>
                </a:lnTo>
                <a:lnTo>
                  <a:pt x="134" y="1205"/>
                </a:lnTo>
                <a:lnTo>
                  <a:pt x="181" y="1165"/>
                </a:lnTo>
                <a:lnTo>
                  <a:pt x="208" y="1125"/>
                </a:lnTo>
                <a:lnTo>
                  <a:pt x="288" y="1068"/>
                </a:lnTo>
                <a:lnTo>
                  <a:pt x="369" y="994"/>
                </a:lnTo>
                <a:lnTo>
                  <a:pt x="416" y="976"/>
                </a:lnTo>
                <a:lnTo>
                  <a:pt x="496" y="912"/>
                </a:lnTo>
                <a:lnTo>
                  <a:pt x="638" y="758"/>
                </a:lnTo>
                <a:lnTo>
                  <a:pt x="685" y="669"/>
                </a:lnTo>
                <a:lnTo>
                  <a:pt x="753" y="602"/>
                </a:lnTo>
                <a:lnTo>
                  <a:pt x="785" y="505"/>
                </a:lnTo>
                <a:lnTo>
                  <a:pt x="824" y="414"/>
                </a:lnTo>
                <a:lnTo>
                  <a:pt x="840" y="367"/>
                </a:lnTo>
                <a:lnTo>
                  <a:pt x="911" y="245"/>
                </a:lnTo>
                <a:lnTo>
                  <a:pt x="907" y="185"/>
                </a:lnTo>
                <a:lnTo>
                  <a:pt x="928" y="145"/>
                </a:lnTo>
                <a:lnTo>
                  <a:pt x="933" y="16"/>
                </a:lnTo>
                <a:lnTo>
                  <a:pt x="879" y="0"/>
                </a:lnTo>
                <a:lnTo>
                  <a:pt x="843" y="40"/>
                </a:lnTo>
                <a:lnTo>
                  <a:pt x="733" y="73"/>
                </a:lnTo>
                <a:lnTo>
                  <a:pt x="685" y="66"/>
                </a:lnTo>
                <a:lnTo>
                  <a:pt x="638" y="80"/>
                </a:lnTo>
                <a:lnTo>
                  <a:pt x="585" y="86"/>
                </a:lnTo>
                <a:lnTo>
                  <a:pt x="528" y="117"/>
                </a:lnTo>
                <a:lnTo>
                  <a:pt x="481" y="125"/>
                </a:lnTo>
                <a:lnTo>
                  <a:pt x="423" y="117"/>
                </a:lnTo>
                <a:lnTo>
                  <a:pt x="332" y="155"/>
                </a:lnTo>
                <a:lnTo>
                  <a:pt x="284" y="150"/>
                </a:lnTo>
                <a:lnTo>
                  <a:pt x="181" y="49"/>
                </a:lnTo>
                <a:lnTo>
                  <a:pt x="154" y="103"/>
                </a:lnTo>
                <a:lnTo>
                  <a:pt x="145" y="131"/>
                </a:lnTo>
                <a:lnTo>
                  <a:pt x="154" y="155"/>
                </a:lnTo>
                <a:lnTo>
                  <a:pt x="278" y="282"/>
                </a:lnTo>
                <a:lnTo>
                  <a:pt x="570" y="381"/>
                </a:lnTo>
                <a:lnTo>
                  <a:pt x="652" y="379"/>
                </a:lnTo>
                <a:lnTo>
                  <a:pt x="645" y="404"/>
                </a:lnTo>
                <a:lnTo>
                  <a:pt x="395" y="669"/>
                </a:lnTo>
                <a:lnTo>
                  <a:pt x="255" y="687"/>
                </a:lnTo>
                <a:lnTo>
                  <a:pt x="84" y="781"/>
                </a:lnTo>
                <a:lnTo>
                  <a:pt x="0" y="899"/>
                </a:lnTo>
                <a:lnTo>
                  <a:pt x="0" y="1230"/>
                </a:lnTo>
                <a:lnTo>
                  <a:pt x="9" y="1263"/>
                </a:lnTo>
                <a:lnTo>
                  <a:pt x="56" y="1324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55" name="Freeform 53"/>
          <p:cNvSpPr>
            <a:spLocks/>
          </p:cNvSpPr>
          <p:nvPr/>
        </p:nvSpPr>
        <p:spPr bwMode="auto">
          <a:xfrm>
            <a:off x="7212013" y="3684587"/>
            <a:ext cx="611187" cy="712788"/>
          </a:xfrm>
          <a:custGeom>
            <a:avLst/>
            <a:gdLst>
              <a:gd name="T0" fmla="*/ 2147483647 w 768"/>
              <a:gd name="T1" fmla="*/ 2147483647 h 898"/>
              <a:gd name="T2" fmla="*/ 2147483647 w 768"/>
              <a:gd name="T3" fmla="*/ 2147483647 h 898"/>
              <a:gd name="T4" fmla="*/ 2147483647 w 768"/>
              <a:gd name="T5" fmla="*/ 2147483647 h 898"/>
              <a:gd name="T6" fmla="*/ 2147483647 w 768"/>
              <a:gd name="T7" fmla="*/ 2147483647 h 898"/>
              <a:gd name="T8" fmla="*/ 2147483647 w 768"/>
              <a:gd name="T9" fmla="*/ 2147483647 h 898"/>
              <a:gd name="T10" fmla="*/ 2147483647 w 768"/>
              <a:gd name="T11" fmla="*/ 2147483647 h 898"/>
              <a:gd name="T12" fmla="*/ 2147483647 w 768"/>
              <a:gd name="T13" fmla="*/ 2147483647 h 898"/>
              <a:gd name="T14" fmla="*/ 2147483647 w 768"/>
              <a:gd name="T15" fmla="*/ 2147483647 h 898"/>
              <a:gd name="T16" fmla="*/ 2147483647 w 768"/>
              <a:gd name="T17" fmla="*/ 2147483647 h 898"/>
              <a:gd name="T18" fmla="*/ 2147483647 w 768"/>
              <a:gd name="T19" fmla="*/ 2147483647 h 898"/>
              <a:gd name="T20" fmla="*/ 2147483647 w 768"/>
              <a:gd name="T21" fmla="*/ 2147483647 h 898"/>
              <a:gd name="T22" fmla="*/ 2147483647 w 768"/>
              <a:gd name="T23" fmla="*/ 2147483647 h 898"/>
              <a:gd name="T24" fmla="*/ 2147483647 w 768"/>
              <a:gd name="T25" fmla="*/ 2147483647 h 898"/>
              <a:gd name="T26" fmla="*/ 2147483647 w 768"/>
              <a:gd name="T27" fmla="*/ 2147483647 h 898"/>
              <a:gd name="T28" fmla="*/ 2147483647 w 768"/>
              <a:gd name="T29" fmla="*/ 2147483647 h 898"/>
              <a:gd name="T30" fmla="*/ 2147483647 w 768"/>
              <a:gd name="T31" fmla="*/ 2147483647 h 898"/>
              <a:gd name="T32" fmla="*/ 2147483647 w 768"/>
              <a:gd name="T33" fmla="*/ 2147483647 h 898"/>
              <a:gd name="T34" fmla="*/ 2147483647 w 768"/>
              <a:gd name="T35" fmla="*/ 2147483647 h 898"/>
              <a:gd name="T36" fmla="*/ 2147483647 w 768"/>
              <a:gd name="T37" fmla="*/ 2147483647 h 898"/>
              <a:gd name="T38" fmla="*/ 2147483647 w 768"/>
              <a:gd name="T39" fmla="*/ 2147483647 h 898"/>
              <a:gd name="T40" fmla="*/ 2147483647 w 768"/>
              <a:gd name="T41" fmla="*/ 2147483647 h 898"/>
              <a:gd name="T42" fmla="*/ 2147483647 w 768"/>
              <a:gd name="T43" fmla="*/ 2147483647 h 898"/>
              <a:gd name="T44" fmla="*/ 0 w 768"/>
              <a:gd name="T45" fmla="*/ 2147483647 h 898"/>
              <a:gd name="T46" fmla="*/ 2147483647 w 768"/>
              <a:gd name="T47" fmla="*/ 2147483647 h 898"/>
              <a:gd name="T48" fmla="*/ 2147483647 w 768"/>
              <a:gd name="T49" fmla="*/ 0 h 898"/>
              <a:gd name="T50" fmla="*/ 2147483647 w 768"/>
              <a:gd name="T51" fmla="*/ 2147483647 h 898"/>
              <a:gd name="T52" fmla="*/ 2147483647 w 768"/>
              <a:gd name="T53" fmla="*/ 2147483647 h 898"/>
              <a:gd name="T54" fmla="*/ 2147483647 w 768"/>
              <a:gd name="T55" fmla="*/ 2147483647 h 898"/>
              <a:gd name="T56" fmla="*/ 2147483647 w 768"/>
              <a:gd name="T57" fmla="*/ 2147483647 h 898"/>
              <a:gd name="T58" fmla="*/ 2147483647 w 768"/>
              <a:gd name="T59" fmla="*/ 2147483647 h 898"/>
              <a:gd name="T60" fmla="*/ 2147483647 w 768"/>
              <a:gd name="T61" fmla="*/ 2147483647 h 898"/>
              <a:gd name="T62" fmla="*/ 2147483647 w 768"/>
              <a:gd name="T63" fmla="*/ 2147483647 h 898"/>
              <a:gd name="T64" fmla="*/ 2147483647 w 768"/>
              <a:gd name="T65" fmla="*/ 2147483647 h 898"/>
              <a:gd name="T66" fmla="*/ 2147483647 w 768"/>
              <a:gd name="T67" fmla="*/ 2147483647 h 898"/>
              <a:gd name="T68" fmla="*/ 2147483647 w 768"/>
              <a:gd name="T69" fmla="*/ 2147483647 h 89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68"/>
              <a:gd name="T106" fmla="*/ 0 h 898"/>
              <a:gd name="T107" fmla="*/ 768 w 768"/>
              <a:gd name="T108" fmla="*/ 898 h 89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68" h="898">
                <a:moveTo>
                  <a:pt x="768" y="65"/>
                </a:moveTo>
                <a:lnTo>
                  <a:pt x="684" y="183"/>
                </a:lnTo>
                <a:lnTo>
                  <a:pt x="684" y="514"/>
                </a:lnTo>
                <a:lnTo>
                  <a:pt x="693" y="547"/>
                </a:lnTo>
                <a:lnTo>
                  <a:pt x="740" y="608"/>
                </a:lnTo>
                <a:lnTo>
                  <a:pt x="733" y="620"/>
                </a:lnTo>
                <a:lnTo>
                  <a:pt x="646" y="691"/>
                </a:lnTo>
                <a:lnTo>
                  <a:pt x="607" y="685"/>
                </a:lnTo>
                <a:lnTo>
                  <a:pt x="607" y="742"/>
                </a:lnTo>
                <a:lnTo>
                  <a:pt x="518" y="898"/>
                </a:lnTo>
                <a:lnTo>
                  <a:pt x="381" y="809"/>
                </a:lnTo>
                <a:lnTo>
                  <a:pt x="371" y="746"/>
                </a:lnTo>
                <a:lnTo>
                  <a:pt x="348" y="728"/>
                </a:lnTo>
                <a:lnTo>
                  <a:pt x="27" y="543"/>
                </a:lnTo>
                <a:lnTo>
                  <a:pt x="4" y="543"/>
                </a:lnTo>
                <a:lnTo>
                  <a:pt x="4" y="428"/>
                </a:lnTo>
                <a:lnTo>
                  <a:pt x="92" y="307"/>
                </a:lnTo>
                <a:lnTo>
                  <a:pt x="101" y="248"/>
                </a:lnTo>
                <a:lnTo>
                  <a:pt x="96" y="190"/>
                </a:lnTo>
                <a:lnTo>
                  <a:pt x="79" y="163"/>
                </a:lnTo>
                <a:lnTo>
                  <a:pt x="57" y="150"/>
                </a:lnTo>
                <a:lnTo>
                  <a:pt x="31" y="65"/>
                </a:lnTo>
                <a:lnTo>
                  <a:pt x="0" y="51"/>
                </a:lnTo>
                <a:lnTo>
                  <a:pt x="47" y="2"/>
                </a:lnTo>
                <a:lnTo>
                  <a:pt x="178" y="0"/>
                </a:lnTo>
                <a:lnTo>
                  <a:pt x="257" y="8"/>
                </a:lnTo>
                <a:lnTo>
                  <a:pt x="355" y="61"/>
                </a:lnTo>
                <a:lnTo>
                  <a:pt x="375" y="83"/>
                </a:lnTo>
                <a:lnTo>
                  <a:pt x="479" y="105"/>
                </a:lnTo>
                <a:lnTo>
                  <a:pt x="525" y="108"/>
                </a:lnTo>
                <a:lnTo>
                  <a:pt x="563" y="88"/>
                </a:lnTo>
                <a:lnTo>
                  <a:pt x="593" y="58"/>
                </a:lnTo>
                <a:lnTo>
                  <a:pt x="659" y="39"/>
                </a:lnTo>
                <a:lnTo>
                  <a:pt x="717" y="68"/>
                </a:lnTo>
                <a:lnTo>
                  <a:pt x="768" y="65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56" name="Freeform 54"/>
          <p:cNvSpPr>
            <a:spLocks/>
          </p:cNvSpPr>
          <p:nvPr/>
        </p:nvSpPr>
        <p:spPr bwMode="auto">
          <a:xfrm>
            <a:off x="7212013" y="3684587"/>
            <a:ext cx="611187" cy="712788"/>
          </a:xfrm>
          <a:custGeom>
            <a:avLst/>
            <a:gdLst>
              <a:gd name="T0" fmla="*/ 2147483647 w 768"/>
              <a:gd name="T1" fmla="*/ 2147483647 h 898"/>
              <a:gd name="T2" fmla="*/ 2147483647 w 768"/>
              <a:gd name="T3" fmla="*/ 2147483647 h 898"/>
              <a:gd name="T4" fmla="*/ 2147483647 w 768"/>
              <a:gd name="T5" fmla="*/ 2147483647 h 898"/>
              <a:gd name="T6" fmla="*/ 2147483647 w 768"/>
              <a:gd name="T7" fmla="*/ 2147483647 h 898"/>
              <a:gd name="T8" fmla="*/ 2147483647 w 768"/>
              <a:gd name="T9" fmla="*/ 2147483647 h 898"/>
              <a:gd name="T10" fmla="*/ 2147483647 w 768"/>
              <a:gd name="T11" fmla="*/ 2147483647 h 898"/>
              <a:gd name="T12" fmla="*/ 2147483647 w 768"/>
              <a:gd name="T13" fmla="*/ 2147483647 h 898"/>
              <a:gd name="T14" fmla="*/ 2147483647 w 768"/>
              <a:gd name="T15" fmla="*/ 2147483647 h 898"/>
              <a:gd name="T16" fmla="*/ 2147483647 w 768"/>
              <a:gd name="T17" fmla="*/ 2147483647 h 898"/>
              <a:gd name="T18" fmla="*/ 2147483647 w 768"/>
              <a:gd name="T19" fmla="*/ 2147483647 h 898"/>
              <a:gd name="T20" fmla="*/ 2147483647 w 768"/>
              <a:gd name="T21" fmla="*/ 2147483647 h 898"/>
              <a:gd name="T22" fmla="*/ 2147483647 w 768"/>
              <a:gd name="T23" fmla="*/ 2147483647 h 898"/>
              <a:gd name="T24" fmla="*/ 2147483647 w 768"/>
              <a:gd name="T25" fmla="*/ 2147483647 h 898"/>
              <a:gd name="T26" fmla="*/ 2147483647 w 768"/>
              <a:gd name="T27" fmla="*/ 2147483647 h 898"/>
              <a:gd name="T28" fmla="*/ 2147483647 w 768"/>
              <a:gd name="T29" fmla="*/ 2147483647 h 898"/>
              <a:gd name="T30" fmla="*/ 2147483647 w 768"/>
              <a:gd name="T31" fmla="*/ 2147483647 h 898"/>
              <a:gd name="T32" fmla="*/ 2147483647 w 768"/>
              <a:gd name="T33" fmla="*/ 2147483647 h 898"/>
              <a:gd name="T34" fmla="*/ 2147483647 w 768"/>
              <a:gd name="T35" fmla="*/ 2147483647 h 898"/>
              <a:gd name="T36" fmla="*/ 2147483647 w 768"/>
              <a:gd name="T37" fmla="*/ 2147483647 h 898"/>
              <a:gd name="T38" fmla="*/ 2147483647 w 768"/>
              <a:gd name="T39" fmla="*/ 2147483647 h 898"/>
              <a:gd name="T40" fmla="*/ 2147483647 w 768"/>
              <a:gd name="T41" fmla="*/ 2147483647 h 898"/>
              <a:gd name="T42" fmla="*/ 2147483647 w 768"/>
              <a:gd name="T43" fmla="*/ 2147483647 h 898"/>
              <a:gd name="T44" fmla="*/ 0 w 768"/>
              <a:gd name="T45" fmla="*/ 2147483647 h 898"/>
              <a:gd name="T46" fmla="*/ 2147483647 w 768"/>
              <a:gd name="T47" fmla="*/ 2147483647 h 898"/>
              <a:gd name="T48" fmla="*/ 2147483647 w 768"/>
              <a:gd name="T49" fmla="*/ 0 h 898"/>
              <a:gd name="T50" fmla="*/ 2147483647 w 768"/>
              <a:gd name="T51" fmla="*/ 2147483647 h 898"/>
              <a:gd name="T52" fmla="*/ 2147483647 w 768"/>
              <a:gd name="T53" fmla="*/ 2147483647 h 898"/>
              <a:gd name="T54" fmla="*/ 2147483647 w 768"/>
              <a:gd name="T55" fmla="*/ 2147483647 h 898"/>
              <a:gd name="T56" fmla="*/ 2147483647 w 768"/>
              <a:gd name="T57" fmla="*/ 2147483647 h 898"/>
              <a:gd name="T58" fmla="*/ 2147483647 w 768"/>
              <a:gd name="T59" fmla="*/ 2147483647 h 898"/>
              <a:gd name="T60" fmla="*/ 2147483647 w 768"/>
              <a:gd name="T61" fmla="*/ 2147483647 h 898"/>
              <a:gd name="T62" fmla="*/ 2147483647 w 768"/>
              <a:gd name="T63" fmla="*/ 2147483647 h 898"/>
              <a:gd name="T64" fmla="*/ 2147483647 w 768"/>
              <a:gd name="T65" fmla="*/ 2147483647 h 898"/>
              <a:gd name="T66" fmla="*/ 2147483647 w 768"/>
              <a:gd name="T67" fmla="*/ 2147483647 h 898"/>
              <a:gd name="T68" fmla="*/ 2147483647 w 768"/>
              <a:gd name="T69" fmla="*/ 2147483647 h 89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68"/>
              <a:gd name="T106" fmla="*/ 0 h 898"/>
              <a:gd name="T107" fmla="*/ 768 w 768"/>
              <a:gd name="T108" fmla="*/ 898 h 89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68" h="898">
                <a:moveTo>
                  <a:pt x="768" y="65"/>
                </a:moveTo>
                <a:lnTo>
                  <a:pt x="684" y="183"/>
                </a:lnTo>
                <a:lnTo>
                  <a:pt x="684" y="514"/>
                </a:lnTo>
                <a:lnTo>
                  <a:pt x="693" y="547"/>
                </a:lnTo>
                <a:lnTo>
                  <a:pt x="740" y="608"/>
                </a:lnTo>
                <a:lnTo>
                  <a:pt x="733" y="620"/>
                </a:lnTo>
                <a:lnTo>
                  <a:pt x="646" y="691"/>
                </a:lnTo>
                <a:lnTo>
                  <a:pt x="607" y="685"/>
                </a:lnTo>
                <a:lnTo>
                  <a:pt x="607" y="742"/>
                </a:lnTo>
                <a:lnTo>
                  <a:pt x="518" y="898"/>
                </a:lnTo>
                <a:lnTo>
                  <a:pt x="381" y="809"/>
                </a:lnTo>
                <a:lnTo>
                  <a:pt x="371" y="746"/>
                </a:lnTo>
                <a:lnTo>
                  <a:pt x="348" y="728"/>
                </a:lnTo>
                <a:lnTo>
                  <a:pt x="27" y="543"/>
                </a:lnTo>
                <a:lnTo>
                  <a:pt x="4" y="543"/>
                </a:lnTo>
                <a:lnTo>
                  <a:pt x="4" y="428"/>
                </a:lnTo>
                <a:lnTo>
                  <a:pt x="92" y="307"/>
                </a:lnTo>
                <a:lnTo>
                  <a:pt x="101" y="248"/>
                </a:lnTo>
                <a:lnTo>
                  <a:pt x="96" y="190"/>
                </a:lnTo>
                <a:lnTo>
                  <a:pt x="79" y="163"/>
                </a:lnTo>
                <a:lnTo>
                  <a:pt x="57" y="150"/>
                </a:lnTo>
                <a:lnTo>
                  <a:pt x="31" y="65"/>
                </a:lnTo>
                <a:lnTo>
                  <a:pt x="0" y="51"/>
                </a:lnTo>
                <a:lnTo>
                  <a:pt x="47" y="2"/>
                </a:lnTo>
                <a:lnTo>
                  <a:pt x="178" y="0"/>
                </a:lnTo>
                <a:lnTo>
                  <a:pt x="257" y="8"/>
                </a:lnTo>
                <a:lnTo>
                  <a:pt x="355" y="61"/>
                </a:lnTo>
                <a:lnTo>
                  <a:pt x="375" y="83"/>
                </a:lnTo>
                <a:lnTo>
                  <a:pt x="479" y="105"/>
                </a:lnTo>
                <a:lnTo>
                  <a:pt x="525" y="108"/>
                </a:lnTo>
                <a:lnTo>
                  <a:pt x="563" y="88"/>
                </a:lnTo>
                <a:lnTo>
                  <a:pt x="593" y="58"/>
                </a:lnTo>
                <a:lnTo>
                  <a:pt x="659" y="39"/>
                </a:lnTo>
                <a:lnTo>
                  <a:pt x="717" y="68"/>
                </a:lnTo>
                <a:lnTo>
                  <a:pt x="768" y="65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57" name="Freeform 55"/>
          <p:cNvSpPr>
            <a:spLocks/>
          </p:cNvSpPr>
          <p:nvPr/>
        </p:nvSpPr>
        <p:spPr bwMode="auto">
          <a:xfrm>
            <a:off x="6884988" y="3724275"/>
            <a:ext cx="407987" cy="422275"/>
          </a:xfrm>
          <a:custGeom>
            <a:avLst/>
            <a:gdLst>
              <a:gd name="T0" fmla="*/ 2147483647 w 514"/>
              <a:gd name="T1" fmla="*/ 2147483647 h 532"/>
              <a:gd name="T2" fmla="*/ 2147483647 w 514"/>
              <a:gd name="T3" fmla="*/ 2147483647 h 532"/>
              <a:gd name="T4" fmla="*/ 2147483647 w 514"/>
              <a:gd name="T5" fmla="*/ 2147483647 h 532"/>
              <a:gd name="T6" fmla="*/ 0 w 514"/>
              <a:gd name="T7" fmla="*/ 2147483647 h 532"/>
              <a:gd name="T8" fmla="*/ 2147483647 w 514"/>
              <a:gd name="T9" fmla="*/ 2147483647 h 532"/>
              <a:gd name="T10" fmla="*/ 2147483647 w 514"/>
              <a:gd name="T11" fmla="*/ 2147483647 h 532"/>
              <a:gd name="T12" fmla="*/ 2147483647 w 514"/>
              <a:gd name="T13" fmla="*/ 2147483647 h 532"/>
              <a:gd name="T14" fmla="*/ 2147483647 w 514"/>
              <a:gd name="T15" fmla="*/ 2147483647 h 532"/>
              <a:gd name="T16" fmla="*/ 2147483647 w 514"/>
              <a:gd name="T17" fmla="*/ 2147483647 h 532"/>
              <a:gd name="T18" fmla="*/ 2147483647 w 514"/>
              <a:gd name="T19" fmla="*/ 2147483647 h 532"/>
              <a:gd name="T20" fmla="*/ 2147483647 w 514"/>
              <a:gd name="T21" fmla="*/ 2147483647 h 532"/>
              <a:gd name="T22" fmla="*/ 2147483647 w 514"/>
              <a:gd name="T23" fmla="*/ 2147483647 h 532"/>
              <a:gd name="T24" fmla="*/ 2147483647 w 514"/>
              <a:gd name="T25" fmla="*/ 2147483647 h 532"/>
              <a:gd name="T26" fmla="*/ 2147483647 w 514"/>
              <a:gd name="T27" fmla="*/ 2147483647 h 532"/>
              <a:gd name="T28" fmla="*/ 2147483647 w 514"/>
              <a:gd name="T29" fmla="*/ 2147483647 h 532"/>
              <a:gd name="T30" fmla="*/ 2147483647 w 514"/>
              <a:gd name="T31" fmla="*/ 2147483647 h 532"/>
              <a:gd name="T32" fmla="*/ 2147483647 w 514"/>
              <a:gd name="T33" fmla="*/ 0 h 532"/>
              <a:gd name="T34" fmla="*/ 2147483647 w 514"/>
              <a:gd name="T35" fmla="*/ 2147483647 h 532"/>
              <a:gd name="T36" fmla="*/ 2147483647 w 514"/>
              <a:gd name="T37" fmla="*/ 2147483647 h 532"/>
              <a:gd name="T38" fmla="*/ 2147483647 w 514"/>
              <a:gd name="T39" fmla="*/ 2147483647 h 532"/>
              <a:gd name="T40" fmla="*/ 2147483647 w 514"/>
              <a:gd name="T41" fmla="*/ 2147483647 h 532"/>
              <a:gd name="T42" fmla="*/ 2147483647 w 514"/>
              <a:gd name="T43" fmla="*/ 2147483647 h 532"/>
              <a:gd name="T44" fmla="*/ 2147483647 w 514"/>
              <a:gd name="T45" fmla="*/ 2147483647 h 532"/>
              <a:gd name="T46" fmla="*/ 2147483647 w 514"/>
              <a:gd name="T47" fmla="*/ 2147483647 h 532"/>
              <a:gd name="T48" fmla="*/ 2147483647 w 514"/>
              <a:gd name="T49" fmla="*/ 2147483647 h 532"/>
              <a:gd name="T50" fmla="*/ 2147483647 w 514"/>
              <a:gd name="T51" fmla="*/ 2147483647 h 53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514"/>
              <a:gd name="T79" fmla="*/ 0 h 532"/>
              <a:gd name="T80" fmla="*/ 514 w 514"/>
              <a:gd name="T81" fmla="*/ 532 h 532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514" h="532">
                <a:moveTo>
                  <a:pt x="72" y="496"/>
                </a:moveTo>
                <a:lnTo>
                  <a:pt x="51" y="503"/>
                </a:lnTo>
                <a:lnTo>
                  <a:pt x="33" y="532"/>
                </a:lnTo>
                <a:lnTo>
                  <a:pt x="0" y="522"/>
                </a:lnTo>
                <a:lnTo>
                  <a:pt x="7" y="406"/>
                </a:lnTo>
                <a:lnTo>
                  <a:pt x="23" y="351"/>
                </a:lnTo>
                <a:lnTo>
                  <a:pt x="79" y="278"/>
                </a:lnTo>
                <a:lnTo>
                  <a:pt x="149" y="209"/>
                </a:lnTo>
                <a:lnTo>
                  <a:pt x="158" y="185"/>
                </a:lnTo>
                <a:lnTo>
                  <a:pt x="142" y="172"/>
                </a:lnTo>
                <a:lnTo>
                  <a:pt x="121" y="162"/>
                </a:lnTo>
                <a:lnTo>
                  <a:pt x="108" y="132"/>
                </a:lnTo>
                <a:lnTo>
                  <a:pt x="115" y="42"/>
                </a:lnTo>
                <a:lnTo>
                  <a:pt x="189" y="37"/>
                </a:lnTo>
                <a:lnTo>
                  <a:pt x="225" y="47"/>
                </a:lnTo>
                <a:lnTo>
                  <a:pt x="364" y="27"/>
                </a:lnTo>
                <a:lnTo>
                  <a:pt x="413" y="0"/>
                </a:lnTo>
                <a:lnTo>
                  <a:pt x="444" y="14"/>
                </a:lnTo>
                <a:lnTo>
                  <a:pt x="470" y="99"/>
                </a:lnTo>
                <a:lnTo>
                  <a:pt x="492" y="112"/>
                </a:lnTo>
                <a:lnTo>
                  <a:pt x="509" y="139"/>
                </a:lnTo>
                <a:lnTo>
                  <a:pt x="514" y="197"/>
                </a:lnTo>
                <a:lnTo>
                  <a:pt x="505" y="256"/>
                </a:lnTo>
                <a:lnTo>
                  <a:pt x="417" y="377"/>
                </a:lnTo>
                <a:lnTo>
                  <a:pt x="417" y="492"/>
                </a:lnTo>
                <a:lnTo>
                  <a:pt x="72" y="496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58" name="Freeform 56"/>
          <p:cNvSpPr>
            <a:spLocks/>
          </p:cNvSpPr>
          <p:nvPr/>
        </p:nvSpPr>
        <p:spPr bwMode="auto">
          <a:xfrm>
            <a:off x="6884988" y="3724275"/>
            <a:ext cx="407987" cy="422275"/>
          </a:xfrm>
          <a:custGeom>
            <a:avLst/>
            <a:gdLst>
              <a:gd name="T0" fmla="*/ 2147483647 w 514"/>
              <a:gd name="T1" fmla="*/ 2147483647 h 532"/>
              <a:gd name="T2" fmla="*/ 2147483647 w 514"/>
              <a:gd name="T3" fmla="*/ 2147483647 h 532"/>
              <a:gd name="T4" fmla="*/ 2147483647 w 514"/>
              <a:gd name="T5" fmla="*/ 2147483647 h 532"/>
              <a:gd name="T6" fmla="*/ 0 w 514"/>
              <a:gd name="T7" fmla="*/ 2147483647 h 532"/>
              <a:gd name="T8" fmla="*/ 2147483647 w 514"/>
              <a:gd name="T9" fmla="*/ 2147483647 h 532"/>
              <a:gd name="T10" fmla="*/ 2147483647 w 514"/>
              <a:gd name="T11" fmla="*/ 2147483647 h 532"/>
              <a:gd name="T12" fmla="*/ 2147483647 w 514"/>
              <a:gd name="T13" fmla="*/ 2147483647 h 532"/>
              <a:gd name="T14" fmla="*/ 2147483647 w 514"/>
              <a:gd name="T15" fmla="*/ 2147483647 h 532"/>
              <a:gd name="T16" fmla="*/ 2147483647 w 514"/>
              <a:gd name="T17" fmla="*/ 2147483647 h 532"/>
              <a:gd name="T18" fmla="*/ 2147483647 w 514"/>
              <a:gd name="T19" fmla="*/ 2147483647 h 532"/>
              <a:gd name="T20" fmla="*/ 2147483647 w 514"/>
              <a:gd name="T21" fmla="*/ 2147483647 h 532"/>
              <a:gd name="T22" fmla="*/ 2147483647 w 514"/>
              <a:gd name="T23" fmla="*/ 2147483647 h 532"/>
              <a:gd name="T24" fmla="*/ 2147483647 w 514"/>
              <a:gd name="T25" fmla="*/ 2147483647 h 532"/>
              <a:gd name="T26" fmla="*/ 2147483647 w 514"/>
              <a:gd name="T27" fmla="*/ 2147483647 h 532"/>
              <a:gd name="T28" fmla="*/ 2147483647 w 514"/>
              <a:gd name="T29" fmla="*/ 2147483647 h 532"/>
              <a:gd name="T30" fmla="*/ 2147483647 w 514"/>
              <a:gd name="T31" fmla="*/ 2147483647 h 532"/>
              <a:gd name="T32" fmla="*/ 2147483647 w 514"/>
              <a:gd name="T33" fmla="*/ 0 h 532"/>
              <a:gd name="T34" fmla="*/ 2147483647 w 514"/>
              <a:gd name="T35" fmla="*/ 2147483647 h 532"/>
              <a:gd name="T36" fmla="*/ 2147483647 w 514"/>
              <a:gd name="T37" fmla="*/ 2147483647 h 532"/>
              <a:gd name="T38" fmla="*/ 2147483647 w 514"/>
              <a:gd name="T39" fmla="*/ 2147483647 h 532"/>
              <a:gd name="T40" fmla="*/ 2147483647 w 514"/>
              <a:gd name="T41" fmla="*/ 2147483647 h 532"/>
              <a:gd name="T42" fmla="*/ 2147483647 w 514"/>
              <a:gd name="T43" fmla="*/ 2147483647 h 532"/>
              <a:gd name="T44" fmla="*/ 2147483647 w 514"/>
              <a:gd name="T45" fmla="*/ 2147483647 h 532"/>
              <a:gd name="T46" fmla="*/ 2147483647 w 514"/>
              <a:gd name="T47" fmla="*/ 2147483647 h 532"/>
              <a:gd name="T48" fmla="*/ 2147483647 w 514"/>
              <a:gd name="T49" fmla="*/ 2147483647 h 532"/>
              <a:gd name="T50" fmla="*/ 2147483647 w 514"/>
              <a:gd name="T51" fmla="*/ 2147483647 h 53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514"/>
              <a:gd name="T79" fmla="*/ 0 h 532"/>
              <a:gd name="T80" fmla="*/ 514 w 514"/>
              <a:gd name="T81" fmla="*/ 532 h 532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514" h="532">
                <a:moveTo>
                  <a:pt x="72" y="496"/>
                </a:moveTo>
                <a:lnTo>
                  <a:pt x="51" y="503"/>
                </a:lnTo>
                <a:lnTo>
                  <a:pt x="33" y="532"/>
                </a:lnTo>
                <a:lnTo>
                  <a:pt x="0" y="522"/>
                </a:lnTo>
                <a:lnTo>
                  <a:pt x="7" y="406"/>
                </a:lnTo>
                <a:lnTo>
                  <a:pt x="23" y="351"/>
                </a:lnTo>
                <a:lnTo>
                  <a:pt x="79" y="278"/>
                </a:lnTo>
                <a:lnTo>
                  <a:pt x="149" y="209"/>
                </a:lnTo>
                <a:lnTo>
                  <a:pt x="158" y="185"/>
                </a:lnTo>
                <a:lnTo>
                  <a:pt x="142" y="172"/>
                </a:lnTo>
                <a:lnTo>
                  <a:pt x="121" y="162"/>
                </a:lnTo>
                <a:lnTo>
                  <a:pt x="108" y="132"/>
                </a:lnTo>
                <a:lnTo>
                  <a:pt x="115" y="42"/>
                </a:lnTo>
                <a:lnTo>
                  <a:pt x="189" y="37"/>
                </a:lnTo>
                <a:lnTo>
                  <a:pt x="225" y="47"/>
                </a:lnTo>
                <a:lnTo>
                  <a:pt x="364" y="27"/>
                </a:lnTo>
                <a:lnTo>
                  <a:pt x="413" y="0"/>
                </a:lnTo>
                <a:lnTo>
                  <a:pt x="444" y="14"/>
                </a:lnTo>
                <a:lnTo>
                  <a:pt x="470" y="99"/>
                </a:lnTo>
                <a:lnTo>
                  <a:pt x="492" y="112"/>
                </a:lnTo>
                <a:lnTo>
                  <a:pt x="509" y="139"/>
                </a:lnTo>
                <a:lnTo>
                  <a:pt x="514" y="197"/>
                </a:lnTo>
                <a:lnTo>
                  <a:pt x="505" y="256"/>
                </a:lnTo>
                <a:lnTo>
                  <a:pt x="417" y="377"/>
                </a:lnTo>
                <a:lnTo>
                  <a:pt x="417" y="492"/>
                </a:lnTo>
                <a:lnTo>
                  <a:pt x="72" y="496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59" name="Freeform 57"/>
          <p:cNvSpPr>
            <a:spLocks/>
          </p:cNvSpPr>
          <p:nvPr/>
        </p:nvSpPr>
        <p:spPr bwMode="auto">
          <a:xfrm>
            <a:off x="5703888" y="3189287"/>
            <a:ext cx="1009650" cy="633413"/>
          </a:xfrm>
          <a:custGeom>
            <a:avLst/>
            <a:gdLst>
              <a:gd name="T0" fmla="*/ 2147483647 w 1273"/>
              <a:gd name="T1" fmla="*/ 2147483647 h 796"/>
              <a:gd name="T2" fmla="*/ 2147483647 w 1273"/>
              <a:gd name="T3" fmla="*/ 2147483647 h 796"/>
              <a:gd name="T4" fmla="*/ 2147483647 w 1273"/>
              <a:gd name="T5" fmla="*/ 2147483647 h 796"/>
              <a:gd name="T6" fmla="*/ 2147483647 w 1273"/>
              <a:gd name="T7" fmla="*/ 2147483647 h 796"/>
              <a:gd name="T8" fmla="*/ 2147483647 w 1273"/>
              <a:gd name="T9" fmla="*/ 2147483647 h 796"/>
              <a:gd name="T10" fmla="*/ 2147483647 w 1273"/>
              <a:gd name="T11" fmla="*/ 2147483647 h 796"/>
              <a:gd name="T12" fmla="*/ 2147483647 w 1273"/>
              <a:gd name="T13" fmla="*/ 2147483647 h 796"/>
              <a:gd name="T14" fmla="*/ 2147483647 w 1273"/>
              <a:gd name="T15" fmla="*/ 2147483647 h 796"/>
              <a:gd name="T16" fmla="*/ 2147483647 w 1273"/>
              <a:gd name="T17" fmla="*/ 2147483647 h 796"/>
              <a:gd name="T18" fmla="*/ 2147483647 w 1273"/>
              <a:gd name="T19" fmla="*/ 2147483647 h 796"/>
              <a:gd name="T20" fmla="*/ 2147483647 w 1273"/>
              <a:gd name="T21" fmla="*/ 2147483647 h 796"/>
              <a:gd name="T22" fmla="*/ 2147483647 w 1273"/>
              <a:gd name="T23" fmla="*/ 2147483647 h 796"/>
              <a:gd name="T24" fmla="*/ 2147483647 w 1273"/>
              <a:gd name="T25" fmla="*/ 0 h 796"/>
              <a:gd name="T26" fmla="*/ 2147483647 w 1273"/>
              <a:gd name="T27" fmla="*/ 2147483647 h 796"/>
              <a:gd name="T28" fmla="*/ 2147483647 w 1273"/>
              <a:gd name="T29" fmla="*/ 2147483647 h 796"/>
              <a:gd name="T30" fmla="*/ 2147483647 w 1273"/>
              <a:gd name="T31" fmla="*/ 2147483647 h 796"/>
              <a:gd name="T32" fmla="*/ 2147483647 w 1273"/>
              <a:gd name="T33" fmla="*/ 2147483647 h 796"/>
              <a:gd name="T34" fmla="*/ 2147483647 w 1273"/>
              <a:gd name="T35" fmla="*/ 2147483647 h 796"/>
              <a:gd name="T36" fmla="*/ 2147483647 w 1273"/>
              <a:gd name="T37" fmla="*/ 2147483647 h 796"/>
              <a:gd name="T38" fmla="*/ 2147483647 w 1273"/>
              <a:gd name="T39" fmla="*/ 2147483647 h 796"/>
              <a:gd name="T40" fmla="*/ 2147483647 w 1273"/>
              <a:gd name="T41" fmla="*/ 2147483647 h 796"/>
              <a:gd name="T42" fmla="*/ 2147483647 w 1273"/>
              <a:gd name="T43" fmla="*/ 2147483647 h 796"/>
              <a:gd name="T44" fmla="*/ 2147483647 w 1273"/>
              <a:gd name="T45" fmla="*/ 2147483647 h 796"/>
              <a:gd name="T46" fmla="*/ 2147483647 w 1273"/>
              <a:gd name="T47" fmla="*/ 2147483647 h 796"/>
              <a:gd name="T48" fmla="*/ 2147483647 w 1273"/>
              <a:gd name="T49" fmla="*/ 2147483647 h 796"/>
              <a:gd name="T50" fmla="*/ 2147483647 w 1273"/>
              <a:gd name="T51" fmla="*/ 2147483647 h 796"/>
              <a:gd name="T52" fmla="*/ 2147483647 w 1273"/>
              <a:gd name="T53" fmla="*/ 2147483647 h 796"/>
              <a:gd name="T54" fmla="*/ 2147483647 w 1273"/>
              <a:gd name="T55" fmla="*/ 2147483647 h 796"/>
              <a:gd name="T56" fmla="*/ 2147483647 w 1273"/>
              <a:gd name="T57" fmla="*/ 2147483647 h 796"/>
              <a:gd name="T58" fmla="*/ 0 w 1273"/>
              <a:gd name="T59" fmla="*/ 2147483647 h 796"/>
              <a:gd name="T60" fmla="*/ 2147483647 w 1273"/>
              <a:gd name="T61" fmla="*/ 2147483647 h 796"/>
              <a:gd name="T62" fmla="*/ 2147483647 w 1273"/>
              <a:gd name="T63" fmla="*/ 2147483647 h 796"/>
              <a:gd name="T64" fmla="*/ 2147483647 w 1273"/>
              <a:gd name="T65" fmla="*/ 2147483647 h 796"/>
              <a:gd name="T66" fmla="*/ 2147483647 w 1273"/>
              <a:gd name="T67" fmla="*/ 2147483647 h 796"/>
              <a:gd name="T68" fmla="*/ 2147483647 w 1273"/>
              <a:gd name="T69" fmla="*/ 2147483647 h 796"/>
              <a:gd name="T70" fmla="*/ 2147483647 w 1273"/>
              <a:gd name="T71" fmla="*/ 2147483647 h 796"/>
              <a:gd name="T72" fmla="*/ 2147483647 w 1273"/>
              <a:gd name="T73" fmla="*/ 2147483647 h 796"/>
              <a:gd name="T74" fmla="*/ 2147483647 w 1273"/>
              <a:gd name="T75" fmla="*/ 2147483647 h 796"/>
              <a:gd name="T76" fmla="*/ 2147483647 w 1273"/>
              <a:gd name="T77" fmla="*/ 2147483647 h 796"/>
              <a:gd name="T78" fmla="*/ 2147483647 w 1273"/>
              <a:gd name="T79" fmla="*/ 2147483647 h 796"/>
              <a:gd name="T80" fmla="*/ 2147483647 w 1273"/>
              <a:gd name="T81" fmla="*/ 2147483647 h 796"/>
              <a:gd name="T82" fmla="*/ 2147483647 w 1273"/>
              <a:gd name="T83" fmla="*/ 2147483647 h 796"/>
              <a:gd name="T84" fmla="*/ 2147483647 w 1273"/>
              <a:gd name="T85" fmla="*/ 2147483647 h 796"/>
              <a:gd name="T86" fmla="*/ 2147483647 w 1273"/>
              <a:gd name="T87" fmla="*/ 2147483647 h 796"/>
              <a:gd name="T88" fmla="*/ 2147483647 w 1273"/>
              <a:gd name="T89" fmla="*/ 2147483647 h 796"/>
              <a:gd name="T90" fmla="*/ 2147483647 w 1273"/>
              <a:gd name="T91" fmla="*/ 2147483647 h 796"/>
              <a:gd name="T92" fmla="*/ 2147483647 w 1273"/>
              <a:gd name="T93" fmla="*/ 2147483647 h 796"/>
              <a:gd name="T94" fmla="*/ 2147483647 w 1273"/>
              <a:gd name="T95" fmla="*/ 2147483647 h 796"/>
              <a:gd name="T96" fmla="*/ 2147483647 w 1273"/>
              <a:gd name="T97" fmla="*/ 2147483647 h 796"/>
              <a:gd name="T98" fmla="*/ 2147483647 w 1273"/>
              <a:gd name="T99" fmla="*/ 2147483647 h 796"/>
              <a:gd name="T100" fmla="*/ 2147483647 w 1273"/>
              <a:gd name="T101" fmla="*/ 2147483647 h 796"/>
              <a:gd name="T102" fmla="*/ 2147483647 w 1273"/>
              <a:gd name="T103" fmla="*/ 2147483647 h 796"/>
              <a:gd name="T104" fmla="*/ 2147483647 w 1273"/>
              <a:gd name="T105" fmla="*/ 2147483647 h 796"/>
              <a:gd name="T106" fmla="*/ 2147483647 w 1273"/>
              <a:gd name="T107" fmla="*/ 2147483647 h 796"/>
              <a:gd name="T108" fmla="*/ 2147483647 w 1273"/>
              <a:gd name="T109" fmla="*/ 2147483647 h 79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273"/>
              <a:gd name="T166" fmla="*/ 0 h 796"/>
              <a:gd name="T167" fmla="*/ 1273 w 1273"/>
              <a:gd name="T168" fmla="*/ 796 h 79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273" h="796">
                <a:moveTo>
                  <a:pt x="1273" y="569"/>
                </a:moveTo>
                <a:lnTo>
                  <a:pt x="1263" y="536"/>
                </a:lnTo>
                <a:lnTo>
                  <a:pt x="1196" y="485"/>
                </a:lnTo>
                <a:lnTo>
                  <a:pt x="1159" y="426"/>
                </a:lnTo>
                <a:lnTo>
                  <a:pt x="1039" y="314"/>
                </a:lnTo>
                <a:lnTo>
                  <a:pt x="1021" y="278"/>
                </a:lnTo>
                <a:lnTo>
                  <a:pt x="948" y="257"/>
                </a:lnTo>
                <a:lnTo>
                  <a:pt x="916" y="229"/>
                </a:lnTo>
                <a:lnTo>
                  <a:pt x="879" y="206"/>
                </a:lnTo>
                <a:lnTo>
                  <a:pt x="887" y="123"/>
                </a:lnTo>
                <a:lnTo>
                  <a:pt x="879" y="95"/>
                </a:lnTo>
                <a:lnTo>
                  <a:pt x="802" y="3"/>
                </a:lnTo>
                <a:lnTo>
                  <a:pt x="802" y="0"/>
                </a:lnTo>
                <a:lnTo>
                  <a:pt x="719" y="24"/>
                </a:lnTo>
                <a:lnTo>
                  <a:pt x="694" y="82"/>
                </a:lnTo>
                <a:lnTo>
                  <a:pt x="649" y="119"/>
                </a:lnTo>
                <a:lnTo>
                  <a:pt x="635" y="149"/>
                </a:lnTo>
                <a:lnTo>
                  <a:pt x="587" y="182"/>
                </a:lnTo>
                <a:lnTo>
                  <a:pt x="460" y="199"/>
                </a:lnTo>
                <a:lnTo>
                  <a:pt x="437" y="213"/>
                </a:lnTo>
                <a:lnTo>
                  <a:pt x="453" y="234"/>
                </a:lnTo>
                <a:lnTo>
                  <a:pt x="437" y="257"/>
                </a:lnTo>
                <a:lnTo>
                  <a:pt x="390" y="288"/>
                </a:lnTo>
                <a:lnTo>
                  <a:pt x="305" y="304"/>
                </a:lnTo>
                <a:lnTo>
                  <a:pt x="248" y="330"/>
                </a:lnTo>
                <a:lnTo>
                  <a:pt x="195" y="314"/>
                </a:lnTo>
                <a:lnTo>
                  <a:pt x="143" y="347"/>
                </a:lnTo>
                <a:lnTo>
                  <a:pt x="90" y="351"/>
                </a:lnTo>
                <a:lnTo>
                  <a:pt x="90" y="354"/>
                </a:lnTo>
                <a:lnTo>
                  <a:pt x="0" y="517"/>
                </a:lnTo>
                <a:lnTo>
                  <a:pt x="7" y="606"/>
                </a:lnTo>
                <a:lnTo>
                  <a:pt x="86" y="738"/>
                </a:lnTo>
                <a:lnTo>
                  <a:pt x="126" y="778"/>
                </a:lnTo>
                <a:lnTo>
                  <a:pt x="158" y="796"/>
                </a:lnTo>
                <a:lnTo>
                  <a:pt x="405" y="711"/>
                </a:lnTo>
                <a:lnTo>
                  <a:pt x="405" y="714"/>
                </a:lnTo>
                <a:lnTo>
                  <a:pt x="456" y="598"/>
                </a:lnTo>
                <a:lnTo>
                  <a:pt x="494" y="569"/>
                </a:lnTo>
                <a:lnTo>
                  <a:pt x="544" y="573"/>
                </a:lnTo>
                <a:lnTo>
                  <a:pt x="563" y="606"/>
                </a:lnTo>
                <a:lnTo>
                  <a:pt x="598" y="638"/>
                </a:lnTo>
                <a:lnTo>
                  <a:pt x="622" y="625"/>
                </a:lnTo>
                <a:lnTo>
                  <a:pt x="691" y="651"/>
                </a:lnTo>
                <a:lnTo>
                  <a:pt x="782" y="651"/>
                </a:lnTo>
                <a:lnTo>
                  <a:pt x="795" y="615"/>
                </a:lnTo>
                <a:lnTo>
                  <a:pt x="820" y="601"/>
                </a:lnTo>
                <a:lnTo>
                  <a:pt x="901" y="606"/>
                </a:lnTo>
                <a:lnTo>
                  <a:pt x="997" y="576"/>
                </a:lnTo>
                <a:lnTo>
                  <a:pt x="1021" y="586"/>
                </a:lnTo>
                <a:lnTo>
                  <a:pt x="1051" y="566"/>
                </a:lnTo>
                <a:lnTo>
                  <a:pt x="1088" y="573"/>
                </a:lnTo>
                <a:lnTo>
                  <a:pt x="1153" y="561"/>
                </a:lnTo>
                <a:lnTo>
                  <a:pt x="1179" y="586"/>
                </a:lnTo>
                <a:lnTo>
                  <a:pt x="1212" y="586"/>
                </a:lnTo>
                <a:lnTo>
                  <a:pt x="1273" y="56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60" name="Freeform 58"/>
          <p:cNvSpPr>
            <a:spLocks/>
          </p:cNvSpPr>
          <p:nvPr/>
        </p:nvSpPr>
        <p:spPr bwMode="auto">
          <a:xfrm>
            <a:off x="5703888" y="3189287"/>
            <a:ext cx="1009650" cy="633413"/>
          </a:xfrm>
          <a:custGeom>
            <a:avLst/>
            <a:gdLst>
              <a:gd name="T0" fmla="*/ 2147483647 w 1273"/>
              <a:gd name="T1" fmla="*/ 2147483647 h 796"/>
              <a:gd name="T2" fmla="*/ 2147483647 w 1273"/>
              <a:gd name="T3" fmla="*/ 2147483647 h 796"/>
              <a:gd name="T4" fmla="*/ 2147483647 w 1273"/>
              <a:gd name="T5" fmla="*/ 2147483647 h 796"/>
              <a:gd name="T6" fmla="*/ 2147483647 w 1273"/>
              <a:gd name="T7" fmla="*/ 2147483647 h 796"/>
              <a:gd name="T8" fmla="*/ 2147483647 w 1273"/>
              <a:gd name="T9" fmla="*/ 2147483647 h 796"/>
              <a:gd name="T10" fmla="*/ 2147483647 w 1273"/>
              <a:gd name="T11" fmla="*/ 2147483647 h 796"/>
              <a:gd name="T12" fmla="*/ 2147483647 w 1273"/>
              <a:gd name="T13" fmla="*/ 2147483647 h 796"/>
              <a:gd name="T14" fmla="*/ 2147483647 w 1273"/>
              <a:gd name="T15" fmla="*/ 2147483647 h 796"/>
              <a:gd name="T16" fmla="*/ 2147483647 w 1273"/>
              <a:gd name="T17" fmla="*/ 2147483647 h 796"/>
              <a:gd name="T18" fmla="*/ 2147483647 w 1273"/>
              <a:gd name="T19" fmla="*/ 2147483647 h 796"/>
              <a:gd name="T20" fmla="*/ 2147483647 w 1273"/>
              <a:gd name="T21" fmla="*/ 2147483647 h 796"/>
              <a:gd name="T22" fmla="*/ 2147483647 w 1273"/>
              <a:gd name="T23" fmla="*/ 2147483647 h 796"/>
              <a:gd name="T24" fmla="*/ 2147483647 w 1273"/>
              <a:gd name="T25" fmla="*/ 0 h 796"/>
              <a:gd name="T26" fmla="*/ 2147483647 w 1273"/>
              <a:gd name="T27" fmla="*/ 2147483647 h 796"/>
              <a:gd name="T28" fmla="*/ 2147483647 w 1273"/>
              <a:gd name="T29" fmla="*/ 2147483647 h 796"/>
              <a:gd name="T30" fmla="*/ 2147483647 w 1273"/>
              <a:gd name="T31" fmla="*/ 2147483647 h 796"/>
              <a:gd name="T32" fmla="*/ 2147483647 w 1273"/>
              <a:gd name="T33" fmla="*/ 2147483647 h 796"/>
              <a:gd name="T34" fmla="*/ 2147483647 w 1273"/>
              <a:gd name="T35" fmla="*/ 2147483647 h 796"/>
              <a:gd name="T36" fmla="*/ 2147483647 w 1273"/>
              <a:gd name="T37" fmla="*/ 2147483647 h 796"/>
              <a:gd name="T38" fmla="*/ 2147483647 w 1273"/>
              <a:gd name="T39" fmla="*/ 2147483647 h 796"/>
              <a:gd name="T40" fmla="*/ 2147483647 w 1273"/>
              <a:gd name="T41" fmla="*/ 2147483647 h 796"/>
              <a:gd name="T42" fmla="*/ 2147483647 w 1273"/>
              <a:gd name="T43" fmla="*/ 2147483647 h 796"/>
              <a:gd name="T44" fmla="*/ 2147483647 w 1273"/>
              <a:gd name="T45" fmla="*/ 2147483647 h 796"/>
              <a:gd name="T46" fmla="*/ 2147483647 w 1273"/>
              <a:gd name="T47" fmla="*/ 2147483647 h 796"/>
              <a:gd name="T48" fmla="*/ 2147483647 w 1273"/>
              <a:gd name="T49" fmla="*/ 2147483647 h 796"/>
              <a:gd name="T50" fmla="*/ 2147483647 w 1273"/>
              <a:gd name="T51" fmla="*/ 2147483647 h 796"/>
              <a:gd name="T52" fmla="*/ 2147483647 w 1273"/>
              <a:gd name="T53" fmla="*/ 2147483647 h 796"/>
              <a:gd name="T54" fmla="*/ 2147483647 w 1273"/>
              <a:gd name="T55" fmla="*/ 2147483647 h 796"/>
              <a:gd name="T56" fmla="*/ 2147483647 w 1273"/>
              <a:gd name="T57" fmla="*/ 2147483647 h 796"/>
              <a:gd name="T58" fmla="*/ 0 w 1273"/>
              <a:gd name="T59" fmla="*/ 2147483647 h 796"/>
              <a:gd name="T60" fmla="*/ 2147483647 w 1273"/>
              <a:gd name="T61" fmla="*/ 2147483647 h 796"/>
              <a:gd name="T62" fmla="*/ 2147483647 w 1273"/>
              <a:gd name="T63" fmla="*/ 2147483647 h 796"/>
              <a:gd name="T64" fmla="*/ 2147483647 w 1273"/>
              <a:gd name="T65" fmla="*/ 2147483647 h 796"/>
              <a:gd name="T66" fmla="*/ 2147483647 w 1273"/>
              <a:gd name="T67" fmla="*/ 2147483647 h 796"/>
              <a:gd name="T68" fmla="*/ 2147483647 w 1273"/>
              <a:gd name="T69" fmla="*/ 2147483647 h 796"/>
              <a:gd name="T70" fmla="*/ 2147483647 w 1273"/>
              <a:gd name="T71" fmla="*/ 2147483647 h 796"/>
              <a:gd name="T72" fmla="*/ 2147483647 w 1273"/>
              <a:gd name="T73" fmla="*/ 2147483647 h 796"/>
              <a:gd name="T74" fmla="*/ 2147483647 w 1273"/>
              <a:gd name="T75" fmla="*/ 2147483647 h 796"/>
              <a:gd name="T76" fmla="*/ 2147483647 w 1273"/>
              <a:gd name="T77" fmla="*/ 2147483647 h 796"/>
              <a:gd name="T78" fmla="*/ 2147483647 w 1273"/>
              <a:gd name="T79" fmla="*/ 2147483647 h 796"/>
              <a:gd name="T80" fmla="*/ 2147483647 w 1273"/>
              <a:gd name="T81" fmla="*/ 2147483647 h 796"/>
              <a:gd name="T82" fmla="*/ 2147483647 w 1273"/>
              <a:gd name="T83" fmla="*/ 2147483647 h 796"/>
              <a:gd name="T84" fmla="*/ 2147483647 w 1273"/>
              <a:gd name="T85" fmla="*/ 2147483647 h 796"/>
              <a:gd name="T86" fmla="*/ 2147483647 w 1273"/>
              <a:gd name="T87" fmla="*/ 2147483647 h 796"/>
              <a:gd name="T88" fmla="*/ 2147483647 w 1273"/>
              <a:gd name="T89" fmla="*/ 2147483647 h 796"/>
              <a:gd name="T90" fmla="*/ 2147483647 w 1273"/>
              <a:gd name="T91" fmla="*/ 2147483647 h 796"/>
              <a:gd name="T92" fmla="*/ 2147483647 w 1273"/>
              <a:gd name="T93" fmla="*/ 2147483647 h 796"/>
              <a:gd name="T94" fmla="*/ 2147483647 w 1273"/>
              <a:gd name="T95" fmla="*/ 2147483647 h 796"/>
              <a:gd name="T96" fmla="*/ 2147483647 w 1273"/>
              <a:gd name="T97" fmla="*/ 2147483647 h 796"/>
              <a:gd name="T98" fmla="*/ 2147483647 w 1273"/>
              <a:gd name="T99" fmla="*/ 2147483647 h 796"/>
              <a:gd name="T100" fmla="*/ 2147483647 w 1273"/>
              <a:gd name="T101" fmla="*/ 2147483647 h 796"/>
              <a:gd name="T102" fmla="*/ 2147483647 w 1273"/>
              <a:gd name="T103" fmla="*/ 2147483647 h 796"/>
              <a:gd name="T104" fmla="*/ 2147483647 w 1273"/>
              <a:gd name="T105" fmla="*/ 2147483647 h 796"/>
              <a:gd name="T106" fmla="*/ 2147483647 w 1273"/>
              <a:gd name="T107" fmla="*/ 2147483647 h 796"/>
              <a:gd name="T108" fmla="*/ 2147483647 w 1273"/>
              <a:gd name="T109" fmla="*/ 2147483647 h 79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273"/>
              <a:gd name="T166" fmla="*/ 0 h 796"/>
              <a:gd name="T167" fmla="*/ 1273 w 1273"/>
              <a:gd name="T168" fmla="*/ 796 h 79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273" h="796">
                <a:moveTo>
                  <a:pt x="1273" y="569"/>
                </a:moveTo>
                <a:lnTo>
                  <a:pt x="1263" y="536"/>
                </a:lnTo>
                <a:lnTo>
                  <a:pt x="1196" y="485"/>
                </a:lnTo>
                <a:lnTo>
                  <a:pt x="1159" y="426"/>
                </a:lnTo>
                <a:lnTo>
                  <a:pt x="1039" y="314"/>
                </a:lnTo>
                <a:lnTo>
                  <a:pt x="1021" y="278"/>
                </a:lnTo>
                <a:lnTo>
                  <a:pt x="948" y="257"/>
                </a:lnTo>
                <a:lnTo>
                  <a:pt x="916" y="229"/>
                </a:lnTo>
                <a:lnTo>
                  <a:pt x="879" y="206"/>
                </a:lnTo>
                <a:lnTo>
                  <a:pt x="887" y="123"/>
                </a:lnTo>
                <a:lnTo>
                  <a:pt x="879" y="95"/>
                </a:lnTo>
                <a:lnTo>
                  <a:pt x="802" y="3"/>
                </a:lnTo>
                <a:lnTo>
                  <a:pt x="802" y="0"/>
                </a:lnTo>
                <a:lnTo>
                  <a:pt x="719" y="24"/>
                </a:lnTo>
                <a:lnTo>
                  <a:pt x="694" y="82"/>
                </a:lnTo>
                <a:lnTo>
                  <a:pt x="649" y="119"/>
                </a:lnTo>
                <a:lnTo>
                  <a:pt x="635" y="149"/>
                </a:lnTo>
                <a:lnTo>
                  <a:pt x="587" y="182"/>
                </a:lnTo>
                <a:lnTo>
                  <a:pt x="460" y="199"/>
                </a:lnTo>
                <a:lnTo>
                  <a:pt x="437" y="213"/>
                </a:lnTo>
                <a:lnTo>
                  <a:pt x="453" y="234"/>
                </a:lnTo>
                <a:lnTo>
                  <a:pt x="437" y="257"/>
                </a:lnTo>
                <a:lnTo>
                  <a:pt x="390" y="288"/>
                </a:lnTo>
                <a:lnTo>
                  <a:pt x="305" y="304"/>
                </a:lnTo>
                <a:lnTo>
                  <a:pt x="248" y="330"/>
                </a:lnTo>
                <a:lnTo>
                  <a:pt x="195" y="314"/>
                </a:lnTo>
                <a:lnTo>
                  <a:pt x="143" y="347"/>
                </a:lnTo>
                <a:lnTo>
                  <a:pt x="90" y="351"/>
                </a:lnTo>
                <a:lnTo>
                  <a:pt x="90" y="354"/>
                </a:lnTo>
                <a:lnTo>
                  <a:pt x="0" y="517"/>
                </a:lnTo>
                <a:lnTo>
                  <a:pt x="7" y="606"/>
                </a:lnTo>
                <a:lnTo>
                  <a:pt x="86" y="738"/>
                </a:lnTo>
                <a:lnTo>
                  <a:pt x="126" y="778"/>
                </a:lnTo>
                <a:lnTo>
                  <a:pt x="158" y="796"/>
                </a:lnTo>
                <a:lnTo>
                  <a:pt x="405" y="711"/>
                </a:lnTo>
                <a:lnTo>
                  <a:pt x="405" y="714"/>
                </a:lnTo>
                <a:lnTo>
                  <a:pt x="456" y="598"/>
                </a:lnTo>
                <a:lnTo>
                  <a:pt x="494" y="569"/>
                </a:lnTo>
                <a:lnTo>
                  <a:pt x="544" y="573"/>
                </a:lnTo>
                <a:lnTo>
                  <a:pt x="563" y="606"/>
                </a:lnTo>
                <a:lnTo>
                  <a:pt x="598" y="638"/>
                </a:lnTo>
                <a:lnTo>
                  <a:pt x="622" y="625"/>
                </a:lnTo>
                <a:lnTo>
                  <a:pt x="691" y="651"/>
                </a:lnTo>
                <a:lnTo>
                  <a:pt x="782" y="651"/>
                </a:lnTo>
                <a:lnTo>
                  <a:pt x="795" y="615"/>
                </a:lnTo>
                <a:lnTo>
                  <a:pt x="820" y="601"/>
                </a:lnTo>
                <a:lnTo>
                  <a:pt x="901" y="606"/>
                </a:lnTo>
                <a:lnTo>
                  <a:pt x="997" y="576"/>
                </a:lnTo>
                <a:lnTo>
                  <a:pt x="1021" y="586"/>
                </a:lnTo>
                <a:lnTo>
                  <a:pt x="1051" y="566"/>
                </a:lnTo>
                <a:lnTo>
                  <a:pt x="1088" y="573"/>
                </a:lnTo>
                <a:lnTo>
                  <a:pt x="1153" y="561"/>
                </a:lnTo>
                <a:lnTo>
                  <a:pt x="1179" y="586"/>
                </a:lnTo>
                <a:lnTo>
                  <a:pt x="1212" y="586"/>
                </a:lnTo>
                <a:lnTo>
                  <a:pt x="1273" y="569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61" name="Freeform 59"/>
          <p:cNvSpPr>
            <a:spLocks/>
          </p:cNvSpPr>
          <p:nvPr/>
        </p:nvSpPr>
        <p:spPr bwMode="auto">
          <a:xfrm>
            <a:off x="5632450" y="2252662"/>
            <a:ext cx="804863" cy="1216025"/>
          </a:xfrm>
          <a:custGeom>
            <a:avLst/>
            <a:gdLst>
              <a:gd name="T0" fmla="*/ 2147483647 w 1013"/>
              <a:gd name="T1" fmla="*/ 2147483647 h 1532"/>
              <a:gd name="T2" fmla="*/ 2147483647 w 1013"/>
              <a:gd name="T3" fmla="*/ 2147483647 h 1532"/>
              <a:gd name="T4" fmla="*/ 2147483647 w 1013"/>
              <a:gd name="T5" fmla="*/ 0 h 1532"/>
              <a:gd name="T6" fmla="*/ 2147483647 w 1013"/>
              <a:gd name="T7" fmla="*/ 2147483647 h 1532"/>
              <a:gd name="T8" fmla="*/ 2147483647 w 1013"/>
              <a:gd name="T9" fmla="*/ 2147483647 h 1532"/>
              <a:gd name="T10" fmla="*/ 2147483647 w 1013"/>
              <a:gd name="T11" fmla="*/ 2147483647 h 1532"/>
              <a:gd name="T12" fmla="*/ 2147483647 w 1013"/>
              <a:gd name="T13" fmla="*/ 2147483647 h 1532"/>
              <a:gd name="T14" fmla="*/ 2147483647 w 1013"/>
              <a:gd name="T15" fmla="*/ 2147483647 h 1532"/>
              <a:gd name="T16" fmla="*/ 2147483647 w 1013"/>
              <a:gd name="T17" fmla="*/ 2147483647 h 1532"/>
              <a:gd name="T18" fmla="*/ 2147483647 w 1013"/>
              <a:gd name="T19" fmla="*/ 2147483647 h 1532"/>
              <a:gd name="T20" fmla="*/ 2147483647 w 1013"/>
              <a:gd name="T21" fmla="*/ 2147483647 h 1532"/>
              <a:gd name="T22" fmla="*/ 2147483647 w 1013"/>
              <a:gd name="T23" fmla="*/ 2147483647 h 1532"/>
              <a:gd name="T24" fmla="*/ 2147483647 w 1013"/>
              <a:gd name="T25" fmla="*/ 2147483647 h 1532"/>
              <a:gd name="T26" fmla="*/ 2147483647 w 1013"/>
              <a:gd name="T27" fmla="*/ 2147483647 h 1532"/>
              <a:gd name="T28" fmla="*/ 0 w 1013"/>
              <a:gd name="T29" fmla="*/ 2147483647 h 1532"/>
              <a:gd name="T30" fmla="*/ 2147483647 w 1013"/>
              <a:gd name="T31" fmla="*/ 2147483647 h 1532"/>
              <a:gd name="T32" fmla="*/ 2147483647 w 1013"/>
              <a:gd name="T33" fmla="*/ 2147483647 h 1532"/>
              <a:gd name="T34" fmla="*/ 2147483647 w 1013"/>
              <a:gd name="T35" fmla="*/ 2147483647 h 1532"/>
              <a:gd name="T36" fmla="*/ 2147483647 w 1013"/>
              <a:gd name="T37" fmla="*/ 2147483647 h 1532"/>
              <a:gd name="T38" fmla="*/ 2147483647 w 1013"/>
              <a:gd name="T39" fmla="*/ 2147483647 h 1532"/>
              <a:gd name="T40" fmla="*/ 2147483647 w 1013"/>
              <a:gd name="T41" fmla="*/ 2147483647 h 1532"/>
              <a:gd name="T42" fmla="*/ 2147483647 w 1013"/>
              <a:gd name="T43" fmla="*/ 2147483647 h 1532"/>
              <a:gd name="T44" fmla="*/ 2147483647 w 1013"/>
              <a:gd name="T45" fmla="*/ 2147483647 h 1532"/>
              <a:gd name="T46" fmla="*/ 2147483647 w 1013"/>
              <a:gd name="T47" fmla="*/ 2147483647 h 1532"/>
              <a:gd name="T48" fmla="*/ 2147483647 w 1013"/>
              <a:gd name="T49" fmla="*/ 2147483647 h 1532"/>
              <a:gd name="T50" fmla="*/ 2147483647 w 1013"/>
              <a:gd name="T51" fmla="*/ 2147483647 h 1532"/>
              <a:gd name="T52" fmla="*/ 2147483647 w 1013"/>
              <a:gd name="T53" fmla="*/ 2147483647 h 1532"/>
              <a:gd name="T54" fmla="*/ 2147483647 w 1013"/>
              <a:gd name="T55" fmla="*/ 2147483647 h 1532"/>
              <a:gd name="T56" fmla="*/ 2147483647 w 1013"/>
              <a:gd name="T57" fmla="*/ 2147483647 h 1532"/>
              <a:gd name="T58" fmla="*/ 2147483647 w 1013"/>
              <a:gd name="T59" fmla="*/ 2147483647 h 1532"/>
              <a:gd name="T60" fmla="*/ 2147483647 w 1013"/>
              <a:gd name="T61" fmla="*/ 2147483647 h 1532"/>
              <a:gd name="T62" fmla="*/ 2147483647 w 1013"/>
              <a:gd name="T63" fmla="*/ 2147483647 h 1532"/>
              <a:gd name="T64" fmla="*/ 2147483647 w 1013"/>
              <a:gd name="T65" fmla="*/ 2147483647 h 1532"/>
              <a:gd name="T66" fmla="*/ 2147483647 w 1013"/>
              <a:gd name="T67" fmla="*/ 2147483647 h 1532"/>
              <a:gd name="T68" fmla="*/ 2147483647 w 1013"/>
              <a:gd name="T69" fmla="*/ 2147483647 h 1532"/>
              <a:gd name="T70" fmla="*/ 2147483647 w 1013"/>
              <a:gd name="T71" fmla="*/ 2147483647 h 1532"/>
              <a:gd name="T72" fmla="*/ 2147483647 w 1013"/>
              <a:gd name="T73" fmla="*/ 2147483647 h 1532"/>
              <a:gd name="T74" fmla="*/ 2147483647 w 1013"/>
              <a:gd name="T75" fmla="*/ 2147483647 h 1532"/>
              <a:gd name="T76" fmla="*/ 2147483647 w 1013"/>
              <a:gd name="T77" fmla="*/ 2147483647 h 1532"/>
              <a:gd name="T78" fmla="*/ 2147483647 w 1013"/>
              <a:gd name="T79" fmla="*/ 2147483647 h 1532"/>
              <a:gd name="T80" fmla="*/ 2147483647 w 1013"/>
              <a:gd name="T81" fmla="*/ 2147483647 h 1532"/>
              <a:gd name="T82" fmla="*/ 2147483647 w 1013"/>
              <a:gd name="T83" fmla="*/ 2147483647 h 1532"/>
              <a:gd name="T84" fmla="*/ 2147483647 w 1013"/>
              <a:gd name="T85" fmla="*/ 2147483647 h 1532"/>
              <a:gd name="T86" fmla="*/ 2147483647 w 1013"/>
              <a:gd name="T87" fmla="*/ 2147483647 h 1532"/>
              <a:gd name="T88" fmla="*/ 2147483647 w 1013"/>
              <a:gd name="T89" fmla="*/ 2147483647 h 1532"/>
              <a:gd name="T90" fmla="*/ 2147483647 w 1013"/>
              <a:gd name="T91" fmla="*/ 2147483647 h 1532"/>
              <a:gd name="T92" fmla="*/ 2147483647 w 1013"/>
              <a:gd name="T93" fmla="*/ 2147483647 h 1532"/>
              <a:gd name="T94" fmla="*/ 2147483647 w 1013"/>
              <a:gd name="T95" fmla="*/ 2147483647 h 1532"/>
              <a:gd name="T96" fmla="*/ 2147483647 w 1013"/>
              <a:gd name="T97" fmla="*/ 2147483647 h 1532"/>
              <a:gd name="T98" fmla="*/ 2147483647 w 1013"/>
              <a:gd name="T99" fmla="*/ 2147483647 h 1532"/>
              <a:gd name="T100" fmla="*/ 2147483647 w 1013"/>
              <a:gd name="T101" fmla="*/ 2147483647 h 1532"/>
              <a:gd name="T102" fmla="*/ 2147483647 w 1013"/>
              <a:gd name="T103" fmla="*/ 2147483647 h 1532"/>
              <a:gd name="T104" fmla="*/ 2147483647 w 1013"/>
              <a:gd name="T105" fmla="*/ 2147483647 h 1532"/>
              <a:gd name="T106" fmla="*/ 2147483647 w 1013"/>
              <a:gd name="T107" fmla="*/ 2147483647 h 1532"/>
              <a:gd name="T108" fmla="*/ 2147483647 w 1013"/>
              <a:gd name="T109" fmla="*/ 2147483647 h 1532"/>
              <a:gd name="T110" fmla="*/ 2147483647 w 1013"/>
              <a:gd name="T111" fmla="*/ 2147483647 h 1532"/>
              <a:gd name="T112" fmla="*/ 2147483647 w 1013"/>
              <a:gd name="T113" fmla="*/ 2147483647 h 1532"/>
              <a:gd name="T114" fmla="*/ 2147483647 w 1013"/>
              <a:gd name="T115" fmla="*/ 2147483647 h 153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013"/>
              <a:gd name="T175" fmla="*/ 0 h 1532"/>
              <a:gd name="T176" fmla="*/ 1013 w 1013"/>
              <a:gd name="T177" fmla="*/ 1532 h 153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013" h="1532">
                <a:moveTo>
                  <a:pt x="1005" y="367"/>
                </a:moveTo>
                <a:lnTo>
                  <a:pt x="274" y="5"/>
                </a:lnTo>
                <a:lnTo>
                  <a:pt x="252" y="0"/>
                </a:lnTo>
                <a:lnTo>
                  <a:pt x="175" y="30"/>
                </a:lnTo>
                <a:lnTo>
                  <a:pt x="175" y="27"/>
                </a:lnTo>
                <a:lnTo>
                  <a:pt x="165" y="177"/>
                </a:lnTo>
                <a:lnTo>
                  <a:pt x="206" y="249"/>
                </a:lnTo>
                <a:lnTo>
                  <a:pt x="257" y="278"/>
                </a:lnTo>
                <a:lnTo>
                  <a:pt x="229" y="332"/>
                </a:lnTo>
                <a:lnTo>
                  <a:pt x="206" y="447"/>
                </a:lnTo>
                <a:lnTo>
                  <a:pt x="192" y="593"/>
                </a:lnTo>
                <a:lnTo>
                  <a:pt x="186" y="622"/>
                </a:lnTo>
                <a:lnTo>
                  <a:pt x="37" y="784"/>
                </a:lnTo>
                <a:lnTo>
                  <a:pt x="4" y="831"/>
                </a:lnTo>
                <a:lnTo>
                  <a:pt x="0" y="859"/>
                </a:lnTo>
                <a:lnTo>
                  <a:pt x="10" y="913"/>
                </a:lnTo>
                <a:lnTo>
                  <a:pt x="65" y="977"/>
                </a:lnTo>
                <a:lnTo>
                  <a:pt x="89" y="986"/>
                </a:lnTo>
                <a:lnTo>
                  <a:pt x="105" y="1006"/>
                </a:lnTo>
                <a:lnTo>
                  <a:pt x="138" y="1085"/>
                </a:lnTo>
                <a:lnTo>
                  <a:pt x="129" y="1176"/>
                </a:lnTo>
                <a:lnTo>
                  <a:pt x="175" y="1266"/>
                </a:lnTo>
                <a:lnTo>
                  <a:pt x="148" y="1283"/>
                </a:lnTo>
                <a:lnTo>
                  <a:pt x="86" y="1280"/>
                </a:lnTo>
                <a:lnTo>
                  <a:pt x="57" y="1300"/>
                </a:lnTo>
                <a:lnTo>
                  <a:pt x="57" y="1340"/>
                </a:lnTo>
                <a:lnTo>
                  <a:pt x="72" y="1366"/>
                </a:lnTo>
                <a:lnTo>
                  <a:pt x="122" y="1390"/>
                </a:lnTo>
                <a:lnTo>
                  <a:pt x="141" y="1412"/>
                </a:lnTo>
                <a:lnTo>
                  <a:pt x="179" y="1532"/>
                </a:lnTo>
                <a:lnTo>
                  <a:pt x="232" y="1528"/>
                </a:lnTo>
                <a:lnTo>
                  <a:pt x="284" y="1495"/>
                </a:lnTo>
                <a:lnTo>
                  <a:pt x="337" y="1511"/>
                </a:lnTo>
                <a:lnTo>
                  <a:pt x="394" y="1485"/>
                </a:lnTo>
                <a:lnTo>
                  <a:pt x="479" y="1469"/>
                </a:lnTo>
                <a:lnTo>
                  <a:pt x="526" y="1438"/>
                </a:lnTo>
                <a:lnTo>
                  <a:pt x="542" y="1415"/>
                </a:lnTo>
                <a:lnTo>
                  <a:pt x="526" y="1394"/>
                </a:lnTo>
                <a:lnTo>
                  <a:pt x="549" y="1380"/>
                </a:lnTo>
                <a:lnTo>
                  <a:pt x="676" y="1363"/>
                </a:lnTo>
                <a:lnTo>
                  <a:pt x="724" y="1330"/>
                </a:lnTo>
                <a:lnTo>
                  <a:pt x="738" y="1300"/>
                </a:lnTo>
                <a:lnTo>
                  <a:pt x="783" y="1263"/>
                </a:lnTo>
                <a:lnTo>
                  <a:pt x="808" y="1205"/>
                </a:lnTo>
                <a:lnTo>
                  <a:pt x="891" y="1181"/>
                </a:lnTo>
                <a:lnTo>
                  <a:pt x="903" y="1151"/>
                </a:lnTo>
                <a:lnTo>
                  <a:pt x="881" y="1125"/>
                </a:lnTo>
                <a:lnTo>
                  <a:pt x="841" y="1013"/>
                </a:lnTo>
                <a:lnTo>
                  <a:pt x="811" y="1020"/>
                </a:lnTo>
                <a:lnTo>
                  <a:pt x="811" y="996"/>
                </a:lnTo>
                <a:lnTo>
                  <a:pt x="827" y="928"/>
                </a:lnTo>
                <a:lnTo>
                  <a:pt x="848" y="895"/>
                </a:lnTo>
                <a:lnTo>
                  <a:pt x="858" y="837"/>
                </a:lnTo>
                <a:lnTo>
                  <a:pt x="894" y="791"/>
                </a:lnTo>
                <a:lnTo>
                  <a:pt x="913" y="734"/>
                </a:lnTo>
                <a:lnTo>
                  <a:pt x="1000" y="727"/>
                </a:lnTo>
                <a:lnTo>
                  <a:pt x="1013" y="701"/>
                </a:lnTo>
                <a:lnTo>
                  <a:pt x="1005" y="36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62" name="Freeform 60"/>
          <p:cNvSpPr>
            <a:spLocks/>
          </p:cNvSpPr>
          <p:nvPr/>
        </p:nvSpPr>
        <p:spPr bwMode="auto">
          <a:xfrm>
            <a:off x="5632450" y="2252662"/>
            <a:ext cx="804863" cy="1216025"/>
          </a:xfrm>
          <a:custGeom>
            <a:avLst/>
            <a:gdLst>
              <a:gd name="T0" fmla="*/ 2147483647 w 1013"/>
              <a:gd name="T1" fmla="*/ 2147483647 h 1532"/>
              <a:gd name="T2" fmla="*/ 2147483647 w 1013"/>
              <a:gd name="T3" fmla="*/ 2147483647 h 1532"/>
              <a:gd name="T4" fmla="*/ 2147483647 w 1013"/>
              <a:gd name="T5" fmla="*/ 0 h 1532"/>
              <a:gd name="T6" fmla="*/ 2147483647 w 1013"/>
              <a:gd name="T7" fmla="*/ 2147483647 h 1532"/>
              <a:gd name="T8" fmla="*/ 2147483647 w 1013"/>
              <a:gd name="T9" fmla="*/ 2147483647 h 1532"/>
              <a:gd name="T10" fmla="*/ 2147483647 w 1013"/>
              <a:gd name="T11" fmla="*/ 2147483647 h 1532"/>
              <a:gd name="T12" fmla="*/ 2147483647 w 1013"/>
              <a:gd name="T13" fmla="*/ 2147483647 h 1532"/>
              <a:gd name="T14" fmla="*/ 2147483647 w 1013"/>
              <a:gd name="T15" fmla="*/ 2147483647 h 1532"/>
              <a:gd name="T16" fmla="*/ 2147483647 w 1013"/>
              <a:gd name="T17" fmla="*/ 2147483647 h 1532"/>
              <a:gd name="T18" fmla="*/ 2147483647 w 1013"/>
              <a:gd name="T19" fmla="*/ 2147483647 h 1532"/>
              <a:gd name="T20" fmla="*/ 2147483647 w 1013"/>
              <a:gd name="T21" fmla="*/ 2147483647 h 1532"/>
              <a:gd name="T22" fmla="*/ 2147483647 w 1013"/>
              <a:gd name="T23" fmla="*/ 2147483647 h 1532"/>
              <a:gd name="T24" fmla="*/ 2147483647 w 1013"/>
              <a:gd name="T25" fmla="*/ 2147483647 h 1532"/>
              <a:gd name="T26" fmla="*/ 2147483647 w 1013"/>
              <a:gd name="T27" fmla="*/ 2147483647 h 1532"/>
              <a:gd name="T28" fmla="*/ 0 w 1013"/>
              <a:gd name="T29" fmla="*/ 2147483647 h 1532"/>
              <a:gd name="T30" fmla="*/ 2147483647 w 1013"/>
              <a:gd name="T31" fmla="*/ 2147483647 h 1532"/>
              <a:gd name="T32" fmla="*/ 2147483647 w 1013"/>
              <a:gd name="T33" fmla="*/ 2147483647 h 1532"/>
              <a:gd name="T34" fmla="*/ 2147483647 w 1013"/>
              <a:gd name="T35" fmla="*/ 2147483647 h 1532"/>
              <a:gd name="T36" fmla="*/ 2147483647 w 1013"/>
              <a:gd name="T37" fmla="*/ 2147483647 h 1532"/>
              <a:gd name="T38" fmla="*/ 2147483647 w 1013"/>
              <a:gd name="T39" fmla="*/ 2147483647 h 1532"/>
              <a:gd name="T40" fmla="*/ 2147483647 w 1013"/>
              <a:gd name="T41" fmla="*/ 2147483647 h 1532"/>
              <a:gd name="T42" fmla="*/ 2147483647 w 1013"/>
              <a:gd name="T43" fmla="*/ 2147483647 h 1532"/>
              <a:gd name="T44" fmla="*/ 2147483647 w 1013"/>
              <a:gd name="T45" fmla="*/ 2147483647 h 1532"/>
              <a:gd name="T46" fmla="*/ 2147483647 w 1013"/>
              <a:gd name="T47" fmla="*/ 2147483647 h 1532"/>
              <a:gd name="T48" fmla="*/ 2147483647 w 1013"/>
              <a:gd name="T49" fmla="*/ 2147483647 h 1532"/>
              <a:gd name="T50" fmla="*/ 2147483647 w 1013"/>
              <a:gd name="T51" fmla="*/ 2147483647 h 1532"/>
              <a:gd name="T52" fmla="*/ 2147483647 w 1013"/>
              <a:gd name="T53" fmla="*/ 2147483647 h 1532"/>
              <a:gd name="T54" fmla="*/ 2147483647 w 1013"/>
              <a:gd name="T55" fmla="*/ 2147483647 h 1532"/>
              <a:gd name="T56" fmla="*/ 2147483647 w 1013"/>
              <a:gd name="T57" fmla="*/ 2147483647 h 1532"/>
              <a:gd name="T58" fmla="*/ 2147483647 w 1013"/>
              <a:gd name="T59" fmla="*/ 2147483647 h 1532"/>
              <a:gd name="T60" fmla="*/ 2147483647 w 1013"/>
              <a:gd name="T61" fmla="*/ 2147483647 h 1532"/>
              <a:gd name="T62" fmla="*/ 2147483647 w 1013"/>
              <a:gd name="T63" fmla="*/ 2147483647 h 1532"/>
              <a:gd name="T64" fmla="*/ 2147483647 w 1013"/>
              <a:gd name="T65" fmla="*/ 2147483647 h 1532"/>
              <a:gd name="T66" fmla="*/ 2147483647 w 1013"/>
              <a:gd name="T67" fmla="*/ 2147483647 h 1532"/>
              <a:gd name="T68" fmla="*/ 2147483647 w 1013"/>
              <a:gd name="T69" fmla="*/ 2147483647 h 1532"/>
              <a:gd name="T70" fmla="*/ 2147483647 w 1013"/>
              <a:gd name="T71" fmla="*/ 2147483647 h 1532"/>
              <a:gd name="T72" fmla="*/ 2147483647 w 1013"/>
              <a:gd name="T73" fmla="*/ 2147483647 h 1532"/>
              <a:gd name="T74" fmla="*/ 2147483647 w 1013"/>
              <a:gd name="T75" fmla="*/ 2147483647 h 1532"/>
              <a:gd name="T76" fmla="*/ 2147483647 w 1013"/>
              <a:gd name="T77" fmla="*/ 2147483647 h 1532"/>
              <a:gd name="T78" fmla="*/ 2147483647 w 1013"/>
              <a:gd name="T79" fmla="*/ 2147483647 h 1532"/>
              <a:gd name="T80" fmla="*/ 2147483647 w 1013"/>
              <a:gd name="T81" fmla="*/ 2147483647 h 1532"/>
              <a:gd name="T82" fmla="*/ 2147483647 w 1013"/>
              <a:gd name="T83" fmla="*/ 2147483647 h 1532"/>
              <a:gd name="T84" fmla="*/ 2147483647 w 1013"/>
              <a:gd name="T85" fmla="*/ 2147483647 h 1532"/>
              <a:gd name="T86" fmla="*/ 2147483647 w 1013"/>
              <a:gd name="T87" fmla="*/ 2147483647 h 1532"/>
              <a:gd name="T88" fmla="*/ 2147483647 w 1013"/>
              <a:gd name="T89" fmla="*/ 2147483647 h 1532"/>
              <a:gd name="T90" fmla="*/ 2147483647 w 1013"/>
              <a:gd name="T91" fmla="*/ 2147483647 h 1532"/>
              <a:gd name="T92" fmla="*/ 2147483647 w 1013"/>
              <a:gd name="T93" fmla="*/ 2147483647 h 1532"/>
              <a:gd name="T94" fmla="*/ 2147483647 w 1013"/>
              <a:gd name="T95" fmla="*/ 2147483647 h 1532"/>
              <a:gd name="T96" fmla="*/ 2147483647 w 1013"/>
              <a:gd name="T97" fmla="*/ 2147483647 h 1532"/>
              <a:gd name="T98" fmla="*/ 2147483647 w 1013"/>
              <a:gd name="T99" fmla="*/ 2147483647 h 1532"/>
              <a:gd name="T100" fmla="*/ 2147483647 w 1013"/>
              <a:gd name="T101" fmla="*/ 2147483647 h 1532"/>
              <a:gd name="T102" fmla="*/ 2147483647 w 1013"/>
              <a:gd name="T103" fmla="*/ 2147483647 h 1532"/>
              <a:gd name="T104" fmla="*/ 2147483647 w 1013"/>
              <a:gd name="T105" fmla="*/ 2147483647 h 1532"/>
              <a:gd name="T106" fmla="*/ 2147483647 w 1013"/>
              <a:gd name="T107" fmla="*/ 2147483647 h 1532"/>
              <a:gd name="T108" fmla="*/ 2147483647 w 1013"/>
              <a:gd name="T109" fmla="*/ 2147483647 h 1532"/>
              <a:gd name="T110" fmla="*/ 2147483647 w 1013"/>
              <a:gd name="T111" fmla="*/ 2147483647 h 1532"/>
              <a:gd name="T112" fmla="*/ 2147483647 w 1013"/>
              <a:gd name="T113" fmla="*/ 2147483647 h 1532"/>
              <a:gd name="T114" fmla="*/ 2147483647 w 1013"/>
              <a:gd name="T115" fmla="*/ 2147483647 h 153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013"/>
              <a:gd name="T175" fmla="*/ 0 h 1532"/>
              <a:gd name="T176" fmla="*/ 1013 w 1013"/>
              <a:gd name="T177" fmla="*/ 1532 h 153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013" h="1532">
                <a:moveTo>
                  <a:pt x="1005" y="367"/>
                </a:moveTo>
                <a:lnTo>
                  <a:pt x="274" y="5"/>
                </a:lnTo>
                <a:lnTo>
                  <a:pt x="252" y="0"/>
                </a:lnTo>
                <a:lnTo>
                  <a:pt x="175" y="30"/>
                </a:lnTo>
                <a:lnTo>
                  <a:pt x="175" y="27"/>
                </a:lnTo>
                <a:lnTo>
                  <a:pt x="165" y="177"/>
                </a:lnTo>
                <a:lnTo>
                  <a:pt x="206" y="249"/>
                </a:lnTo>
                <a:lnTo>
                  <a:pt x="257" y="278"/>
                </a:lnTo>
                <a:lnTo>
                  <a:pt x="229" y="332"/>
                </a:lnTo>
                <a:lnTo>
                  <a:pt x="206" y="447"/>
                </a:lnTo>
                <a:lnTo>
                  <a:pt x="192" y="593"/>
                </a:lnTo>
                <a:lnTo>
                  <a:pt x="186" y="622"/>
                </a:lnTo>
                <a:lnTo>
                  <a:pt x="37" y="784"/>
                </a:lnTo>
                <a:lnTo>
                  <a:pt x="4" y="831"/>
                </a:lnTo>
                <a:lnTo>
                  <a:pt x="0" y="859"/>
                </a:lnTo>
                <a:lnTo>
                  <a:pt x="10" y="913"/>
                </a:lnTo>
                <a:lnTo>
                  <a:pt x="65" y="977"/>
                </a:lnTo>
                <a:lnTo>
                  <a:pt x="89" y="986"/>
                </a:lnTo>
                <a:lnTo>
                  <a:pt x="105" y="1006"/>
                </a:lnTo>
                <a:lnTo>
                  <a:pt x="138" y="1085"/>
                </a:lnTo>
                <a:lnTo>
                  <a:pt x="129" y="1176"/>
                </a:lnTo>
                <a:lnTo>
                  <a:pt x="175" y="1266"/>
                </a:lnTo>
                <a:lnTo>
                  <a:pt x="148" y="1283"/>
                </a:lnTo>
                <a:lnTo>
                  <a:pt x="86" y="1280"/>
                </a:lnTo>
                <a:lnTo>
                  <a:pt x="57" y="1300"/>
                </a:lnTo>
                <a:lnTo>
                  <a:pt x="57" y="1340"/>
                </a:lnTo>
                <a:lnTo>
                  <a:pt x="72" y="1366"/>
                </a:lnTo>
                <a:lnTo>
                  <a:pt x="122" y="1390"/>
                </a:lnTo>
                <a:lnTo>
                  <a:pt x="141" y="1412"/>
                </a:lnTo>
                <a:lnTo>
                  <a:pt x="179" y="1532"/>
                </a:lnTo>
                <a:lnTo>
                  <a:pt x="232" y="1528"/>
                </a:lnTo>
                <a:lnTo>
                  <a:pt x="284" y="1495"/>
                </a:lnTo>
                <a:lnTo>
                  <a:pt x="337" y="1511"/>
                </a:lnTo>
                <a:lnTo>
                  <a:pt x="394" y="1485"/>
                </a:lnTo>
                <a:lnTo>
                  <a:pt x="479" y="1469"/>
                </a:lnTo>
                <a:lnTo>
                  <a:pt x="526" y="1438"/>
                </a:lnTo>
                <a:lnTo>
                  <a:pt x="542" y="1415"/>
                </a:lnTo>
                <a:lnTo>
                  <a:pt x="526" y="1394"/>
                </a:lnTo>
                <a:lnTo>
                  <a:pt x="549" y="1380"/>
                </a:lnTo>
                <a:lnTo>
                  <a:pt x="676" y="1363"/>
                </a:lnTo>
                <a:lnTo>
                  <a:pt x="724" y="1330"/>
                </a:lnTo>
                <a:lnTo>
                  <a:pt x="738" y="1300"/>
                </a:lnTo>
                <a:lnTo>
                  <a:pt x="783" y="1263"/>
                </a:lnTo>
                <a:lnTo>
                  <a:pt x="808" y="1205"/>
                </a:lnTo>
                <a:lnTo>
                  <a:pt x="891" y="1181"/>
                </a:lnTo>
                <a:lnTo>
                  <a:pt x="903" y="1151"/>
                </a:lnTo>
                <a:lnTo>
                  <a:pt x="881" y="1125"/>
                </a:lnTo>
                <a:lnTo>
                  <a:pt x="841" y="1013"/>
                </a:lnTo>
                <a:lnTo>
                  <a:pt x="811" y="1020"/>
                </a:lnTo>
                <a:lnTo>
                  <a:pt x="811" y="996"/>
                </a:lnTo>
                <a:lnTo>
                  <a:pt x="827" y="928"/>
                </a:lnTo>
                <a:lnTo>
                  <a:pt x="848" y="895"/>
                </a:lnTo>
                <a:lnTo>
                  <a:pt x="858" y="837"/>
                </a:lnTo>
                <a:lnTo>
                  <a:pt x="894" y="791"/>
                </a:lnTo>
                <a:lnTo>
                  <a:pt x="913" y="734"/>
                </a:lnTo>
                <a:lnTo>
                  <a:pt x="1000" y="727"/>
                </a:lnTo>
                <a:lnTo>
                  <a:pt x="1013" y="701"/>
                </a:lnTo>
                <a:lnTo>
                  <a:pt x="1005" y="367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63" name="Freeform 61"/>
          <p:cNvSpPr>
            <a:spLocks/>
          </p:cNvSpPr>
          <p:nvPr/>
        </p:nvSpPr>
        <p:spPr bwMode="auto">
          <a:xfrm>
            <a:off x="4633913" y="2236787"/>
            <a:ext cx="1203325" cy="898525"/>
          </a:xfrm>
          <a:custGeom>
            <a:avLst/>
            <a:gdLst>
              <a:gd name="T0" fmla="*/ 2147483647 w 1516"/>
              <a:gd name="T1" fmla="*/ 2147483647 h 1131"/>
              <a:gd name="T2" fmla="*/ 2147483647 w 1516"/>
              <a:gd name="T3" fmla="*/ 2147483647 h 1131"/>
              <a:gd name="T4" fmla="*/ 2147483647 w 1516"/>
              <a:gd name="T5" fmla="*/ 2147483647 h 1131"/>
              <a:gd name="T6" fmla="*/ 2147483647 w 1516"/>
              <a:gd name="T7" fmla="*/ 0 h 1131"/>
              <a:gd name="T8" fmla="*/ 2147483647 w 1516"/>
              <a:gd name="T9" fmla="*/ 2147483647 h 1131"/>
              <a:gd name="T10" fmla="*/ 2147483647 w 1516"/>
              <a:gd name="T11" fmla="*/ 2147483647 h 1131"/>
              <a:gd name="T12" fmla="*/ 2147483647 w 1516"/>
              <a:gd name="T13" fmla="*/ 2147483647 h 1131"/>
              <a:gd name="T14" fmla="*/ 2147483647 w 1516"/>
              <a:gd name="T15" fmla="*/ 2147483647 h 1131"/>
              <a:gd name="T16" fmla="*/ 2147483647 w 1516"/>
              <a:gd name="T17" fmla="*/ 2147483647 h 1131"/>
              <a:gd name="T18" fmla="*/ 2147483647 w 1516"/>
              <a:gd name="T19" fmla="*/ 2147483647 h 1131"/>
              <a:gd name="T20" fmla="*/ 2147483647 w 1516"/>
              <a:gd name="T21" fmla="*/ 2147483647 h 1131"/>
              <a:gd name="T22" fmla="*/ 2147483647 w 1516"/>
              <a:gd name="T23" fmla="*/ 2147483647 h 1131"/>
              <a:gd name="T24" fmla="*/ 2147483647 w 1516"/>
              <a:gd name="T25" fmla="*/ 2147483647 h 1131"/>
              <a:gd name="T26" fmla="*/ 2147483647 w 1516"/>
              <a:gd name="T27" fmla="*/ 2147483647 h 1131"/>
              <a:gd name="T28" fmla="*/ 2147483647 w 1516"/>
              <a:gd name="T29" fmla="*/ 2147483647 h 1131"/>
              <a:gd name="T30" fmla="*/ 2147483647 w 1516"/>
              <a:gd name="T31" fmla="*/ 2147483647 h 1131"/>
              <a:gd name="T32" fmla="*/ 2147483647 w 1516"/>
              <a:gd name="T33" fmla="*/ 2147483647 h 1131"/>
              <a:gd name="T34" fmla="*/ 2147483647 w 1516"/>
              <a:gd name="T35" fmla="*/ 2147483647 h 1131"/>
              <a:gd name="T36" fmla="*/ 2147483647 w 1516"/>
              <a:gd name="T37" fmla="*/ 2147483647 h 1131"/>
              <a:gd name="T38" fmla="*/ 2147483647 w 1516"/>
              <a:gd name="T39" fmla="*/ 2147483647 h 1131"/>
              <a:gd name="T40" fmla="*/ 2147483647 w 1516"/>
              <a:gd name="T41" fmla="*/ 2147483647 h 1131"/>
              <a:gd name="T42" fmla="*/ 2147483647 w 1516"/>
              <a:gd name="T43" fmla="*/ 2147483647 h 1131"/>
              <a:gd name="T44" fmla="*/ 2147483647 w 1516"/>
              <a:gd name="T45" fmla="*/ 2147483647 h 1131"/>
              <a:gd name="T46" fmla="*/ 2147483647 w 1516"/>
              <a:gd name="T47" fmla="*/ 2147483647 h 1131"/>
              <a:gd name="T48" fmla="*/ 2147483647 w 1516"/>
              <a:gd name="T49" fmla="*/ 2147483647 h 1131"/>
              <a:gd name="T50" fmla="*/ 2147483647 w 1516"/>
              <a:gd name="T51" fmla="*/ 2147483647 h 1131"/>
              <a:gd name="T52" fmla="*/ 2147483647 w 1516"/>
              <a:gd name="T53" fmla="*/ 2147483647 h 1131"/>
              <a:gd name="T54" fmla="*/ 2147483647 w 1516"/>
              <a:gd name="T55" fmla="*/ 2147483647 h 1131"/>
              <a:gd name="T56" fmla="*/ 2147483647 w 1516"/>
              <a:gd name="T57" fmla="*/ 2147483647 h 1131"/>
              <a:gd name="T58" fmla="*/ 2147483647 w 1516"/>
              <a:gd name="T59" fmla="*/ 2147483647 h 1131"/>
              <a:gd name="T60" fmla="*/ 2147483647 w 1516"/>
              <a:gd name="T61" fmla="*/ 2147483647 h 1131"/>
              <a:gd name="T62" fmla="*/ 2147483647 w 1516"/>
              <a:gd name="T63" fmla="*/ 2147483647 h 1131"/>
              <a:gd name="T64" fmla="*/ 2147483647 w 1516"/>
              <a:gd name="T65" fmla="*/ 2147483647 h 1131"/>
              <a:gd name="T66" fmla="*/ 2147483647 w 1516"/>
              <a:gd name="T67" fmla="*/ 2147483647 h 1131"/>
              <a:gd name="T68" fmla="*/ 2147483647 w 1516"/>
              <a:gd name="T69" fmla="*/ 2147483647 h 1131"/>
              <a:gd name="T70" fmla="*/ 2147483647 w 1516"/>
              <a:gd name="T71" fmla="*/ 2147483647 h 1131"/>
              <a:gd name="T72" fmla="*/ 2147483647 w 1516"/>
              <a:gd name="T73" fmla="*/ 2147483647 h 1131"/>
              <a:gd name="T74" fmla="*/ 2147483647 w 1516"/>
              <a:gd name="T75" fmla="*/ 2147483647 h 1131"/>
              <a:gd name="T76" fmla="*/ 2147483647 w 1516"/>
              <a:gd name="T77" fmla="*/ 2147483647 h 1131"/>
              <a:gd name="T78" fmla="*/ 2147483647 w 1516"/>
              <a:gd name="T79" fmla="*/ 2147483647 h 1131"/>
              <a:gd name="T80" fmla="*/ 2147483647 w 1516"/>
              <a:gd name="T81" fmla="*/ 2147483647 h 1131"/>
              <a:gd name="T82" fmla="*/ 2147483647 w 1516"/>
              <a:gd name="T83" fmla="*/ 2147483647 h 1131"/>
              <a:gd name="T84" fmla="*/ 2147483647 w 1516"/>
              <a:gd name="T85" fmla="*/ 2147483647 h 1131"/>
              <a:gd name="T86" fmla="*/ 2147483647 w 1516"/>
              <a:gd name="T87" fmla="*/ 2147483647 h 1131"/>
              <a:gd name="T88" fmla="*/ 2147483647 w 1516"/>
              <a:gd name="T89" fmla="*/ 2147483647 h 1131"/>
              <a:gd name="T90" fmla="*/ 2147483647 w 1516"/>
              <a:gd name="T91" fmla="*/ 2147483647 h 1131"/>
              <a:gd name="T92" fmla="*/ 2147483647 w 1516"/>
              <a:gd name="T93" fmla="*/ 2147483647 h 1131"/>
              <a:gd name="T94" fmla="*/ 2147483647 w 1516"/>
              <a:gd name="T95" fmla="*/ 2147483647 h 1131"/>
              <a:gd name="T96" fmla="*/ 2147483647 w 1516"/>
              <a:gd name="T97" fmla="*/ 2147483647 h 1131"/>
              <a:gd name="T98" fmla="*/ 2147483647 w 1516"/>
              <a:gd name="T99" fmla="*/ 2147483647 h 1131"/>
              <a:gd name="T100" fmla="*/ 0 w 1516"/>
              <a:gd name="T101" fmla="*/ 2147483647 h 1131"/>
              <a:gd name="T102" fmla="*/ 2147483647 w 1516"/>
              <a:gd name="T103" fmla="*/ 2147483647 h 1131"/>
              <a:gd name="T104" fmla="*/ 2147483647 w 1516"/>
              <a:gd name="T105" fmla="*/ 2147483647 h 1131"/>
              <a:gd name="T106" fmla="*/ 2147483647 w 1516"/>
              <a:gd name="T107" fmla="*/ 2147483647 h 1131"/>
              <a:gd name="T108" fmla="*/ 2147483647 w 1516"/>
              <a:gd name="T109" fmla="*/ 2147483647 h 1131"/>
              <a:gd name="T110" fmla="*/ 2147483647 w 1516"/>
              <a:gd name="T111" fmla="*/ 2147483647 h 1131"/>
              <a:gd name="T112" fmla="*/ 2147483647 w 1516"/>
              <a:gd name="T113" fmla="*/ 2147483647 h 1131"/>
              <a:gd name="T114" fmla="*/ 2147483647 w 1516"/>
              <a:gd name="T115" fmla="*/ 2147483647 h 1131"/>
              <a:gd name="T116" fmla="*/ 2147483647 w 1516"/>
              <a:gd name="T117" fmla="*/ 2147483647 h 113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516"/>
              <a:gd name="T178" fmla="*/ 0 h 1131"/>
              <a:gd name="T179" fmla="*/ 1516 w 1516"/>
              <a:gd name="T180" fmla="*/ 1131 h 113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516" h="1131">
                <a:moveTo>
                  <a:pt x="407" y="417"/>
                </a:moveTo>
                <a:lnTo>
                  <a:pt x="544" y="384"/>
                </a:lnTo>
                <a:lnTo>
                  <a:pt x="762" y="236"/>
                </a:lnTo>
                <a:lnTo>
                  <a:pt x="1142" y="0"/>
                </a:lnTo>
                <a:lnTo>
                  <a:pt x="1341" y="10"/>
                </a:lnTo>
                <a:lnTo>
                  <a:pt x="1404" y="57"/>
                </a:lnTo>
                <a:lnTo>
                  <a:pt x="1434" y="50"/>
                </a:lnTo>
                <a:lnTo>
                  <a:pt x="1434" y="47"/>
                </a:lnTo>
                <a:lnTo>
                  <a:pt x="1424" y="197"/>
                </a:lnTo>
                <a:lnTo>
                  <a:pt x="1465" y="269"/>
                </a:lnTo>
                <a:lnTo>
                  <a:pt x="1516" y="298"/>
                </a:lnTo>
                <a:lnTo>
                  <a:pt x="1488" y="352"/>
                </a:lnTo>
                <a:lnTo>
                  <a:pt x="1465" y="467"/>
                </a:lnTo>
                <a:lnTo>
                  <a:pt x="1451" y="613"/>
                </a:lnTo>
                <a:lnTo>
                  <a:pt x="1445" y="642"/>
                </a:lnTo>
                <a:lnTo>
                  <a:pt x="1296" y="804"/>
                </a:lnTo>
                <a:lnTo>
                  <a:pt x="1263" y="851"/>
                </a:lnTo>
                <a:lnTo>
                  <a:pt x="1259" y="879"/>
                </a:lnTo>
                <a:lnTo>
                  <a:pt x="1269" y="933"/>
                </a:lnTo>
                <a:lnTo>
                  <a:pt x="1236" y="933"/>
                </a:lnTo>
                <a:lnTo>
                  <a:pt x="1224" y="953"/>
                </a:lnTo>
                <a:lnTo>
                  <a:pt x="1149" y="993"/>
                </a:lnTo>
                <a:lnTo>
                  <a:pt x="1098" y="976"/>
                </a:lnTo>
                <a:lnTo>
                  <a:pt x="980" y="980"/>
                </a:lnTo>
                <a:lnTo>
                  <a:pt x="941" y="993"/>
                </a:lnTo>
                <a:lnTo>
                  <a:pt x="894" y="1026"/>
                </a:lnTo>
                <a:lnTo>
                  <a:pt x="861" y="1033"/>
                </a:lnTo>
                <a:lnTo>
                  <a:pt x="805" y="1019"/>
                </a:lnTo>
                <a:lnTo>
                  <a:pt x="726" y="980"/>
                </a:lnTo>
                <a:lnTo>
                  <a:pt x="672" y="993"/>
                </a:lnTo>
                <a:lnTo>
                  <a:pt x="648" y="1016"/>
                </a:lnTo>
                <a:lnTo>
                  <a:pt x="521" y="933"/>
                </a:lnTo>
                <a:lnTo>
                  <a:pt x="426" y="940"/>
                </a:lnTo>
                <a:lnTo>
                  <a:pt x="372" y="973"/>
                </a:lnTo>
                <a:lnTo>
                  <a:pt x="355" y="1026"/>
                </a:lnTo>
                <a:lnTo>
                  <a:pt x="332" y="1046"/>
                </a:lnTo>
                <a:lnTo>
                  <a:pt x="318" y="1073"/>
                </a:lnTo>
                <a:lnTo>
                  <a:pt x="318" y="1131"/>
                </a:lnTo>
                <a:lnTo>
                  <a:pt x="258" y="1081"/>
                </a:lnTo>
                <a:lnTo>
                  <a:pt x="234" y="1073"/>
                </a:lnTo>
                <a:lnTo>
                  <a:pt x="205" y="1081"/>
                </a:lnTo>
                <a:lnTo>
                  <a:pt x="205" y="1108"/>
                </a:lnTo>
                <a:lnTo>
                  <a:pt x="175" y="1081"/>
                </a:lnTo>
                <a:lnTo>
                  <a:pt x="190" y="1058"/>
                </a:lnTo>
                <a:lnTo>
                  <a:pt x="173" y="1033"/>
                </a:lnTo>
                <a:lnTo>
                  <a:pt x="143" y="1046"/>
                </a:lnTo>
                <a:lnTo>
                  <a:pt x="117" y="1037"/>
                </a:lnTo>
                <a:lnTo>
                  <a:pt x="96" y="1019"/>
                </a:lnTo>
                <a:lnTo>
                  <a:pt x="69" y="969"/>
                </a:lnTo>
                <a:lnTo>
                  <a:pt x="13" y="903"/>
                </a:lnTo>
                <a:lnTo>
                  <a:pt x="0" y="844"/>
                </a:lnTo>
                <a:lnTo>
                  <a:pt x="7" y="814"/>
                </a:lnTo>
                <a:lnTo>
                  <a:pt x="76" y="811"/>
                </a:lnTo>
                <a:lnTo>
                  <a:pt x="136" y="784"/>
                </a:lnTo>
                <a:lnTo>
                  <a:pt x="299" y="775"/>
                </a:lnTo>
                <a:lnTo>
                  <a:pt x="355" y="751"/>
                </a:lnTo>
                <a:lnTo>
                  <a:pt x="368" y="726"/>
                </a:lnTo>
                <a:lnTo>
                  <a:pt x="390" y="707"/>
                </a:lnTo>
                <a:lnTo>
                  <a:pt x="407" y="417"/>
                </a:lnTo>
                <a:close/>
              </a:path>
            </a:pathLst>
          </a:custGeom>
          <a:solidFill>
            <a:srgbClr val="00FF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64" name="Freeform 62"/>
          <p:cNvSpPr>
            <a:spLocks/>
          </p:cNvSpPr>
          <p:nvPr/>
        </p:nvSpPr>
        <p:spPr bwMode="auto">
          <a:xfrm>
            <a:off x="4633913" y="2236787"/>
            <a:ext cx="1203325" cy="898525"/>
          </a:xfrm>
          <a:custGeom>
            <a:avLst/>
            <a:gdLst>
              <a:gd name="T0" fmla="*/ 2147483647 w 1516"/>
              <a:gd name="T1" fmla="*/ 2147483647 h 1131"/>
              <a:gd name="T2" fmla="*/ 2147483647 w 1516"/>
              <a:gd name="T3" fmla="*/ 2147483647 h 1131"/>
              <a:gd name="T4" fmla="*/ 2147483647 w 1516"/>
              <a:gd name="T5" fmla="*/ 2147483647 h 1131"/>
              <a:gd name="T6" fmla="*/ 2147483647 w 1516"/>
              <a:gd name="T7" fmla="*/ 0 h 1131"/>
              <a:gd name="T8" fmla="*/ 2147483647 w 1516"/>
              <a:gd name="T9" fmla="*/ 2147483647 h 1131"/>
              <a:gd name="T10" fmla="*/ 2147483647 w 1516"/>
              <a:gd name="T11" fmla="*/ 2147483647 h 1131"/>
              <a:gd name="T12" fmla="*/ 2147483647 w 1516"/>
              <a:gd name="T13" fmla="*/ 2147483647 h 1131"/>
              <a:gd name="T14" fmla="*/ 2147483647 w 1516"/>
              <a:gd name="T15" fmla="*/ 2147483647 h 1131"/>
              <a:gd name="T16" fmla="*/ 2147483647 w 1516"/>
              <a:gd name="T17" fmla="*/ 2147483647 h 1131"/>
              <a:gd name="T18" fmla="*/ 2147483647 w 1516"/>
              <a:gd name="T19" fmla="*/ 2147483647 h 1131"/>
              <a:gd name="T20" fmla="*/ 2147483647 w 1516"/>
              <a:gd name="T21" fmla="*/ 2147483647 h 1131"/>
              <a:gd name="T22" fmla="*/ 2147483647 w 1516"/>
              <a:gd name="T23" fmla="*/ 2147483647 h 1131"/>
              <a:gd name="T24" fmla="*/ 2147483647 w 1516"/>
              <a:gd name="T25" fmla="*/ 2147483647 h 1131"/>
              <a:gd name="T26" fmla="*/ 2147483647 w 1516"/>
              <a:gd name="T27" fmla="*/ 2147483647 h 1131"/>
              <a:gd name="T28" fmla="*/ 2147483647 w 1516"/>
              <a:gd name="T29" fmla="*/ 2147483647 h 1131"/>
              <a:gd name="T30" fmla="*/ 2147483647 w 1516"/>
              <a:gd name="T31" fmla="*/ 2147483647 h 1131"/>
              <a:gd name="T32" fmla="*/ 2147483647 w 1516"/>
              <a:gd name="T33" fmla="*/ 2147483647 h 1131"/>
              <a:gd name="T34" fmla="*/ 2147483647 w 1516"/>
              <a:gd name="T35" fmla="*/ 2147483647 h 1131"/>
              <a:gd name="T36" fmla="*/ 2147483647 w 1516"/>
              <a:gd name="T37" fmla="*/ 2147483647 h 1131"/>
              <a:gd name="T38" fmla="*/ 2147483647 w 1516"/>
              <a:gd name="T39" fmla="*/ 2147483647 h 1131"/>
              <a:gd name="T40" fmla="*/ 2147483647 w 1516"/>
              <a:gd name="T41" fmla="*/ 2147483647 h 1131"/>
              <a:gd name="T42" fmla="*/ 2147483647 w 1516"/>
              <a:gd name="T43" fmla="*/ 2147483647 h 1131"/>
              <a:gd name="T44" fmla="*/ 2147483647 w 1516"/>
              <a:gd name="T45" fmla="*/ 2147483647 h 1131"/>
              <a:gd name="T46" fmla="*/ 2147483647 w 1516"/>
              <a:gd name="T47" fmla="*/ 2147483647 h 1131"/>
              <a:gd name="T48" fmla="*/ 2147483647 w 1516"/>
              <a:gd name="T49" fmla="*/ 2147483647 h 1131"/>
              <a:gd name="T50" fmla="*/ 2147483647 w 1516"/>
              <a:gd name="T51" fmla="*/ 2147483647 h 1131"/>
              <a:gd name="T52" fmla="*/ 2147483647 w 1516"/>
              <a:gd name="T53" fmla="*/ 2147483647 h 1131"/>
              <a:gd name="T54" fmla="*/ 2147483647 w 1516"/>
              <a:gd name="T55" fmla="*/ 2147483647 h 1131"/>
              <a:gd name="T56" fmla="*/ 2147483647 w 1516"/>
              <a:gd name="T57" fmla="*/ 2147483647 h 1131"/>
              <a:gd name="T58" fmla="*/ 2147483647 w 1516"/>
              <a:gd name="T59" fmla="*/ 2147483647 h 1131"/>
              <a:gd name="T60" fmla="*/ 2147483647 w 1516"/>
              <a:gd name="T61" fmla="*/ 2147483647 h 1131"/>
              <a:gd name="T62" fmla="*/ 2147483647 w 1516"/>
              <a:gd name="T63" fmla="*/ 2147483647 h 1131"/>
              <a:gd name="T64" fmla="*/ 2147483647 w 1516"/>
              <a:gd name="T65" fmla="*/ 2147483647 h 1131"/>
              <a:gd name="T66" fmla="*/ 2147483647 w 1516"/>
              <a:gd name="T67" fmla="*/ 2147483647 h 1131"/>
              <a:gd name="T68" fmla="*/ 2147483647 w 1516"/>
              <a:gd name="T69" fmla="*/ 2147483647 h 1131"/>
              <a:gd name="T70" fmla="*/ 2147483647 w 1516"/>
              <a:gd name="T71" fmla="*/ 2147483647 h 1131"/>
              <a:gd name="T72" fmla="*/ 2147483647 w 1516"/>
              <a:gd name="T73" fmla="*/ 2147483647 h 1131"/>
              <a:gd name="T74" fmla="*/ 2147483647 w 1516"/>
              <a:gd name="T75" fmla="*/ 2147483647 h 1131"/>
              <a:gd name="T76" fmla="*/ 2147483647 w 1516"/>
              <a:gd name="T77" fmla="*/ 2147483647 h 1131"/>
              <a:gd name="T78" fmla="*/ 2147483647 w 1516"/>
              <a:gd name="T79" fmla="*/ 2147483647 h 1131"/>
              <a:gd name="T80" fmla="*/ 2147483647 w 1516"/>
              <a:gd name="T81" fmla="*/ 2147483647 h 1131"/>
              <a:gd name="T82" fmla="*/ 2147483647 w 1516"/>
              <a:gd name="T83" fmla="*/ 2147483647 h 1131"/>
              <a:gd name="T84" fmla="*/ 2147483647 w 1516"/>
              <a:gd name="T85" fmla="*/ 2147483647 h 1131"/>
              <a:gd name="T86" fmla="*/ 2147483647 w 1516"/>
              <a:gd name="T87" fmla="*/ 2147483647 h 1131"/>
              <a:gd name="T88" fmla="*/ 2147483647 w 1516"/>
              <a:gd name="T89" fmla="*/ 2147483647 h 1131"/>
              <a:gd name="T90" fmla="*/ 2147483647 w 1516"/>
              <a:gd name="T91" fmla="*/ 2147483647 h 1131"/>
              <a:gd name="T92" fmla="*/ 2147483647 w 1516"/>
              <a:gd name="T93" fmla="*/ 2147483647 h 1131"/>
              <a:gd name="T94" fmla="*/ 2147483647 w 1516"/>
              <a:gd name="T95" fmla="*/ 2147483647 h 1131"/>
              <a:gd name="T96" fmla="*/ 2147483647 w 1516"/>
              <a:gd name="T97" fmla="*/ 2147483647 h 1131"/>
              <a:gd name="T98" fmla="*/ 2147483647 w 1516"/>
              <a:gd name="T99" fmla="*/ 2147483647 h 1131"/>
              <a:gd name="T100" fmla="*/ 0 w 1516"/>
              <a:gd name="T101" fmla="*/ 2147483647 h 1131"/>
              <a:gd name="T102" fmla="*/ 2147483647 w 1516"/>
              <a:gd name="T103" fmla="*/ 2147483647 h 1131"/>
              <a:gd name="T104" fmla="*/ 2147483647 w 1516"/>
              <a:gd name="T105" fmla="*/ 2147483647 h 1131"/>
              <a:gd name="T106" fmla="*/ 2147483647 w 1516"/>
              <a:gd name="T107" fmla="*/ 2147483647 h 1131"/>
              <a:gd name="T108" fmla="*/ 2147483647 w 1516"/>
              <a:gd name="T109" fmla="*/ 2147483647 h 1131"/>
              <a:gd name="T110" fmla="*/ 2147483647 w 1516"/>
              <a:gd name="T111" fmla="*/ 2147483647 h 1131"/>
              <a:gd name="T112" fmla="*/ 2147483647 w 1516"/>
              <a:gd name="T113" fmla="*/ 2147483647 h 1131"/>
              <a:gd name="T114" fmla="*/ 2147483647 w 1516"/>
              <a:gd name="T115" fmla="*/ 2147483647 h 1131"/>
              <a:gd name="T116" fmla="*/ 2147483647 w 1516"/>
              <a:gd name="T117" fmla="*/ 2147483647 h 113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516"/>
              <a:gd name="T178" fmla="*/ 0 h 1131"/>
              <a:gd name="T179" fmla="*/ 1516 w 1516"/>
              <a:gd name="T180" fmla="*/ 1131 h 113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516" h="1131">
                <a:moveTo>
                  <a:pt x="407" y="417"/>
                </a:moveTo>
                <a:lnTo>
                  <a:pt x="544" y="384"/>
                </a:lnTo>
                <a:lnTo>
                  <a:pt x="762" y="236"/>
                </a:lnTo>
                <a:lnTo>
                  <a:pt x="1142" y="0"/>
                </a:lnTo>
                <a:lnTo>
                  <a:pt x="1341" y="10"/>
                </a:lnTo>
                <a:lnTo>
                  <a:pt x="1404" y="57"/>
                </a:lnTo>
                <a:lnTo>
                  <a:pt x="1434" y="50"/>
                </a:lnTo>
                <a:lnTo>
                  <a:pt x="1434" y="47"/>
                </a:lnTo>
                <a:lnTo>
                  <a:pt x="1424" y="197"/>
                </a:lnTo>
                <a:lnTo>
                  <a:pt x="1465" y="269"/>
                </a:lnTo>
                <a:lnTo>
                  <a:pt x="1516" y="298"/>
                </a:lnTo>
                <a:lnTo>
                  <a:pt x="1488" y="352"/>
                </a:lnTo>
                <a:lnTo>
                  <a:pt x="1465" y="467"/>
                </a:lnTo>
                <a:lnTo>
                  <a:pt x="1451" y="613"/>
                </a:lnTo>
                <a:lnTo>
                  <a:pt x="1445" y="642"/>
                </a:lnTo>
                <a:lnTo>
                  <a:pt x="1296" y="804"/>
                </a:lnTo>
                <a:lnTo>
                  <a:pt x="1263" y="851"/>
                </a:lnTo>
                <a:lnTo>
                  <a:pt x="1259" y="879"/>
                </a:lnTo>
                <a:lnTo>
                  <a:pt x="1269" y="933"/>
                </a:lnTo>
                <a:lnTo>
                  <a:pt x="1236" y="933"/>
                </a:lnTo>
                <a:lnTo>
                  <a:pt x="1224" y="953"/>
                </a:lnTo>
                <a:lnTo>
                  <a:pt x="1149" y="993"/>
                </a:lnTo>
                <a:lnTo>
                  <a:pt x="1098" y="976"/>
                </a:lnTo>
                <a:lnTo>
                  <a:pt x="980" y="980"/>
                </a:lnTo>
                <a:lnTo>
                  <a:pt x="941" y="993"/>
                </a:lnTo>
                <a:lnTo>
                  <a:pt x="894" y="1026"/>
                </a:lnTo>
                <a:lnTo>
                  <a:pt x="861" y="1033"/>
                </a:lnTo>
                <a:lnTo>
                  <a:pt x="805" y="1019"/>
                </a:lnTo>
                <a:lnTo>
                  <a:pt x="726" y="980"/>
                </a:lnTo>
                <a:lnTo>
                  <a:pt x="672" y="993"/>
                </a:lnTo>
                <a:lnTo>
                  <a:pt x="648" y="1016"/>
                </a:lnTo>
                <a:lnTo>
                  <a:pt x="521" y="933"/>
                </a:lnTo>
                <a:lnTo>
                  <a:pt x="426" y="940"/>
                </a:lnTo>
                <a:lnTo>
                  <a:pt x="372" y="973"/>
                </a:lnTo>
                <a:lnTo>
                  <a:pt x="355" y="1026"/>
                </a:lnTo>
                <a:lnTo>
                  <a:pt x="332" y="1046"/>
                </a:lnTo>
                <a:lnTo>
                  <a:pt x="318" y="1073"/>
                </a:lnTo>
                <a:lnTo>
                  <a:pt x="318" y="1131"/>
                </a:lnTo>
                <a:lnTo>
                  <a:pt x="258" y="1081"/>
                </a:lnTo>
                <a:lnTo>
                  <a:pt x="234" y="1073"/>
                </a:lnTo>
                <a:lnTo>
                  <a:pt x="205" y="1081"/>
                </a:lnTo>
                <a:lnTo>
                  <a:pt x="205" y="1108"/>
                </a:lnTo>
                <a:lnTo>
                  <a:pt x="175" y="1081"/>
                </a:lnTo>
                <a:lnTo>
                  <a:pt x="190" y="1058"/>
                </a:lnTo>
                <a:lnTo>
                  <a:pt x="173" y="1033"/>
                </a:lnTo>
                <a:lnTo>
                  <a:pt x="143" y="1046"/>
                </a:lnTo>
                <a:lnTo>
                  <a:pt x="117" y="1037"/>
                </a:lnTo>
                <a:lnTo>
                  <a:pt x="96" y="1019"/>
                </a:lnTo>
                <a:lnTo>
                  <a:pt x="69" y="969"/>
                </a:lnTo>
                <a:lnTo>
                  <a:pt x="13" y="903"/>
                </a:lnTo>
                <a:lnTo>
                  <a:pt x="0" y="844"/>
                </a:lnTo>
                <a:lnTo>
                  <a:pt x="7" y="814"/>
                </a:lnTo>
                <a:lnTo>
                  <a:pt x="76" y="811"/>
                </a:lnTo>
                <a:lnTo>
                  <a:pt x="136" y="784"/>
                </a:lnTo>
                <a:lnTo>
                  <a:pt x="299" y="775"/>
                </a:lnTo>
                <a:lnTo>
                  <a:pt x="355" y="751"/>
                </a:lnTo>
                <a:lnTo>
                  <a:pt x="368" y="726"/>
                </a:lnTo>
                <a:lnTo>
                  <a:pt x="390" y="707"/>
                </a:lnTo>
                <a:lnTo>
                  <a:pt x="407" y="417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65" name="Freeform 63"/>
          <p:cNvSpPr>
            <a:spLocks/>
          </p:cNvSpPr>
          <p:nvPr/>
        </p:nvSpPr>
        <p:spPr bwMode="auto">
          <a:xfrm>
            <a:off x="3719513" y="2116137"/>
            <a:ext cx="1238250" cy="1130300"/>
          </a:xfrm>
          <a:custGeom>
            <a:avLst/>
            <a:gdLst>
              <a:gd name="T0" fmla="*/ 2147483647 w 1560"/>
              <a:gd name="T1" fmla="*/ 2147483647 h 1424"/>
              <a:gd name="T2" fmla="*/ 2147483647 w 1560"/>
              <a:gd name="T3" fmla="*/ 2147483647 h 1424"/>
              <a:gd name="T4" fmla="*/ 2147483647 w 1560"/>
              <a:gd name="T5" fmla="*/ 2147483647 h 1424"/>
              <a:gd name="T6" fmla="*/ 2147483647 w 1560"/>
              <a:gd name="T7" fmla="*/ 2147483647 h 1424"/>
              <a:gd name="T8" fmla="*/ 2147483647 w 1560"/>
              <a:gd name="T9" fmla="*/ 2147483647 h 1424"/>
              <a:gd name="T10" fmla="*/ 2147483647 w 1560"/>
              <a:gd name="T11" fmla="*/ 2147483647 h 1424"/>
              <a:gd name="T12" fmla="*/ 2147483647 w 1560"/>
              <a:gd name="T13" fmla="*/ 2147483647 h 1424"/>
              <a:gd name="T14" fmla="*/ 2147483647 w 1560"/>
              <a:gd name="T15" fmla="*/ 2147483647 h 1424"/>
              <a:gd name="T16" fmla="*/ 2147483647 w 1560"/>
              <a:gd name="T17" fmla="*/ 2147483647 h 1424"/>
              <a:gd name="T18" fmla="*/ 2147483647 w 1560"/>
              <a:gd name="T19" fmla="*/ 2147483647 h 1424"/>
              <a:gd name="T20" fmla="*/ 2147483647 w 1560"/>
              <a:gd name="T21" fmla="*/ 2147483647 h 1424"/>
              <a:gd name="T22" fmla="*/ 2147483647 w 1560"/>
              <a:gd name="T23" fmla="*/ 2147483647 h 1424"/>
              <a:gd name="T24" fmla="*/ 2147483647 w 1560"/>
              <a:gd name="T25" fmla="*/ 2147483647 h 1424"/>
              <a:gd name="T26" fmla="*/ 2147483647 w 1560"/>
              <a:gd name="T27" fmla="*/ 2147483647 h 1424"/>
              <a:gd name="T28" fmla="*/ 2147483647 w 1560"/>
              <a:gd name="T29" fmla="*/ 2147483647 h 1424"/>
              <a:gd name="T30" fmla="*/ 2147483647 w 1560"/>
              <a:gd name="T31" fmla="*/ 2147483647 h 1424"/>
              <a:gd name="T32" fmla="*/ 2147483647 w 1560"/>
              <a:gd name="T33" fmla="*/ 2147483647 h 1424"/>
              <a:gd name="T34" fmla="*/ 2147483647 w 1560"/>
              <a:gd name="T35" fmla="*/ 2147483647 h 1424"/>
              <a:gd name="T36" fmla="*/ 2147483647 w 1560"/>
              <a:gd name="T37" fmla="*/ 2147483647 h 1424"/>
              <a:gd name="T38" fmla="*/ 2147483647 w 1560"/>
              <a:gd name="T39" fmla="*/ 2147483647 h 1424"/>
              <a:gd name="T40" fmla="*/ 0 w 1560"/>
              <a:gd name="T41" fmla="*/ 2147483647 h 1424"/>
              <a:gd name="T42" fmla="*/ 2147483647 w 1560"/>
              <a:gd name="T43" fmla="*/ 2147483647 h 1424"/>
              <a:gd name="T44" fmla="*/ 2147483647 w 1560"/>
              <a:gd name="T45" fmla="*/ 2147483647 h 1424"/>
              <a:gd name="T46" fmla="*/ 2147483647 w 1560"/>
              <a:gd name="T47" fmla="*/ 2147483647 h 1424"/>
              <a:gd name="T48" fmla="*/ 2147483647 w 1560"/>
              <a:gd name="T49" fmla="*/ 2147483647 h 1424"/>
              <a:gd name="T50" fmla="*/ 2147483647 w 1560"/>
              <a:gd name="T51" fmla="*/ 2147483647 h 1424"/>
              <a:gd name="T52" fmla="*/ 2147483647 w 1560"/>
              <a:gd name="T53" fmla="*/ 2147483647 h 1424"/>
              <a:gd name="T54" fmla="*/ 2147483647 w 1560"/>
              <a:gd name="T55" fmla="*/ 2147483647 h 1424"/>
              <a:gd name="T56" fmla="*/ 2147483647 w 1560"/>
              <a:gd name="T57" fmla="*/ 2147483647 h 1424"/>
              <a:gd name="T58" fmla="*/ 2147483647 w 1560"/>
              <a:gd name="T59" fmla="*/ 2147483647 h 1424"/>
              <a:gd name="T60" fmla="*/ 2147483647 w 1560"/>
              <a:gd name="T61" fmla="*/ 2147483647 h 1424"/>
              <a:gd name="T62" fmla="*/ 2147483647 w 1560"/>
              <a:gd name="T63" fmla="*/ 2147483647 h 1424"/>
              <a:gd name="T64" fmla="*/ 2147483647 w 1560"/>
              <a:gd name="T65" fmla="*/ 2147483647 h 142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60"/>
              <a:gd name="T100" fmla="*/ 0 h 1424"/>
              <a:gd name="T101" fmla="*/ 1560 w 1560"/>
              <a:gd name="T102" fmla="*/ 1424 h 142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60" h="1424">
                <a:moveTo>
                  <a:pt x="625" y="1412"/>
                </a:moveTo>
                <a:lnTo>
                  <a:pt x="628" y="1356"/>
                </a:lnTo>
                <a:lnTo>
                  <a:pt x="649" y="1297"/>
                </a:lnTo>
                <a:lnTo>
                  <a:pt x="719" y="1236"/>
                </a:lnTo>
                <a:lnTo>
                  <a:pt x="756" y="1149"/>
                </a:lnTo>
                <a:lnTo>
                  <a:pt x="782" y="1132"/>
                </a:lnTo>
                <a:lnTo>
                  <a:pt x="898" y="1102"/>
                </a:lnTo>
                <a:lnTo>
                  <a:pt x="1078" y="979"/>
                </a:lnTo>
                <a:lnTo>
                  <a:pt x="1160" y="966"/>
                </a:lnTo>
                <a:lnTo>
                  <a:pt x="1229" y="963"/>
                </a:lnTo>
                <a:lnTo>
                  <a:pt x="1289" y="936"/>
                </a:lnTo>
                <a:lnTo>
                  <a:pt x="1452" y="927"/>
                </a:lnTo>
                <a:lnTo>
                  <a:pt x="1508" y="903"/>
                </a:lnTo>
                <a:lnTo>
                  <a:pt x="1521" y="878"/>
                </a:lnTo>
                <a:lnTo>
                  <a:pt x="1543" y="859"/>
                </a:lnTo>
                <a:lnTo>
                  <a:pt x="1560" y="569"/>
                </a:lnTo>
                <a:lnTo>
                  <a:pt x="1503" y="586"/>
                </a:lnTo>
                <a:lnTo>
                  <a:pt x="1475" y="576"/>
                </a:lnTo>
                <a:lnTo>
                  <a:pt x="1478" y="518"/>
                </a:lnTo>
                <a:lnTo>
                  <a:pt x="1468" y="494"/>
                </a:lnTo>
                <a:lnTo>
                  <a:pt x="1345" y="447"/>
                </a:lnTo>
                <a:lnTo>
                  <a:pt x="1335" y="421"/>
                </a:lnTo>
                <a:lnTo>
                  <a:pt x="1310" y="410"/>
                </a:lnTo>
                <a:lnTo>
                  <a:pt x="1286" y="363"/>
                </a:lnTo>
                <a:lnTo>
                  <a:pt x="799" y="5"/>
                </a:lnTo>
                <a:lnTo>
                  <a:pt x="795" y="5"/>
                </a:lnTo>
                <a:lnTo>
                  <a:pt x="642" y="0"/>
                </a:lnTo>
                <a:lnTo>
                  <a:pt x="628" y="312"/>
                </a:lnTo>
                <a:lnTo>
                  <a:pt x="619" y="784"/>
                </a:lnTo>
                <a:lnTo>
                  <a:pt x="619" y="815"/>
                </a:lnTo>
                <a:lnTo>
                  <a:pt x="638" y="831"/>
                </a:lnTo>
                <a:lnTo>
                  <a:pt x="649" y="855"/>
                </a:lnTo>
                <a:lnTo>
                  <a:pt x="632" y="910"/>
                </a:lnTo>
                <a:lnTo>
                  <a:pt x="602" y="916"/>
                </a:lnTo>
                <a:lnTo>
                  <a:pt x="222" y="906"/>
                </a:lnTo>
                <a:lnTo>
                  <a:pt x="195" y="910"/>
                </a:lnTo>
                <a:lnTo>
                  <a:pt x="140" y="939"/>
                </a:lnTo>
                <a:lnTo>
                  <a:pt x="120" y="923"/>
                </a:lnTo>
                <a:lnTo>
                  <a:pt x="90" y="873"/>
                </a:lnTo>
                <a:lnTo>
                  <a:pt x="66" y="896"/>
                </a:lnTo>
                <a:lnTo>
                  <a:pt x="37" y="946"/>
                </a:lnTo>
                <a:lnTo>
                  <a:pt x="0" y="979"/>
                </a:lnTo>
                <a:lnTo>
                  <a:pt x="13" y="1095"/>
                </a:lnTo>
                <a:lnTo>
                  <a:pt x="52" y="1135"/>
                </a:lnTo>
                <a:lnTo>
                  <a:pt x="56" y="1208"/>
                </a:lnTo>
                <a:lnTo>
                  <a:pt x="40" y="1233"/>
                </a:lnTo>
                <a:lnTo>
                  <a:pt x="66" y="1240"/>
                </a:lnTo>
                <a:lnTo>
                  <a:pt x="93" y="1225"/>
                </a:lnTo>
                <a:lnTo>
                  <a:pt x="107" y="1250"/>
                </a:lnTo>
                <a:lnTo>
                  <a:pt x="163" y="1228"/>
                </a:lnTo>
                <a:lnTo>
                  <a:pt x="187" y="1240"/>
                </a:lnTo>
                <a:lnTo>
                  <a:pt x="266" y="1201"/>
                </a:lnTo>
                <a:lnTo>
                  <a:pt x="289" y="1250"/>
                </a:lnTo>
                <a:lnTo>
                  <a:pt x="289" y="1280"/>
                </a:lnTo>
                <a:lnTo>
                  <a:pt x="329" y="1316"/>
                </a:lnTo>
                <a:lnTo>
                  <a:pt x="305" y="1333"/>
                </a:lnTo>
                <a:lnTo>
                  <a:pt x="329" y="1348"/>
                </a:lnTo>
                <a:lnTo>
                  <a:pt x="338" y="1402"/>
                </a:lnTo>
                <a:lnTo>
                  <a:pt x="359" y="1424"/>
                </a:lnTo>
                <a:lnTo>
                  <a:pt x="380" y="1402"/>
                </a:lnTo>
                <a:lnTo>
                  <a:pt x="410" y="1405"/>
                </a:lnTo>
                <a:lnTo>
                  <a:pt x="430" y="1424"/>
                </a:lnTo>
                <a:lnTo>
                  <a:pt x="511" y="1377"/>
                </a:lnTo>
                <a:lnTo>
                  <a:pt x="544" y="1421"/>
                </a:lnTo>
                <a:lnTo>
                  <a:pt x="563" y="1402"/>
                </a:lnTo>
                <a:lnTo>
                  <a:pt x="625" y="1412"/>
                </a:lnTo>
                <a:close/>
              </a:path>
            </a:pathLst>
          </a:custGeom>
          <a:solidFill>
            <a:srgbClr val="00FF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66" name="Freeform 64"/>
          <p:cNvSpPr>
            <a:spLocks/>
          </p:cNvSpPr>
          <p:nvPr/>
        </p:nvSpPr>
        <p:spPr bwMode="auto">
          <a:xfrm>
            <a:off x="3719513" y="2116137"/>
            <a:ext cx="1238250" cy="1130300"/>
          </a:xfrm>
          <a:custGeom>
            <a:avLst/>
            <a:gdLst>
              <a:gd name="T0" fmla="*/ 2147483647 w 1560"/>
              <a:gd name="T1" fmla="*/ 2147483647 h 1424"/>
              <a:gd name="T2" fmla="*/ 2147483647 w 1560"/>
              <a:gd name="T3" fmla="*/ 2147483647 h 1424"/>
              <a:gd name="T4" fmla="*/ 2147483647 w 1560"/>
              <a:gd name="T5" fmla="*/ 2147483647 h 1424"/>
              <a:gd name="T6" fmla="*/ 2147483647 w 1560"/>
              <a:gd name="T7" fmla="*/ 2147483647 h 1424"/>
              <a:gd name="T8" fmla="*/ 2147483647 w 1560"/>
              <a:gd name="T9" fmla="*/ 2147483647 h 1424"/>
              <a:gd name="T10" fmla="*/ 2147483647 w 1560"/>
              <a:gd name="T11" fmla="*/ 2147483647 h 1424"/>
              <a:gd name="T12" fmla="*/ 2147483647 w 1560"/>
              <a:gd name="T13" fmla="*/ 2147483647 h 1424"/>
              <a:gd name="T14" fmla="*/ 2147483647 w 1560"/>
              <a:gd name="T15" fmla="*/ 2147483647 h 1424"/>
              <a:gd name="T16" fmla="*/ 2147483647 w 1560"/>
              <a:gd name="T17" fmla="*/ 2147483647 h 1424"/>
              <a:gd name="T18" fmla="*/ 2147483647 w 1560"/>
              <a:gd name="T19" fmla="*/ 2147483647 h 1424"/>
              <a:gd name="T20" fmla="*/ 2147483647 w 1560"/>
              <a:gd name="T21" fmla="*/ 2147483647 h 1424"/>
              <a:gd name="T22" fmla="*/ 2147483647 w 1560"/>
              <a:gd name="T23" fmla="*/ 2147483647 h 1424"/>
              <a:gd name="T24" fmla="*/ 2147483647 w 1560"/>
              <a:gd name="T25" fmla="*/ 2147483647 h 1424"/>
              <a:gd name="T26" fmla="*/ 2147483647 w 1560"/>
              <a:gd name="T27" fmla="*/ 2147483647 h 1424"/>
              <a:gd name="T28" fmla="*/ 2147483647 w 1560"/>
              <a:gd name="T29" fmla="*/ 2147483647 h 1424"/>
              <a:gd name="T30" fmla="*/ 2147483647 w 1560"/>
              <a:gd name="T31" fmla="*/ 2147483647 h 1424"/>
              <a:gd name="T32" fmla="*/ 2147483647 w 1560"/>
              <a:gd name="T33" fmla="*/ 2147483647 h 1424"/>
              <a:gd name="T34" fmla="*/ 2147483647 w 1560"/>
              <a:gd name="T35" fmla="*/ 2147483647 h 1424"/>
              <a:gd name="T36" fmla="*/ 2147483647 w 1560"/>
              <a:gd name="T37" fmla="*/ 2147483647 h 1424"/>
              <a:gd name="T38" fmla="*/ 2147483647 w 1560"/>
              <a:gd name="T39" fmla="*/ 2147483647 h 1424"/>
              <a:gd name="T40" fmla="*/ 0 w 1560"/>
              <a:gd name="T41" fmla="*/ 2147483647 h 1424"/>
              <a:gd name="T42" fmla="*/ 2147483647 w 1560"/>
              <a:gd name="T43" fmla="*/ 2147483647 h 1424"/>
              <a:gd name="T44" fmla="*/ 2147483647 w 1560"/>
              <a:gd name="T45" fmla="*/ 2147483647 h 1424"/>
              <a:gd name="T46" fmla="*/ 2147483647 w 1560"/>
              <a:gd name="T47" fmla="*/ 2147483647 h 1424"/>
              <a:gd name="T48" fmla="*/ 2147483647 w 1560"/>
              <a:gd name="T49" fmla="*/ 2147483647 h 1424"/>
              <a:gd name="T50" fmla="*/ 2147483647 w 1560"/>
              <a:gd name="T51" fmla="*/ 2147483647 h 1424"/>
              <a:gd name="T52" fmla="*/ 2147483647 w 1560"/>
              <a:gd name="T53" fmla="*/ 2147483647 h 1424"/>
              <a:gd name="T54" fmla="*/ 2147483647 w 1560"/>
              <a:gd name="T55" fmla="*/ 2147483647 h 1424"/>
              <a:gd name="T56" fmla="*/ 2147483647 w 1560"/>
              <a:gd name="T57" fmla="*/ 2147483647 h 1424"/>
              <a:gd name="T58" fmla="*/ 2147483647 w 1560"/>
              <a:gd name="T59" fmla="*/ 2147483647 h 1424"/>
              <a:gd name="T60" fmla="*/ 2147483647 w 1560"/>
              <a:gd name="T61" fmla="*/ 2147483647 h 1424"/>
              <a:gd name="T62" fmla="*/ 2147483647 w 1560"/>
              <a:gd name="T63" fmla="*/ 2147483647 h 1424"/>
              <a:gd name="T64" fmla="*/ 2147483647 w 1560"/>
              <a:gd name="T65" fmla="*/ 2147483647 h 142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60"/>
              <a:gd name="T100" fmla="*/ 0 h 1424"/>
              <a:gd name="T101" fmla="*/ 1560 w 1560"/>
              <a:gd name="T102" fmla="*/ 1424 h 142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60" h="1424">
                <a:moveTo>
                  <a:pt x="625" y="1412"/>
                </a:moveTo>
                <a:lnTo>
                  <a:pt x="628" y="1356"/>
                </a:lnTo>
                <a:lnTo>
                  <a:pt x="649" y="1297"/>
                </a:lnTo>
                <a:lnTo>
                  <a:pt x="719" y="1236"/>
                </a:lnTo>
                <a:lnTo>
                  <a:pt x="756" y="1149"/>
                </a:lnTo>
                <a:lnTo>
                  <a:pt x="782" y="1132"/>
                </a:lnTo>
                <a:lnTo>
                  <a:pt x="898" y="1102"/>
                </a:lnTo>
                <a:lnTo>
                  <a:pt x="1078" y="979"/>
                </a:lnTo>
                <a:lnTo>
                  <a:pt x="1160" y="966"/>
                </a:lnTo>
                <a:lnTo>
                  <a:pt x="1229" y="963"/>
                </a:lnTo>
                <a:lnTo>
                  <a:pt x="1289" y="936"/>
                </a:lnTo>
                <a:lnTo>
                  <a:pt x="1452" y="927"/>
                </a:lnTo>
                <a:lnTo>
                  <a:pt x="1508" y="903"/>
                </a:lnTo>
                <a:lnTo>
                  <a:pt x="1521" y="878"/>
                </a:lnTo>
                <a:lnTo>
                  <a:pt x="1543" y="859"/>
                </a:lnTo>
                <a:lnTo>
                  <a:pt x="1560" y="569"/>
                </a:lnTo>
                <a:lnTo>
                  <a:pt x="1503" y="586"/>
                </a:lnTo>
                <a:lnTo>
                  <a:pt x="1475" y="576"/>
                </a:lnTo>
                <a:lnTo>
                  <a:pt x="1478" y="518"/>
                </a:lnTo>
                <a:lnTo>
                  <a:pt x="1468" y="494"/>
                </a:lnTo>
                <a:lnTo>
                  <a:pt x="1345" y="447"/>
                </a:lnTo>
                <a:lnTo>
                  <a:pt x="1335" y="421"/>
                </a:lnTo>
                <a:lnTo>
                  <a:pt x="1310" y="410"/>
                </a:lnTo>
                <a:lnTo>
                  <a:pt x="1286" y="363"/>
                </a:lnTo>
                <a:lnTo>
                  <a:pt x="799" y="5"/>
                </a:lnTo>
                <a:lnTo>
                  <a:pt x="795" y="5"/>
                </a:lnTo>
                <a:lnTo>
                  <a:pt x="642" y="0"/>
                </a:lnTo>
                <a:lnTo>
                  <a:pt x="628" y="312"/>
                </a:lnTo>
                <a:lnTo>
                  <a:pt x="619" y="784"/>
                </a:lnTo>
                <a:lnTo>
                  <a:pt x="619" y="815"/>
                </a:lnTo>
                <a:lnTo>
                  <a:pt x="638" y="831"/>
                </a:lnTo>
                <a:lnTo>
                  <a:pt x="649" y="855"/>
                </a:lnTo>
                <a:lnTo>
                  <a:pt x="632" y="910"/>
                </a:lnTo>
                <a:lnTo>
                  <a:pt x="602" y="916"/>
                </a:lnTo>
                <a:lnTo>
                  <a:pt x="222" y="906"/>
                </a:lnTo>
                <a:lnTo>
                  <a:pt x="195" y="910"/>
                </a:lnTo>
                <a:lnTo>
                  <a:pt x="140" y="939"/>
                </a:lnTo>
                <a:lnTo>
                  <a:pt x="120" y="923"/>
                </a:lnTo>
                <a:lnTo>
                  <a:pt x="90" y="873"/>
                </a:lnTo>
                <a:lnTo>
                  <a:pt x="66" y="896"/>
                </a:lnTo>
                <a:lnTo>
                  <a:pt x="37" y="946"/>
                </a:lnTo>
                <a:lnTo>
                  <a:pt x="0" y="979"/>
                </a:lnTo>
                <a:lnTo>
                  <a:pt x="13" y="1095"/>
                </a:lnTo>
                <a:lnTo>
                  <a:pt x="52" y="1135"/>
                </a:lnTo>
                <a:lnTo>
                  <a:pt x="56" y="1208"/>
                </a:lnTo>
                <a:lnTo>
                  <a:pt x="40" y="1233"/>
                </a:lnTo>
                <a:lnTo>
                  <a:pt x="66" y="1240"/>
                </a:lnTo>
                <a:lnTo>
                  <a:pt x="93" y="1225"/>
                </a:lnTo>
                <a:lnTo>
                  <a:pt x="107" y="1250"/>
                </a:lnTo>
                <a:lnTo>
                  <a:pt x="163" y="1228"/>
                </a:lnTo>
                <a:lnTo>
                  <a:pt x="187" y="1240"/>
                </a:lnTo>
                <a:lnTo>
                  <a:pt x="266" y="1201"/>
                </a:lnTo>
                <a:lnTo>
                  <a:pt x="289" y="1250"/>
                </a:lnTo>
                <a:lnTo>
                  <a:pt x="289" y="1280"/>
                </a:lnTo>
                <a:lnTo>
                  <a:pt x="329" y="1316"/>
                </a:lnTo>
                <a:lnTo>
                  <a:pt x="305" y="1333"/>
                </a:lnTo>
                <a:lnTo>
                  <a:pt x="329" y="1348"/>
                </a:lnTo>
                <a:lnTo>
                  <a:pt x="338" y="1402"/>
                </a:lnTo>
                <a:lnTo>
                  <a:pt x="359" y="1424"/>
                </a:lnTo>
                <a:lnTo>
                  <a:pt x="380" y="1402"/>
                </a:lnTo>
                <a:lnTo>
                  <a:pt x="410" y="1405"/>
                </a:lnTo>
                <a:lnTo>
                  <a:pt x="430" y="1424"/>
                </a:lnTo>
                <a:lnTo>
                  <a:pt x="511" y="1377"/>
                </a:lnTo>
                <a:lnTo>
                  <a:pt x="544" y="1421"/>
                </a:lnTo>
                <a:lnTo>
                  <a:pt x="563" y="1402"/>
                </a:lnTo>
                <a:lnTo>
                  <a:pt x="625" y="1412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67" name="Freeform 65"/>
          <p:cNvSpPr>
            <a:spLocks/>
          </p:cNvSpPr>
          <p:nvPr/>
        </p:nvSpPr>
        <p:spPr bwMode="auto">
          <a:xfrm>
            <a:off x="3403600" y="1946275"/>
            <a:ext cx="949325" cy="946150"/>
          </a:xfrm>
          <a:custGeom>
            <a:avLst/>
            <a:gdLst>
              <a:gd name="T0" fmla="*/ 2147483647 w 1196"/>
              <a:gd name="T1" fmla="*/ 2147483647 h 1193"/>
              <a:gd name="T2" fmla="*/ 2147483647 w 1196"/>
              <a:gd name="T3" fmla="*/ 2147483647 h 1193"/>
              <a:gd name="T4" fmla="*/ 2147483647 w 1196"/>
              <a:gd name="T5" fmla="*/ 2147483647 h 1193"/>
              <a:gd name="T6" fmla="*/ 2147483647 w 1196"/>
              <a:gd name="T7" fmla="*/ 2147483647 h 1193"/>
              <a:gd name="T8" fmla="*/ 2147483647 w 1196"/>
              <a:gd name="T9" fmla="*/ 2147483647 h 1193"/>
              <a:gd name="T10" fmla="*/ 2147483647 w 1196"/>
              <a:gd name="T11" fmla="*/ 2147483647 h 1193"/>
              <a:gd name="T12" fmla="*/ 2147483647 w 1196"/>
              <a:gd name="T13" fmla="*/ 2147483647 h 1193"/>
              <a:gd name="T14" fmla="*/ 2147483647 w 1196"/>
              <a:gd name="T15" fmla="*/ 2147483647 h 1193"/>
              <a:gd name="T16" fmla="*/ 2147483647 w 1196"/>
              <a:gd name="T17" fmla="*/ 2147483647 h 1193"/>
              <a:gd name="T18" fmla="*/ 2147483647 w 1196"/>
              <a:gd name="T19" fmla="*/ 2147483647 h 1193"/>
              <a:gd name="T20" fmla="*/ 2147483647 w 1196"/>
              <a:gd name="T21" fmla="*/ 2147483647 h 1193"/>
              <a:gd name="T22" fmla="*/ 2147483647 w 1196"/>
              <a:gd name="T23" fmla="*/ 2147483647 h 1193"/>
              <a:gd name="T24" fmla="*/ 2147483647 w 1196"/>
              <a:gd name="T25" fmla="*/ 2147483647 h 1193"/>
              <a:gd name="T26" fmla="*/ 2147483647 w 1196"/>
              <a:gd name="T27" fmla="*/ 2147483647 h 1193"/>
              <a:gd name="T28" fmla="*/ 2147483647 w 1196"/>
              <a:gd name="T29" fmla="*/ 2147483647 h 1193"/>
              <a:gd name="T30" fmla="*/ 2147483647 w 1196"/>
              <a:gd name="T31" fmla="*/ 2147483647 h 1193"/>
              <a:gd name="T32" fmla="*/ 2147483647 w 1196"/>
              <a:gd name="T33" fmla="*/ 2147483647 h 1193"/>
              <a:gd name="T34" fmla="*/ 2147483647 w 1196"/>
              <a:gd name="T35" fmla="*/ 2147483647 h 1193"/>
              <a:gd name="T36" fmla="*/ 2147483647 w 1196"/>
              <a:gd name="T37" fmla="*/ 0 h 1193"/>
              <a:gd name="T38" fmla="*/ 2147483647 w 1196"/>
              <a:gd name="T39" fmla="*/ 2147483647 h 1193"/>
              <a:gd name="T40" fmla="*/ 2147483647 w 1196"/>
              <a:gd name="T41" fmla="*/ 2147483647 h 1193"/>
              <a:gd name="T42" fmla="*/ 2147483647 w 1196"/>
              <a:gd name="T43" fmla="*/ 2147483647 h 1193"/>
              <a:gd name="T44" fmla="*/ 2147483647 w 1196"/>
              <a:gd name="T45" fmla="*/ 2147483647 h 1193"/>
              <a:gd name="T46" fmla="*/ 2147483647 w 1196"/>
              <a:gd name="T47" fmla="*/ 2147483647 h 1193"/>
              <a:gd name="T48" fmla="*/ 2147483647 w 1196"/>
              <a:gd name="T49" fmla="*/ 2147483647 h 1193"/>
              <a:gd name="T50" fmla="*/ 2147483647 w 1196"/>
              <a:gd name="T51" fmla="*/ 2147483647 h 1193"/>
              <a:gd name="T52" fmla="*/ 2147483647 w 1196"/>
              <a:gd name="T53" fmla="*/ 2147483647 h 1193"/>
              <a:gd name="T54" fmla="*/ 2147483647 w 1196"/>
              <a:gd name="T55" fmla="*/ 2147483647 h 1193"/>
              <a:gd name="T56" fmla="*/ 2147483647 w 1196"/>
              <a:gd name="T57" fmla="*/ 2147483647 h 1193"/>
              <a:gd name="T58" fmla="*/ 2147483647 w 1196"/>
              <a:gd name="T59" fmla="*/ 2147483647 h 1193"/>
              <a:gd name="T60" fmla="*/ 2147483647 w 1196"/>
              <a:gd name="T61" fmla="*/ 2147483647 h 1193"/>
              <a:gd name="T62" fmla="*/ 2147483647 w 1196"/>
              <a:gd name="T63" fmla="*/ 2147483647 h 1193"/>
              <a:gd name="T64" fmla="*/ 2147483647 w 1196"/>
              <a:gd name="T65" fmla="*/ 2147483647 h 1193"/>
              <a:gd name="T66" fmla="*/ 2147483647 w 1196"/>
              <a:gd name="T67" fmla="*/ 2147483647 h 1193"/>
              <a:gd name="T68" fmla="*/ 2147483647 w 1196"/>
              <a:gd name="T69" fmla="*/ 2147483647 h 1193"/>
              <a:gd name="T70" fmla="*/ 2147483647 w 1196"/>
              <a:gd name="T71" fmla="*/ 2147483647 h 1193"/>
              <a:gd name="T72" fmla="*/ 0 w 1196"/>
              <a:gd name="T73" fmla="*/ 2147483647 h 1193"/>
              <a:gd name="T74" fmla="*/ 2147483647 w 1196"/>
              <a:gd name="T75" fmla="*/ 2147483647 h 1193"/>
              <a:gd name="T76" fmla="*/ 2147483647 w 1196"/>
              <a:gd name="T77" fmla="*/ 2147483647 h 1193"/>
              <a:gd name="T78" fmla="*/ 2147483647 w 1196"/>
              <a:gd name="T79" fmla="*/ 2147483647 h 1193"/>
              <a:gd name="T80" fmla="*/ 2147483647 w 1196"/>
              <a:gd name="T81" fmla="*/ 2147483647 h 1193"/>
              <a:gd name="T82" fmla="*/ 2147483647 w 1196"/>
              <a:gd name="T83" fmla="*/ 2147483647 h 1193"/>
              <a:gd name="T84" fmla="*/ 2147483647 w 1196"/>
              <a:gd name="T85" fmla="*/ 2147483647 h 1193"/>
              <a:gd name="T86" fmla="*/ 2147483647 w 1196"/>
              <a:gd name="T87" fmla="*/ 2147483647 h 1193"/>
              <a:gd name="T88" fmla="*/ 2147483647 w 1196"/>
              <a:gd name="T89" fmla="*/ 2147483647 h 1193"/>
              <a:gd name="T90" fmla="*/ 2147483647 w 1196"/>
              <a:gd name="T91" fmla="*/ 2147483647 h 1193"/>
              <a:gd name="T92" fmla="*/ 2147483647 w 1196"/>
              <a:gd name="T93" fmla="*/ 2147483647 h 1193"/>
              <a:gd name="T94" fmla="*/ 2147483647 w 1196"/>
              <a:gd name="T95" fmla="*/ 2147483647 h 119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196"/>
              <a:gd name="T145" fmla="*/ 0 h 1193"/>
              <a:gd name="T146" fmla="*/ 1196 w 1196"/>
              <a:gd name="T147" fmla="*/ 1193 h 1193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196" h="1193">
                <a:moveTo>
                  <a:pt x="397" y="1193"/>
                </a:moveTo>
                <a:lnTo>
                  <a:pt x="434" y="1160"/>
                </a:lnTo>
                <a:lnTo>
                  <a:pt x="463" y="1110"/>
                </a:lnTo>
                <a:lnTo>
                  <a:pt x="487" y="1087"/>
                </a:lnTo>
                <a:lnTo>
                  <a:pt x="517" y="1137"/>
                </a:lnTo>
                <a:lnTo>
                  <a:pt x="537" y="1153"/>
                </a:lnTo>
                <a:lnTo>
                  <a:pt x="592" y="1124"/>
                </a:lnTo>
                <a:lnTo>
                  <a:pt x="619" y="1120"/>
                </a:lnTo>
                <a:lnTo>
                  <a:pt x="999" y="1130"/>
                </a:lnTo>
                <a:lnTo>
                  <a:pt x="1029" y="1124"/>
                </a:lnTo>
                <a:lnTo>
                  <a:pt x="1046" y="1069"/>
                </a:lnTo>
                <a:lnTo>
                  <a:pt x="1035" y="1045"/>
                </a:lnTo>
                <a:lnTo>
                  <a:pt x="1016" y="1029"/>
                </a:lnTo>
                <a:lnTo>
                  <a:pt x="1016" y="998"/>
                </a:lnTo>
                <a:lnTo>
                  <a:pt x="1025" y="526"/>
                </a:lnTo>
                <a:lnTo>
                  <a:pt x="1039" y="214"/>
                </a:lnTo>
                <a:lnTo>
                  <a:pt x="1192" y="219"/>
                </a:lnTo>
                <a:lnTo>
                  <a:pt x="1196" y="219"/>
                </a:lnTo>
                <a:lnTo>
                  <a:pt x="901" y="0"/>
                </a:lnTo>
                <a:lnTo>
                  <a:pt x="881" y="113"/>
                </a:lnTo>
                <a:lnTo>
                  <a:pt x="599" y="110"/>
                </a:lnTo>
                <a:lnTo>
                  <a:pt x="552" y="334"/>
                </a:lnTo>
                <a:lnTo>
                  <a:pt x="530" y="354"/>
                </a:lnTo>
                <a:lnTo>
                  <a:pt x="449" y="376"/>
                </a:lnTo>
                <a:lnTo>
                  <a:pt x="430" y="399"/>
                </a:lnTo>
                <a:lnTo>
                  <a:pt x="413" y="544"/>
                </a:lnTo>
                <a:lnTo>
                  <a:pt x="96" y="548"/>
                </a:lnTo>
                <a:lnTo>
                  <a:pt x="68" y="556"/>
                </a:lnTo>
                <a:lnTo>
                  <a:pt x="33" y="580"/>
                </a:lnTo>
                <a:lnTo>
                  <a:pt x="96" y="652"/>
                </a:lnTo>
                <a:lnTo>
                  <a:pt x="88" y="701"/>
                </a:lnTo>
                <a:lnTo>
                  <a:pt x="51" y="732"/>
                </a:lnTo>
                <a:lnTo>
                  <a:pt x="73" y="783"/>
                </a:lnTo>
                <a:lnTo>
                  <a:pt x="84" y="830"/>
                </a:lnTo>
                <a:lnTo>
                  <a:pt x="76" y="877"/>
                </a:lnTo>
                <a:lnTo>
                  <a:pt x="16" y="1022"/>
                </a:lnTo>
                <a:lnTo>
                  <a:pt x="0" y="1059"/>
                </a:lnTo>
                <a:lnTo>
                  <a:pt x="44" y="1015"/>
                </a:lnTo>
                <a:lnTo>
                  <a:pt x="100" y="1019"/>
                </a:lnTo>
                <a:lnTo>
                  <a:pt x="191" y="1008"/>
                </a:lnTo>
                <a:lnTo>
                  <a:pt x="238" y="1035"/>
                </a:lnTo>
                <a:lnTo>
                  <a:pt x="251" y="1055"/>
                </a:lnTo>
                <a:lnTo>
                  <a:pt x="281" y="1059"/>
                </a:lnTo>
                <a:lnTo>
                  <a:pt x="305" y="1077"/>
                </a:lnTo>
                <a:lnTo>
                  <a:pt x="312" y="1105"/>
                </a:lnTo>
                <a:lnTo>
                  <a:pt x="333" y="1120"/>
                </a:lnTo>
                <a:lnTo>
                  <a:pt x="345" y="1144"/>
                </a:lnTo>
                <a:lnTo>
                  <a:pt x="397" y="1193"/>
                </a:lnTo>
                <a:close/>
              </a:path>
            </a:pathLst>
          </a:custGeom>
          <a:solidFill>
            <a:srgbClr val="00FF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68" name="Freeform 66"/>
          <p:cNvSpPr>
            <a:spLocks/>
          </p:cNvSpPr>
          <p:nvPr/>
        </p:nvSpPr>
        <p:spPr bwMode="auto">
          <a:xfrm>
            <a:off x="3403600" y="1946275"/>
            <a:ext cx="949325" cy="946150"/>
          </a:xfrm>
          <a:custGeom>
            <a:avLst/>
            <a:gdLst>
              <a:gd name="T0" fmla="*/ 2147483647 w 1196"/>
              <a:gd name="T1" fmla="*/ 2147483647 h 1193"/>
              <a:gd name="T2" fmla="*/ 2147483647 w 1196"/>
              <a:gd name="T3" fmla="*/ 2147483647 h 1193"/>
              <a:gd name="T4" fmla="*/ 2147483647 w 1196"/>
              <a:gd name="T5" fmla="*/ 2147483647 h 1193"/>
              <a:gd name="T6" fmla="*/ 2147483647 w 1196"/>
              <a:gd name="T7" fmla="*/ 2147483647 h 1193"/>
              <a:gd name="T8" fmla="*/ 2147483647 w 1196"/>
              <a:gd name="T9" fmla="*/ 2147483647 h 1193"/>
              <a:gd name="T10" fmla="*/ 2147483647 w 1196"/>
              <a:gd name="T11" fmla="*/ 2147483647 h 1193"/>
              <a:gd name="T12" fmla="*/ 2147483647 w 1196"/>
              <a:gd name="T13" fmla="*/ 2147483647 h 1193"/>
              <a:gd name="T14" fmla="*/ 2147483647 w 1196"/>
              <a:gd name="T15" fmla="*/ 2147483647 h 1193"/>
              <a:gd name="T16" fmla="*/ 2147483647 w 1196"/>
              <a:gd name="T17" fmla="*/ 2147483647 h 1193"/>
              <a:gd name="T18" fmla="*/ 2147483647 w 1196"/>
              <a:gd name="T19" fmla="*/ 2147483647 h 1193"/>
              <a:gd name="T20" fmla="*/ 2147483647 w 1196"/>
              <a:gd name="T21" fmla="*/ 2147483647 h 1193"/>
              <a:gd name="T22" fmla="*/ 2147483647 w 1196"/>
              <a:gd name="T23" fmla="*/ 2147483647 h 1193"/>
              <a:gd name="T24" fmla="*/ 2147483647 w 1196"/>
              <a:gd name="T25" fmla="*/ 2147483647 h 1193"/>
              <a:gd name="T26" fmla="*/ 2147483647 w 1196"/>
              <a:gd name="T27" fmla="*/ 2147483647 h 1193"/>
              <a:gd name="T28" fmla="*/ 2147483647 w 1196"/>
              <a:gd name="T29" fmla="*/ 2147483647 h 1193"/>
              <a:gd name="T30" fmla="*/ 2147483647 w 1196"/>
              <a:gd name="T31" fmla="*/ 2147483647 h 1193"/>
              <a:gd name="T32" fmla="*/ 2147483647 w 1196"/>
              <a:gd name="T33" fmla="*/ 2147483647 h 1193"/>
              <a:gd name="T34" fmla="*/ 2147483647 w 1196"/>
              <a:gd name="T35" fmla="*/ 2147483647 h 1193"/>
              <a:gd name="T36" fmla="*/ 2147483647 w 1196"/>
              <a:gd name="T37" fmla="*/ 0 h 1193"/>
              <a:gd name="T38" fmla="*/ 2147483647 w 1196"/>
              <a:gd name="T39" fmla="*/ 2147483647 h 1193"/>
              <a:gd name="T40" fmla="*/ 2147483647 w 1196"/>
              <a:gd name="T41" fmla="*/ 2147483647 h 1193"/>
              <a:gd name="T42" fmla="*/ 2147483647 w 1196"/>
              <a:gd name="T43" fmla="*/ 2147483647 h 1193"/>
              <a:gd name="T44" fmla="*/ 2147483647 w 1196"/>
              <a:gd name="T45" fmla="*/ 2147483647 h 1193"/>
              <a:gd name="T46" fmla="*/ 2147483647 w 1196"/>
              <a:gd name="T47" fmla="*/ 2147483647 h 1193"/>
              <a:gd name="T48" fmla="*/ 2147483647 w 1196"/>
              <a:gd name="T49" fmla="*/ 2147483647 h 1193"/>
              <a:gd name="T50" fmla="*/ 2147483647 w 1196"/>
              <a:gd name="T51" fmla="*/ 2147483647 h 1193"/>
              <a:gd name="T52" fmla="*/ 2147483647 w 1196"/>
              <a:gd name="T53" fmla="*/ 2147483647 h 1193"/>
              <a:gd name="T54" fmla="*/ 2147483647 w 1196"/>
              <a:gd name="T55" fmla="*/ 2147483647 h 1193"/>
              <a:gd name="T56" fmla="*/ 2147483647 w 1196"/>
              <a:gd name="T57" fmla="*/ 2147483647 h 1193"/>
              <a:gd name="T58" fmla="*/ 2147483647 w 1196"/>
              <a:gd name="T59" fmla="*/ 2147483647 h 1193"/>
              <a:gd name="T60" fmla="*/ 2147483647 w 1196"/>
              <a:gd name="T61" fmla="*/ 2147483647 h 1193"/>
              <a:gd name="T62" fmla="*/ 2147483647 w 1196"/>
              <a:gd name="T63" fmla="*/ 2147483647 h 1193"/>
              <a:gd name="T64" fmla="*/ 2147483647 w 1196"/>
              <a:gd name="T65" fmla="*/ 2147483647 h 1193"/>
              <a:gd name="T66" fmla="*/ 2147483647 w 1196"/>
              <a:gd name="T67" fmla="*/ 2147483647 h 1193"/>
              <a:gd name="T68" fmla="*/ 2147483647 w 1196"/>
              <a:gd name="T69" fmla="*/ 2147483647 h 1193"/>
              <a:gd name="T70" fmla="*/ 2147483647 w 1196"/>
              <a:gd name="T71" fmla="*/ 2147483647 h 1193"/>
              <a:gd name="T72" fmla="*/ 0 w 1196"/>
              <a:gd name="T73" fmla="*/ 2147483647 h 1193"/>
              <a:gd name="T74" fmla="*/ 2147483647 w 1196"/>
              <a:gd name="T75" fmla="*/ 2147483647 h 1193"/>
              <a:gd name="T76" fmla="*/ 2147483647 w 1196"/>
              <a:gd name="T77" fmla="*/ 2147483647 h 1193"/>
              <a:gd name="T78" fmla="*/ 2147483647 w 1196"/>
              <a:gd name="T79" fmla="*/ 2147483647 h 1193"/>
              <a:gd name="T80" fmla="*/ 2147483647 w 1196"/>
              <a:gd name="T81" fmla="*/ 2147483647 h 1193"/>
              <a:gd name="T82" fmla="*/ 2147483647 w 1196"/>
              <a:gd name="T83" fmla="*/ 2147483647 h 1193"/>
              <a:gd name="T84" fmla="*/ 2147483647 w 1196"/>
              <a:gd name="T85" fmla="*/ 2147483647 h 1193"/>
              <a:gd name="T86" fmla="*/ 2147483647 w 1196"/>
              <a:gd name="T87" fmla="*/ 2147483647 h 1193"/>
              <a:gd name="T88" fmla="*/ 2147483647 w 1196"/>
              <a:gd name="T89" fmla="*/ 2147483647 h 1193"/>
              <a:gd name="T90" fmla="*/ 2147483647 w 1196"/>
              <a:gd name="T91" fmla="*/ 2147483647 h 1193"/>
              <a:gd name="T92" fmla="*/ 2147483647 w 1196"/>
              <a:gd name="T93" fmla="*/ 2147483647 h 1193"/>
              <a:gd name="T94" fmla="*/ 2147483647 w 1196"/>
              <a:gd name="T95" fmla="*/ 2147483647 h 119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196"/>
              <a:gd name="T145" fmla="*/ 0 h 1193"/>
              <a:gd name="T146" fmla="*/ 1196 w 1196"/>
              <a:gd name="T147" fmla="*/ 1193 h 1193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196" h="1193">
                <a:moveTo>
                  <a:pt x="397" y="1193"/>
                </a:moveTo>
                <a:lnTo>
                  <a:pt x="434" y="1160"/>
                </a:lnTo>
                <a:lnTo>
                  <a:pt x="463" y="1110"/>
                </a:lnTo>
                <a:lnTo>
                  <a:pt x="487" y="1087"/>
                </a:lnTo>
                <a:lnTo>
                  <a:pt x="517" y="1137"/>
                </a:lnTo>
                <a:lnTo>
                  <a:pt x="537" y="1153"/>
                </a:lnTo>
                <a:lnTo>
                  <a:pt x="592" y="1124"/>
                </a:lnTo>
                <a:lnTo>
                  <a:pt x="619" y="1120"/>
                </a:lnTo>
                <a:lnTo>
                  <a:pt x="999" y="1130"/>
                </a:lnTo>
                <a:lnTo>
                  <a:pt x="1029" y="1124"/>
                </a:lnTo>
                <a:lnTo>
                  <a:pt x="1046" y="1069"/>
                </a:lnTo>
                <a:lnTo>
                  <a:pt x="1035" y="1045"/>
                </a:lnTo>
                <a:lnTo>
                  <a:pt x="1016" y="1029"/>
                </a:lnTo>
                <a:lnTo>
                  <a:pt x="1016" y="998"/>
                </a:lnTo>
                <a:lnTo>
                  <a:pt x="1025" y="526"/>
                </a:lnTo>
                <a:lnTo>
                  <a:pt x="1039" y="214"/>
                </a:lnTo>
                <a:lnTo>
                  <a:pt x="1192" y="219"/>
                </a:lnTo>
                <a:lnTo>
                  <a:pt x="1196" y="219"/>
                </a:lnTo>
                <a:lnTo>
                  <a:pt x="901" y="0"/>
                </a:lnTo>
                <a:lnTo>
                  <a:pt x="881" y="113"/>
                </a:lnTo>
                <a:lnTo>
                  <a:pt x="599" y="110"/>
                </a:lnTo>
                <a:lnTo>
                  <a:pt x="552" y="334"/>
                </a:lnTo>
                <a:lnTo>
                  <a:pt x="530" y="354"/>
                </a:lnTo>
                <a:lnTo>
                  <a:pt x="449" y="376"/>
                </a:lnTo>
                <a:lnTo>
                  <a:pt x="430" y="399"/>
                </a:lnTo>
                <a:lnTo>
                  <a:pt x="413" y="544"/>
                </a:lnTo>
                <a:lnTo>
                  <a:pt x="96" y="548"/>
                </a:lnTo>
                <a:lnTo>
                  <a:pt x="68" y="556"/>
                </a:lnTo>
                <a:lnTo>
                  <a:pt x="33" y="580"/>
                </a:lnTo>
                <a:lnTo>
                  <a:pt x="96" y="652"/>
                </a:lnTo>
                <a:lnTo>
                  <a:pt x="88" y="701"/>
                </a:lnTo>
                <a:lnTo>
                  <a:pt x="51" y="732"/>
                </a:lnTo>
                <a:lnTo>
                  <a:pt x="73" y="783"/>
                </a:lnTo>
                <a:lnTo>
                  <a:pt x="84" y="830"/>
                </a:lnTo>
                <a:lnTo>
                  <a:pt x="76" y="877"/>
                </a:lnTo>
                <a:lnTo>
                  <a:pt x="16" y="1022"/>
                </a:lnTo>
                <a:lnTo>
                  <a:pt x="0" y="1059"/>
                </a:lnTo>
                <a:lnTo>
                  <a:pt x="44" y="1015"/>
                </a:lnTo>
                <a:lnTo>
                  <a:pt x="100" y="1019"/>
                </a:lnTo>
                <a:lnTo>
                  <a:pt x="191" y="1008"/>
                </a:lnTo>
                <a:lnTo>
                  <a:pt x="238" y="1035"/>
                </a:lnTo>
                <a:lnTo>
                  <a:pt x="251" y="1055"/>
                </a:lnTo>
                <a:lnTo>
                  <a:pt x="281" y="1059"/>
                </a:lnTo>
                <a:lnTo>
                  <a:pt x="305" y="1077"/>
                </a:lnTo>
                <a:lnTo>
                  <a:pt x="312" y="1105"/>
                </a:lnTo>
                <a:lnTo>
                  <a:pt x="333" y="1120"/>
                </a:lnTo>
                <a:lnTo>
                  <a:pt x="345" y="1144"/>
                </a:lnTo>
                <a:lnTo>
                  <a:pt x="397" y="1193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69" name="Freeform 67"/>
          <p:cNvSpPr>
            <a:spLocks/>
          </p:cNvSpPr>
          <p:nvPr/>
        </p:nvSpPr>
        <p:spPr bwMode="auto">
          <a:xfrm>
            <a:off x="3429000" y="1903412"/>
            <a:ext cx="695325" cy="503238"/>
          </a:xfrm>
          <a:custGeom>
            <a:avLst/>
            <a:gdLst>
              <a:gd name="T0" fmla="*/ 0 w 875"/>
              <a:gd name="T1" fmla="*/ 2147483647 h 633"/>
              <a:gd name="T2" fmla="*/ 2147483647 w 875"/>
              <a:gd name="T3" fmla="*/ 2147483647 h 633"/>
              <a:gd name="T4" fmla="*/ 2147483647 w 875"/>
              <a:gd name="T5" fmla="*/ 2147483647 h 633"/>
              <a:gd name="T6" fmla="*/ 2147483647 w 875"/>
              <a:gd name="T7" fmla="*/ 2147483647 h 633"/>
              <a:gd name="T8" fmla="*/ 2147483647 w 875"/>
              <a:gd name="T9" fmla="*/ 2147483647 h 633"/>
              <a:gd name="T10" fmla="*/ 2147483647 w 875"/>
              <a:gd name="T11" fmla="*/ 2147483647 h 633"/>
              <a:gd name="T12" fmla="*/ 2147483647 w 875"/>
              <a:gd name="T13" fmla="*/ 2147483647 h 633"/>
              <a:gd name="T14" fmla="*/ 2147483647 w 875"/>
              <a:gd name="T15" fmla="*/ 0 h 633"/>
              <a:gd name="T16" fmla="*/ 2147483647 w 875"/>
              <a:gd name="T17" fmla="*/ 2147483647 h 633"/>
              <a:gd name="T18" fmla="*/ 2147483647 w 875"/>
              <a:gd name="T19" fmla="*/ 2147483647 h 633"/>
              <a:gd name="T20" fmla="*/ 2147483647 w 875"/>
              <a:gd name="T21" fmla="*/ 2147483647 h 633"/>
              <a:gd name="T22" fmla="*/ 2147483647 w 875"/>
              <a:gd name="T23" fmla="*/ 2147483647 h 633"/>
              <a:gd name="T24" fmla="*/ 2147483647 w 875"/>
              <a:gd name="T25" fmla="*/ 2147483647 h 633"/>
              <a:gd name="T26" fmla="*/ 2147483647 w 875"/>
              <a:gd name="T27" fmla="*/ 2147483647 h 633"/>
              <a:gd name="T28" fmla="*/ 2147483647 w 875"/>
              <a:gd name="T29" fmla="*/ 2147483647 h 633"/>
              <a:gd name="T30" fmla="*/ 2147483647 w 875"/>
              <a:gd name="T31" fmla="*/ 2147483647 h 633"/>
              <a:gd name="T32" fmla="*/ 2147483647 w 875"/>
              <a:gd name="T33" fmla="*/ 2147483647 h 633"/>
              <a:gd name="T34" fmla="*/ 2147483647 w 875"/>
              <a:gd name="T35" fmla="*/ 2147483647 h 633"/>
              <a:gd name="T36" fmla="*/ 2147483647 w 875"/>
              <a:gd name="T37" fmla="*/ 2147483647 h 633"/>
              <a:gd name="T38" fmla="*/ 0 w 875"/>
              <a:gd name="T39" fmla="*/ 2147483647 h 63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75"/>
              <a:gd name="T61" fmla="*/ 0 h 633"/>
              <a:gd name="T62" fmla="*/ 875 w 875"/>
              <a:gd name="T63" fmla="*/ 633 h 63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75" h="633">
                <a:moveTo>
                  <a:pt x="0" y="633"/>
                </a:moveTo>
                <a:lnTo>
                  <a:pt x="33" y="536"/>
                </a:lnTo>
                <a:lnTo>
                  <a:pt x="71" y="513"/>
                </a:lnTo>
                <a:lnTo>
                  <a:pt x="165" y="368"/>
                </a:lnTo>
                <a:lnTo>
                  <a:pt x="248" y="289"/>
                </a:lnTo>
                <a:lnTo>
                  <a:pt x="329" y="149"/>
                </a:lnTo>
                <a:lnTo>
                  <a:pt x="404" y="101"/>
                </a:lnTo>
                <a:lnTo>
                  <a:pt x="497" y="0"/>
                </a:lnTo>
                <a:lnTo>
                  <a:pt x="875" y="6"/>
                </a:lnTo>
                <a:lnTo>
                  <a:pt x="868" y="53"/>
                </a:lnTo>
                <a:lnTo>
                  <a:pt x="848" y="166"/>
                </a:lnTo>
                <a:lnTo>
                  <a:pt x="566" y="163"/>
                </a:lnTo>
                <a:lnTo>
                  <a:pt x="519" y="387"/>
                </a:lnTo>
                <a:lnTo>
                  <a:pt x="497" y="407"/>
                </a:lnTo>
                <a:lnTo>
                  <a:pt x="416" y="429"/>
                </a:lnTo>
                <a:lnTo>
                  <a:pt x="397" y="452"/>
                </a:lnTo>
                <a:lnTo>
                  <a:pt x="380" y="597"/>
                </a:lnTo>
                <a:lnTo>
                  <a:pt x="63" y="601"/>
                </a:lnTo>
                <a:lnTo>
                  <a:pt x="35" y="609"/>
                </a:lnTo>
                <a:lnTo>
                  <a:pt x="0" y="6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70" name="Freeform 68"/>
          <p:cNvSpPr>
            <a:spLocks/>
          </p:cNvSpPr>
          <p:nvPr/>
        </p:nvSpPr>
        <p:spPr bwMode="auto">
          <a:xfrm>
            <a:off x="3429000" y="1903412"/>
            <a:ext cx="695325" cy="503238"/>
          </a:xfrm>
          <a:custGeom>
            <a:avLst/>
            <a:gdLst>
              <a:gd name="T0" fmla="*/ 0 w 875"/>
              <a:gd name="T1" fmla="*/ 2147483647 h 633"/>
              <a:gd name="T2" fmla="*/ 2147483647 w 875"/>
              <a:gd name="T3" fmla="*/ 2147483647 h 633"/>
              <a:gd name="T4" fmla="*/ 2147483647 w 875"/>
              <a:gd name="T5" fmla="*/ 2147483647 h 633"/>
              <a:gd name="T6" fmla="*/ 2147483647 w 875"/>
              <a:gd name="T7" fmla="*/ 2147483647 h 633"/>
              <a:gd name="T8" fmla="*/ 2147483647 w 875"/>
              <a:gd name="T9" fmla="*/ 2147483647 h 633"/>
              <a:gd name="T10" fmla="*/ 2147483647 w 875"/>
              <a:gd name="T11" fmla="*/ 2147483647 h 633"/>
              <a:gd name="T12" fmla="*/ 2147483647 w 875"/>
              <a:gd name="T13" fmla="*/ 2147483647 h 633"/>
              <a:gd name="T14" fmla="*/ 2147483647 w 875"/>
              <a:gd name="T15" fmla="*/ 0 h 633"/>
              <a:gd name="T16" fmla="*/ 2147483647 w 875"/>
              <a:gd name="T17" fmla="*/ 2147483647 h 633"/>
              <a:gd name="T18" fmla="*/ 2147483647 w 875"/>
              <a:gd name="T19" fmla="*/ 2147483647 h 633"/>
              <a:gd name="T20" fmla="*/ 2147483647 w 875"/>
              <a:gd name="T21" fmla="*/ 2147483647 h 633"/>
              <a:gd name="T22" fmla="*/ 2147483647 w 875"/>
              <a:gd name="T23" fmla="*/ 2147483647 h 633"/>
              <a:gd name="T24" fmla="*/ 2147483647 w 875"/>
              <a:gd name="T25" fmla="*/ 2147483647 h 633"/>
              <a:gd name="T26" fmla="*/ 2147483647 w 875"/>
              <a:gd name="T27" fmla="*/ 2147483647 h 633"/>
              <a:gd name="T28" fmla="*/ 2147483647 w 875"/>
              <a:gd name="T29" fmla="*/ 2147483647 h 633"/>
              <a:gd name="T30" fmla="*/ 2147483647 w 875"/>
              <a:gd name="T31" fmla="*/ 2147483647 h 633"/>
              <a:gd name="T32" fmla="*/ 2147483647 w 875"/>
              <a:gd name="T33" fmla="*/ 2147483647 h 633"/>
              <a:gd name="T34" fmla="*/ 2147483647 w 875"/>
              <a:gd name="T35" fmla="*/ 2147483647 h 633"/>
              <a:gd name="T36" fmla="*/ 2147483647 w 875"/>
              <a:gd name="T37" fmla="*/ 2147483647 h 633"/>
              <a:gd name="T38" fmla="*/ 0 w 875"/>
              <a:gd name="T39" fmla="*/ 2147483647 h 63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75"/>
              <a:gd name="T61" fmla="*/ 0 h 633"/>
              <a:gd name="T62" fmla="*/ 875 w 875"/>
              <a:gd name="T63" fmla="*/ 633 h 63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75" h="633">
                <a:moveTo>
                  <a:pt x="0" y="633"/>
                </a:moveTo>
                <a:lnTo>
                  <a:pt x="33" y="536"/>
                </a:lnTo>
                <a:lnTo>
                  <a:pt x="71" y="513"/>
                </a:lnTo>
                <a:lnTo>
                  <a:pt x="165" y="368"/>
                </a:lnTo>
                <a:lnTo>
                  <a:pt x="248" y="289"/>
                </a:lnTo>
                <a:lnTo>
                  <a:pt x="329" y="149"/>
                </a:lnTo>
                <a:lnTo>
                  <a:pt x="404" y="101"/>
                </a:lnTo>
                <a:lnTo>
                  <a:pt x="497" y="0"/>
                </a:lnTo>
                <a:lnTo>
                  <a:pt x="875" y="6"/>
                </a:lnTo>
                <a:lnTo>
                  <a:pt x="868" y="53"/>
                </a:lnTo>
                <a:lnTo>
                  <a:pt x="848" y="166"/>
                </a:lnTo>
                <a:lnTo>
                  <a:pt x="566" y="163"/>
                </a:lnTo>
                <a:lnTo>
                  <a:pt x="519" y="387"/>
                </a:lnTo>
                <a:lnTo>
                  <a:pt x="497" y="407"/>
                </a:lnTo>
                <a:lnTo>
                  <a:pt x="416" y="429"/>
                </a:lnTo>
                <a:lnTo>
                  <a:pt x="397" y="452"/>
                </a:lnTo>
                <a:lnTo>
                  <a:pt x="380" y="597"/>
                </a:lnTo>
                <a:lnTo>
                  <a:pt x="63" y="601"/>
                </a:lnTo>
                <a:lnTo>
                  <a:pt x="35" y="609"/>
                </a:lnTo>
                <a:lnTo>
                  <a:pt x="0" y="633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71" name="Freeform 69"/>
          <p:cNvSpPr>
            <a:spLocks/>
          </p:cNvSpPr>
          <p:nvPr/>
        </p:nvSpPr>
        <p:spPr bwMode="auto">
          <a:xfrm>
            <a:off x="3324225" y="2746375"/>
            <a:ext cx="438150" cy="333375"/>
          </a:xfrm>
          <a:custGeom>
            <a:avLst/>
            <a:gdLst>
              <a:gd name="T0" fmla="*/ 2147483647 w 554"/>
              <a:gd name="T1" fmla="*/ 2147483647 h 421"/>
              <a:gd name="T2" fmla="*/ 2147483647 w 554"/>
              <a:gd name="T3" fmla="*/ 2147483647 h 421"/>
              <a:gd name="T4" fmla="*/ 2147483647 w 554"/>
              <a:gd name="T5" fmla="*/ 2147483647 h 421"/>
              <a:gd name="T6" fmla="*/ 2147483647 w 554"/>
              <a:gd name="T7" fmla="*/ 2147483647 h 421"/>
              <a:gd name="T8" fmla="*/ 2147483647 w 554"/>
              <a:gd name="T9" fmla="*/ 2147483647 h 421"/>
              <a:gd name="T10" fmla="*/ 2147483647 w 554"/>
              <a:gd name="T11" fmla="*/ 2147483647 h 421"/>
              <a:gd name="T12" fmla="*/ 2147483647 w 554"/>
              <a:gd name="T13" fmla="*/ 2147483647 h 421"/>
              <a:gd name="T14" fmla="*/ 2147483647 w 554"/>
              <a:gd name="T15" fmla="*/ 2147483647 h 421"/>
              <a:gd name="T16" fmla="*/ 2147483647 w 554"/>
              <a:gd name="T17" fmla="*/ 2147483647 h 421"/>
              <a:gd name="T18" fmla="*/ 2147483647 w 554"/>
              <a:gd name="T19" fmla="*/ 2147483647 h 421"/>
              <a:gd name="T20" fmla="*/ 2147483647 w 554"/>
              <a:gd name="T21" fmla="*/ 2147483647 h 421"/>
              <a:gd name="T22" fmla="*/ 2147483647 w 554"/>
              <a:gd name="T23" fmla="*/ 2147483647 h 421"/>
              <a:gd name="T24" fmla="*/ 2147483647 w 554"/>
              <a:gd name="T25" fmla="*/ 2147483647 h 421"/>
              <a:gd name="T26" fmla="*/ 2147483647 w 554"/>
              <a:gd name="T27" fmla="*/ 2147483647 h 421"/>
              <a:gd name="T28" fmla="*/ 2147483647 w 554"/>
              <a:gd name="T29" fmla="*/ 2147483647 h 421"/>
              <a:gd name="T30" fmla="*/ 2147483647 w 554"/>
              <a:gd name="T31" fmla="*/ 2147483647 h 421"/>
              <a:gd name="T32" fmla="*/ 2147483647 w 554"/>
              <a:gd name="T33" fmla="*/ 2147483647 h 421"/>
              <a:gd name="T34" fmla="*/ 0 w 554"/>
              <a:gd name="T35" fmla="*/ 2147483647 h 421"/>
              <a:gd name="T36" fmla="*/ 2147483647 w 554"/>
              <a:gd name="T37" fmla="*/ 2147483647 h 421"/>
              <a:gd name="T38" fmla="*/ 2147483647 w 554"/>
              <a:gd name="T39" fmla="*/ 2147483647 h 421"/>
              <a:gd name="T40" fmla="*/ 2147483647 w 554"/>
              <a:gd name="T41" fmla="*/ 2147483647 h 421"/>
              <a:gd name="T42" fmla="*/ 2147483647 w 554"/>
              <a:gd name="T43" fmla="*/ 2147483647 h 421"/>
              <a:gd name="T44" fmla="*/ 2147483647 w 554"/>
              <a:gd name="T45" fmla="*/ 2147483647 h 421"/>
              <a:gd name="T46" fmla="*/ 2147483647 w 554"/>
              <a:gd name="T47" fmla="*/ 0 h 421"/>
              <a:gd name="T48" fmla="*/ 2147483647 w 554"/>
              <a:gd name="T49" fmla="*/ 2147483647 h 421"/>
              <a:gd name="T50" fmla="*/ 2147483647 w 554"/>
              <a:gd name="T51" fmla="*/ 2147483647 h 421"/>
              <a:gd name="T52" fmla="*/ 2147483647 w 554"/>
              <a:gd name="T53" fmla="*/ 2147483647 h 421"/>
              <a:gd name="T54" fmla="*/ 2147483647 w 554"/>
              <a:gd name="T55" fmla="*/ 2147483647 h 421"/>
              <a:gd name="T56" fmla="*/ 2147483647 w 554"/>
              <a:gd name="T57" fmla="*/ 2147483647 h 421"/>
              <a:gd name="T58" fmla="*/ 2147483647 w 554"/>
              <a:gd name="T59" fmla="*/ 2147483647 h 421"/>
              <a:gd name="T60" fmla="*/ 2147483647 w 554"/>
              <a:gd name="T61" fmla="*/ 2147483647 h 421"/>
              <a:gd name="T62" fmla="*/ 2147483647 w 554"/>
              <a:gd name="T63" fmla="*/ 2147483647 h 421"/>
              <a:gd name="T64" fmla="*/ 2147483647 w 554"/>
              <a:gd name="T65" fmla="*/ 2147483647 h 421"/>
              <a:gd name="T66" fmla="*/ 2147483647 w 554"/>
              <a:gd name="T67" fmla="*/ 2147483647 h 421"/>
              <a:gd name="T68" fmla="*/ 2147483647 w 554"/>
              <a:gd name="T69" fmla="*/ 2147483647 h 421"/>
              <a:gd name="T70" fmla="*/ 2147483647 w 554"/>
              <a:gd name="T71" fmla="*/ 2147483647 h 421"/>
              <a:gd name="T72" fmla="*/ 2147483647 w 554"/>
              <a:gd name="T73" fmla="*/ 2147483647 h 421"/>
              <a:gd name="T74" fmla="*/ 2147483647 w 554"/>
              <a:gd name="T75" fmla="*/ 2147483647 h 421"/>
              <a:gd name="T76" fmla="*/ 2147483647 w 554"/>
              <a:gd name="T77" fmla="*/ 2147483647 h 42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554"/>
              <a:gd name="T118" fmla="*/ 0 h 421"/>
              <a:gd name="T119" fmla="*/ 554 w 554"/>
              <a:gd name="T120" fmla="*/ 421 h 42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554" h="421">
                <a:moveTo>
                  <a:pt x="332" y="384"/>
                </a:moveTo>
                <a:lnTo>
                  <a:pt x="219" y="384"/>
                </a:lnTo>
                <a:lnTo>
                  <a:pt x="61" y="416"/>
                </a:lnTo>
                <a:lnTo>
                  <a:pt x="41" y="407"/>
                </a:lnTo>
                <a:lnTo>
                  <a:pt x="51" y="344"/>
                </a:lnTo>
                <a:lnTo>
                  <a:pt x="197" y="308"/>
                </a:lnTo>
                <a:lnTo>
                  <a:pt x="226" y="308"/>
                </a:lnTo>
                <a:lnTo>
                  <a:pt x="281" y="331"/>
                </a:lnTo>
                <a:lnTo>
                  <a:pt x="309" y="327"/>
                </a:lnTo>
                <a:lnTo>
                  <a:pt x="320" y="298"/>
                </a:lnTo>
                <a:lnTo>
                  <a:pt x="296" y="306"/>
                </a:lnTo>
                <a:lnTo>
                  <a:pt x="269" y="301"/>
                </a:lnTo>
                <a:lnTo>
                  <a:pt x="211" y="273"/>
                </a:lnTo>
                <a:lnTo>
                  <a:pt x="157" y="294"/>
                </a:lnTo>
                <a:lnTo>
                  <a:pt x="74" y="294"/>
                </a:lnTo>
                <a:lnTo>
                  <a:pt x="54" y="259"/>
                </a:lnTo>
                <a:lnTo>
                  <a:pt x="37" y="209"/>
                </a:lnTo>
                <a:lnTo>
                  <a:pt x="0" y="185"/>
                </a:lnTo>
                <a:lnTo>
                  <a:pt x="44" y="159"/>
                </a:lnTo>
                <a:lnTo>
                  <a:pt x="110" y="79"/>
                </a:lnTo>
                <a:lnTo>
                  <a:pt x="101" y="51"/>
                </a:lnTo>
                <a:lnTo>
                  <a:pt x="145" y="7"/>
                </a:lnTo>
                <a:lnTo>
                  <a:pt x="201" y="11"/>
                </a:lnTo>
                <a:lnTo>
                  <a:pt x="292" y="0"/>
                </a:lnTo>
                <a:lnTo>
                  <a:pt x="339" y="27"/>
                </a:lnTo>
                <a:lnTo>
                  <a:pt x="352" y="47"/>
                </a:lnTo>
                <a:lnTo>
                  <a:pt x="382" y="51"/>
                </a:lnTo>
                <a:lnTo>
                  <a:pt x="406" y="69"/>
                </a:lnTo>
                <a:lnTo>
                  <a:pt x="413" y="97"/>
                </a:lnTo>
                <a:lnTo>
                  <a:pt x="434" y="112"/>
                </a:lnTo>
                <a:lnTo>
                  <a:pt x="446" y="136"/>
                </a:lnTo>
                <a:lnTo>
                  <a:pt x="498" y="185"/>
                </a:lnTo>
                <a:lnTo>
                  <a:pt x="511" y="301"/>
                </a:lnTo>
                <a:lnTo>
                  <a:pt x="550" y="341"/>
                </a:lnTo>
                <a:lnTo>
                  <a:pt x="554" y="414"/>
                </a:lnTo>
                <a:lnTo>
                  <a:pt x="471" y="421"/>
                </a:lnTo>
                <a:lnTo>
                  <a:pt x="441" y="414"/>
                </a:lnTo>
                <a:lnTo>
                  <a:pt x="390" y="391"/>
                </a:lnTo>
                <a:lnTo>
                  <a:pt x="332" y="384"/>
                </a:lnTo>
                <a:close/>
              </a:path>
            </a:pathLst>
          </a:custGeom>
          <a:solidFill>
            <a:srgbClr val="00FF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72" name="Freeform 70"/>
          <p:cNvSpPr>
            <a:spLocks/>
          </p:cNvSpPr>
          <p:nvPr/>
        </p:nvSpPr>
        <p:spPr bwMode="auto">
          <a:xfrm>
            <a:off x="3324225" y="2746375"/>
            <a:ext cx="438150" cy="333375"/>
          </a:xfrm>
          <a:custGeom>
            <a:avLst/>
            <a:gdLst>
              <a:gd name="T0" fmla="*/ 2147483647 w 554"/>
              <a:gd name="T1" fmla="*/ 2147483647 h 421"/>
              <a:gd name="T2" fmla="*/ 2147483647 w 554"/>
              <a:gd name="T3" fmla="*/ 2147483647 h 421"/>
              <a:gd name="T4" fmla="*/ 2147483647 w 554"/>
              <a:gd name="T5" fmla="*/ 2147483647 h 421"/>
              <a:gd name="T6" fmla="*/ 2147483647 w 554"/>
              <a:gd name="T7" fmla="*/ 2147483647 h 421"/>
              <a:gd name="T8" fmla="*/ 2147483647 w 554"/>
              <a:gd name="T9" fmla="*/ 2147483647 h 421"/>
              <a:gd name="T10" fmla="*/ 2147483647 w 554"/>
              <a:gd name="T11" fmla="*/ 2147483647 h 421"/>
              <a:gd name="T12" fmla="*/ 2147483647 w 554"/>
              <a:gd name="T13" fmla="*/ 2147483647 h 421"/>
              <a:gd name="T14" fmla="*/ 2147483647 w 554"/>
              <a:gd name="T15" fmla="*/ 2147483647 h 421"/>
              <a:gd name="T16" fmla="*/ 2147483647 w 554"/>
              <a:gd name="T17" fmla="*/ 2147483647 h 421"/>
              <a:gd name="T18" fmla="*/ 2147483647 w 554"/>
              <a:gd name="T19" fmla="*/ 2147483647 h 421"/>
              <a:gd name="T20" fmla="*/ 2147483647 w 554"/>
              <a:gd name="T21" fmla="*/ 2147483647 h 421"/>
              <a:gd name="T22" fmla="*/ 2147483647 w 554"/>
              <a:gd name="T23" fmla="*/ 2147483647 h 421"/>
              <a:gd name="T24" fmla="*/ 2147483647 w 554"/>
              <a:gd name="T25" fmla="*/ 2147483647 h 421"/>
              <a:gd name="T26" fmla="*/ 2147483647 w 554"/>
              <a:gd name="T27" fmla="*/ 2147483647 h 421"/>
              <a:gd name="T28" fmla="*/ 2147483647 w 554"/>
              <a:gd name="T29" fmla="*/ 2147483647 h 421"/>
              <a:gd name="T30" fmla="*/ 2147483647 w 554"/>
              <a:gd name="T31" fmla="*/ 2147483647 h 421"/>
              <a:gd name="T32" fmla="*/ 2147483647 w 554"/>
              <a:gd name="T33" fmla="*/ 2147483647 h 421"/>
              <a:gd name="T34" fmla="*/ 0 w 554"/>
              <a:gd name="T35" fmla="*/ 2147483647 h 421"/>
              <a:gd name="T36" fmla="*/ 2147483647 w 554"/>
              <a:gd name="T37" fmla="*/ 2147483647 h 421"/>
              <a:gd name="T38" fmla="*/ 2147483647 w 554"/>
              <a:gd name="T39" fmla="*/ 2147483647 h 421"/>
              <a:gd name="T40" fmla="*/ 2147483647 w 554"/>
              <a:gd name="T41" fmla="*/ 2147483647 h 421"/>
              <a:gd name="T42" fmla="*/ 2147483647 w 554"/>
              <a:gd name="T43" fmla="*/ 2147483647 h 421"/>
              <a:gd name="T44" fmla="*/ 2147483647 w 554"/>
              <a:gd name="T45" fmla="*/ 2147483647 h 421"/>
              <a:gd name="T46" fmla="*/ 2147483647 w 554"/>
              <a:gd name="T47" fmla="*/ 0 h 421"/>
              <a:gd name="T48" fmla="*/ 2147483647 w 554"/>
              <a:gd name="T49" fmla="*/ 2147483647 h 421"/>
              <a:gd name="T50" fmla="*/ 2147483647 w 554"/>
              <a:gd name="T51" fmla="*/ 2147483647 h 421"/>
              <a:gd name="T52" fmla="*/ 2147483647 w 554"/>
              <a:gd name="T53" fmla="*/ 2147483647 h 421"/>
              <a:gd name="T54" fmla="*/ 2147483647 w 554"/>
              <a:gd name="T55" fmla="*/ 2147483647 h 421"/>
              <a:gd name="T56" fmla="*/ 2147483647 w 554"/>
              <a:gd name="T57" fmla="*/ 2147483647 h 421"/>
              <a:gd name="T58" fmla="*/ 2147483647 w 554"/>
              <a:gd name="T59" fmla="*/ 2147483647 h 421"/>
              <a:gd name="T60" fmla="*/ 2147483647 w 554"/>
              <a:gd name="T61" fmla="*/ 2147483647 h 421"/>
              <a:gd name="T62" fmla="*/ 2147483647 w 554"/>
              <a:gd name="T63" fmla="*/ 2147483647 h 421"/>
              <a:gd name="T64" fmla="*/ 2147483647 w 554"/>
              <a:gd name="T65" fmla="*/ 2147483647 h 421"/>
              <a:gd name="T66" fmla="*/ 2147483647 w 554"/>
              <a:gd name="T67" fmla="*/ 2147483647 h 421"/>
              <a:gd name="T68" fmla="*/ 2147483647 w 554"/>
              <a:gd name="T69" fmla="*/ 2147483647 h 421"/>
              <a:gd name="T70" fmla="*/ 2147483647 w 554"/>
              <a:gd name="T71" fmla="*/ 2147483647 h 421"/>
              <a:gd name="T72" fmla="*/ 2147483647 w 554"/>
              <a:gd name="T73" fmla="*/ 2147483647 h 421"/>
              <a:gd name="T74" fmla="*/ 2147483647 w 554"/>
              <a:gd name="T75" fmla="*/ 2147483647 h 421"/>
              <a:gd name="T76" fmla="*/ 2147483647 w 554"/>
              <a:gd name="T77" fmla="*/ 2147483647 h 42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554"/>
              <a:gd name="T118" fmla="*/ 0 h 421"/>
              <a:gd name="T119" fmla="*/ 554 w 554"/>
              <a:gd name="T120" fmla="*/ 421 h 42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554" h="421">
                <a:moveTo>
                  <a:pt x="332" y="384"/>
                </a:moveTo>
                <a:lnTo>
                  <a:pt x="219" y="384"/>
                </a:lnTo>
                <a:lnTo>
                  <a:pt x="61" y="416"/>
                </a:lnTo>
                <a:lnTo>
                  <a:pt x="41" y="407"/>
                </a:lnTo>
                <a:lnTo>
                  <a:pt x="51" y="344"/>
                </a:lnTo>
                <a:lnTo>
                  <a:pt x="197" y="308"/>
                </a:lnTo>
                <a:lnTo>
                  <a:pt x="226" y="308"/>
                </a:lnTo>
                <a:lnTo>
                  <a:pt x="281" y="331"/>
                </a:lnTo>
                <a:lnTo>
                  <a:pt x="309" y="327"/>
                </a:lnTo>
                <a:lnTo>
                  <a:pt x="320" y="298"/>
                </a:lnTo>
                <a:lnTo>
                  <a:pt x="296" y="306"/>
                </a:lnTo>
                <a:lnTo>
                  <a:pt x="269" y="301"/>
                </a:lnTo>
                <a:lnTo>
                  <a:pt x="211" y="273"/>
                </a:lnTo>
                <a:lnTo>
                  <a:pt x="157" y="294"/>
                </a:lnTo>
                <a:lnTo>
                  <a:pt x="74" y="294"/>
                </a:lnTo>
                <a:lnTo>
                  <a:pt x="54" y="259"/>
                </a:lnTo>
                <a:lnTo>
                  <a:pt x="37" y="209"/>
                </a:lnTo>
                <a:lnTo>
                  <a:pt x="0" y="185"/>
                </a:lnTo>
                <a:lnTo>
                  <a:pt x="44" y="159"/>
                </a:lnTo>
                <a:lnTo>
                  <a:pt x="110" y="79"/>
                </a:lnTo>
                <a:lnTo>
                  <a:pt x="101" y="51"/>
                </a:lnTo>
                <a:lnTo>
                  <a:pt x="145" y="7"/>
                </a:lnTo>
                <a:lnTo>
                  <a:pt x="201" y="11"/>
                </a:lnTo>
                <a:lnTo>
                  <a:pt x="292" y="0"/>
                </a:lnTo>
                <a:lnTo>
                  <a:pt x="339" y="27"/>
                </a:lnTo>
                <a:lnTo>
                  <a:pt x="352" y="47"/>
                </a:lnTo>
                <a:lnTo>
                  <a:pt x="382" y="51"/>
                </a:lnTo>
                <a:lnTo>
                  <a:pt x="406" y="69"/>
                </a:lnTo>
                <a:lnTo>
                  <a:pt x="413" y="97"/>
                </a:lnTo>
                <a:lnTo>
                  <a:pt x="434" y="112"/>
                </a:lnTo>
                <a:lnTo>
                  <a:pt x="446" y="136"/>
                </a:lnTo>
                <a:lnTo>
                  <a:pt x="498" y="185"/>
                </a:lnTo>
                <a:lnTo>
                  <a:pt x="511" y="301"/>
                </a:lnTo>
                <a:lnTo>
                  <a:pt x="550" y="341"/>
                </a:lnTo>
                <a:lnTo>
                  <a:pt x="554" y="414"/>
                </a:lnTo>
                <a:lnTo>
                  <a:pt x="471" y="421"/>
                </a:lnTo>
                <a:lnTo>
                  <a:pt x="441" y="414"/>
                </a:lnTo>
                <a:lnTo>
                  <a:pt x="390" y="391"/>
                </a:lnTo>
                <a:lnTo>
                  <a:pt x="332" y="384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73" name="Freeform 71"/>
          <p:cNvSpPr>
            <a:spLocks/>
          </p:cNvSpPr>
          <p:nvPr/>
        </p:nvSpPr>
        <p:spPr bwMode="auto">
          <a:xfrm>
            <a:off x="3363913" y="2962275"/>
            <a:ext cx="214312" cy="57150"/>
          </a:xfrm>
          <a:custGeom>
            <a:avLst/>
            <a:gdLst>
              <a:gd name="T0" fmla="*/ 0 w 269"/>
              <a:gd name="T1" fmla="*/ 2147483647 h 71"/>
              <a:gd name="T2" fmla="*/ 2147483647 w 269"/>
              <a:gd name="T3" fmla="*/ 2147483647 h 71"/>
              <a:gd name="T4" fmla="*/ 2147483647 w 269"/>
              <a:gd name="T5" fmla="*/ 2147483647 h 71"/>
              <a:gd name="T6" fmla="*/ 2147483647 w 269"/>
              <a:gd name="T7" fmla="*/ 0 h 71"/>
              <a:gd name="T8" fmla="*/ 2147483647 w 269"/>
              <a:gd name="T9" fmla="*/ 2147483647 h 71"/>
              <a:gd name="T10" fmla="*/ 2147483647 w 269"/>
              <a:gd name="T11" fmla="*/ 2147483647 h 71"/>
              <a:gd name="T12" fmla="*/ 2147483647 w 269"/>
              <a:gd name="T13" fmla="*/ 2147483647 h 71"/>
              <a:gd name="T14" fmla="*/ 2147483647 w 269"/>
              <a:gd name="T15" fmla="*/ 2147483647 h 71"/>
              <a:gd name="T16" fmla="*/ 2147483647 w 269"/>
              <a:gd name="T17" fmla="*/ 2147483647 h 71"/>
              <a:gd name="T18" fmla="*/ 2147483647 w 269"/>
              <a:gd name="T19" fmla="*/ 2147483647 h 71"/>
              <a:gd name="T20" fmla="*/ 2147483647 w 269"/>
              <a:gd name="T21" fmla="*/ 2147483647 h 71"/>
              <a:gd name="T22" fmla="*/ 0 w 269"/>
              <a:gd name="T23" fmla="*/ 2147483647 h 7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69"/>
              <a:gd name="T37" fmla="*/ 0 h 71"/>
              <a:gd name="T38" fmla="*/ 269 w 269"/>
              <a:gd name="T39" fmla="*/ 71 h 7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69" h="71">
                <a:moveTo>
                  <a:pt x="0" y="71"/>
                </a:moveTo>
                <a:lnTo>
                  <a:pt x="23" y="21"/>
                </a:lnTo>
                <a:lnTo>
                  <a:pt x="106" y="21"/>
                </a:lnTo>
                <a:lnTo>
                  <a:pt x="160" y="0"/>
                </a:lnTo>
                <a:lnTo>
                  <a:pt x="218" y="28"/>
                </a:lnTo>
                <a:lnTo>
                  <a:pt x="245" y="33"/>
                </a:lnTo>
                <a:lnTo>
                  <a:pt x="269" y="25"/>
                </a:lnTo>
                <a:lnTo>
                  <a:pt x="258" y="54"/>
                </a:lnTo>
                <a:lnTo>
                  <a:pt x="230" y="58"/>
                </a:lnTo>
                <a:lnTo>
                  <a:pt x="175" y="35"/>
                </a:lnTo>
                <a:lnTo>
                  <a:pt x="146" y="35"/>
                </a:lnTo>
                <a:lnTo>
                  <a:pt x="0" y="71"/>
                </a:lnTo>
                <a:close/>
              </a:path>
            </a:pathLst>
          </a:custGeom>
          <a:solidFill>
            <a:srgbClr val="00FF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74" name="Freeform 72"/>
          <p:cNvSpPr>
            <a:spLocks/>
          </p:cNvSpPr>
          <p:nvPr/>
        </p:nvSpPr>
        <p:spPr bwMode="auto">
          <a:xfrm>
            <a:off x="3363913" y="2962275"/>
            <a:ext cx="214312" cy="57150"/>
          </a:xfrm>
          <a:custGeom>
            <a:avLst/>
            <a:gdLst>
              <a:gd name="T0" fmla="*/ 0 w 269"/>
              <a:gd name="T1" fmla="*/ 2147483647 h 71"/>
              <a:gd name="T2" fmla="*/ 2147483647 w 269"/>
              <a:gd name="T3" fmla="*/ 2147483647 h 71"/>
              <a:gd name="T4" fmla="*/ 2147483647 w 269"/>
              <a:gd name="T5" fmla="*/ 2147483647 h 71"/>
              <a:gd name="T6" fmla="*/ 2147483647 w 269"/>
              <a:gd name="T7" fmla="*/ 0 h 71"/>
              <a:gd name="T8" fmla="*/ 2147483647 w 269"/>
              <a:gd name="T9" fmla="*/ 2147483647 h 71"/>
              <a:gd name="T10" fmla="*/ 2147483647 w 269"/>
              <a:gd name="T11" fmla="*/ 2147483647 h 71"/>
              <a:gd name="T12" fmla="*/ 2147483647 w 269"/>
              <a:gd name="T13" fmla="*/ 2147483647 h 71"/>
              <a:gd name="T14" fmla="*/ 2147483647 w 269"/>
              <a:gd name="T15" fmla="*/ 2147483647 h 71"/>
              <a:gd name="T16" fmla="*/ 2147483647 w 269"/>
              <a:gd name="T17" fmla="*/ 2147483647 h 71"/>
              <a:gd name="T18" fmla="*/ 2147483647 w 269"/>
              <a:gd name="T19" fmla="*/ 2147483647 h 71"/>
              <a:gd name="T20" fmla="*/ 2147483647 w 269"/>
              <a:gd name="T21" fmla="*/ 2147483647 h 71"/>
              <a:gd name="T22" fmla="*/ 0 w 269"/>
              <a:gd name="T23" fmla="*/ 2147483647 h 7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69"/>
              <a:gd name="T37" fmla="*/ 0 h 71"/>
              <a:gd name="T38" fmla="*/ 269 w 269"/>
              <a:gd name="T39" fmla="*/ 71 h 7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69" h="71">
                <a:moveTo>
                  <a:pt x="0" y="71"/>
                </a:moveTo>
                <a:lnTo>
                  <a:pt x="23" y="21"/>
                </a:lnTo>
                <a:lnTo>
                  <a:pt x="106" y="21"/>
                </a:lnTo>
                <a:lnTo>
                  <a:pt x="160" y="0"/>
                </a:lnTo>
                <a:lnTo>
                  <a:pt x="218" y="28"/>
                </a:lnTo>
                <a:lnTo>
                  <a:pt x="245" y="33"/>
                </a:lnTo>
                <a:lnTo>
                  <a:pt x="269" y="25"/>
                </a:lnTo>
                <a:lnTo>
                  <a:pt x="258" y="54"/>
                </a:lnTo>
                <a:lnTo>
                  <a:pt x="230" y="58"/>
                </a:lnTo>
                <a:lnTo>
                  <a:pt x="175" y="35"/>
                </a:lnTo>
                <a:lnTo>
                  <a:pt x="146" y="35"/>
                </a:lnTo>
                <a:lnTo>
                  <a:pt x="0" y="71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75" name="Freeform 73"/>
          <p:cNvSpPr>
            <a:spLocks/>
          </p:cNvSpPr>
          <p:nvPr/>
        </p:nvSpPr>
        <p:spPr bwMode="auto">
          <a:xfrm>
            <a:off x="3352800" y="3051175"/>
            <a:ext cx="239713" cy="134937"/>
          </a:xfrm>
          <a:custGeom>
            <a:avLst/>
            <a:gdLst>
              <a:gd name="T0" fmla="*/ 2147483647 w 302"/>
              <a:gd name="T1" fmla="*/ 2147483647 h 170"/>
              <a:gd name="T2" fmla="*/ 0 w 302"/>
              <a:gd name="T3" fmla="*/ 2147483647 h 170"/>
              <a:gd name="T4" fmla="*/ 2147483647 w 302"/>
              <a:gd name="T5" fmla="*/ 2147483647 h 170"/>
              <a:gd name="T6" fmla="*/ 2147483647 w 302"/>
              <a:gd name="T7" fmla="*/ 2147483647 h 170"/>
              <a:gd name="T8" fmla="*/ 2147483647 w 302"/>
              <a:gd name="T9" fmla="*/ 2147483647 h 170"/>
              <a:gd name="T10" fmla="*/ 2147483647 w 302"/>
              <a:gd name="T11" fmla="*/ 2147483647 h 170"/>
              <a:gd name="T12" fmla="*/ 2147483647 w 302"/>
              <a:gd name="T13" fmla="*/ 2147483647 h 170"/>
              <a:gd name="T14" fmla="*/ 2147483647 w 302"/>
              <a:gd name="T15" fmla="*/ 2147483647 h 170"/>
              <a:gd name="T16" fmla="*/ 2147483647 w 302"/>
              <a:gd name="T17" fmla="*/ 2147483647 h 170"/>
              <a:gd name="T18" fmla="*/ 2147483647 w 302"/>
              <a:gd name="T19" fmla="*/ 2147483647 h 170"/>
              <a:gd name="T20" fmla="*/ 2147483647 w 302"/>
              <a:gd name="T21" fmla="*/ 2147483647 h 170"/>
              <a:gd name="T22" fmla="*/ 2147483647 w 302"/>
              <a:gd name="T23" fmla="*/ 2147483647 h 170"/>
              <a:gd name="T24" fmla="*/ 2147483647 w 302"/>
              <a:gd name="T25" fmla="*/ 0 h 170"/>
              <a:gd name="T26" fmla="*/ 2147483647 w 302"/>
              <a:gd name="T27" fmla="*/ 0 h 170"/>
              <a:gd name="T28" fmla="*/ 2147483647 w 302"/>
              <a:gd name="T29" fmla="*/ 2147483647 h 170"/>
              <a:gd name="T30" fmla="*/ 2147483647 w 302"/>
              <a:gd name="T31" fmla="*/ 2147483647 h 17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02"/>
              <a:gd name="T49" fmla="*/ 0 h 170"/>
              <a:gd name="T50" fmla="*/ 302 w 302"/>
              <a:gd name="T51" fmla="*/ 170 h 17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02" h="170">
                <a:moveTo>
                  <a:pt x="4" y="23"/>
                </a:moveTo>
                <a:lnTo>
                  <a:pt x="0" y="37"/>
                </a:lnTo>
                <a:lnTo>
                  <a:pt x="73" y="87"/>
                </a:lnTo>
                <a:lnTo>
                  <a:pt x="113" y="79"/>
                </a:lnTo>
                <a:lnTo>
                  <a:pt x="115" y="145"/>
                </a:lnTo>
                <a:lnTo>
                  <a:pt x="148" y="170"/>
                </a:lnTo>
                <a:lnTo>
                  <a:pt x="174" y="155"/>
                </a:lnTo>
                <a:lnTo>
                  <a:pt x="189" y="122"/>
                </a:lnTo>
                <a:lnTo>
                  <a:pt x="272" y="98"/>
                </a:lnTo>
                <a:lnTo>
                  <a:pt x="288" y="69"/>
                </a:lnTo>
                <a:lnTo>
                  <a:pt x="276" y="47"/>
                </a:lnTo>
                <a:lnTo>
                  <a:pt x="302" y="30"/>
                </a:lnTo>
                <a:lnTo>
                  <a:pt x="295" y="0"/>
                </a:lnTo>
                <a:lnTo>
                  <a:pt x="182" y="0"/>
                </a:lnTo>
                <a:lnTo>
                  <a:pt x="24" y="32"/>
                </a:lnTo>
                <a:lnTo>
                  <a:pt x="4" y="23"/>
                </a:lnTo>
                <a:close/>
              </a:path>
            </a:pathLst>
          </a:custGeom>
          <a:solidFill>
            <a:srgbClr val="00FF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76" name="Freeform 74"/>
          <p:cNvSpPr>
            <a:spLocks/>
          </p:cNvSpPr>
          <p:nvPr/>
        </p:nvSpPr>
        <p:spPr bwMode="auto">
          <a:xfrm>
            <a:off x="3352800" y="3051175"/>
            <a:ext cx="239713" cy="134937"/>
          </a:xfrm>
          <a:custGeom>
            <a:avLst/>
            <a:gdLst>
              <a:gd name="T0" fmla="*/ 2147483647 w 302"/>
              <a:gd name="T1" fmla="*/ 2147483647 h 170"/>
              <a:gd name="T2" fmla="*/ 0 w 302"/>
              <a:gd name="T3" fmla="*/ 2147483647 h 170"/>
              <a:gd name="T4" fmla="*/ 2147483647 w 302"/>
              <a:gd name="T5" fmla="*/ 2147483647 h 170"/>
              <a:gd name="T6" fmla="*/ 2147483647 w 302"/>
              <a:gd name="T7" fmla="*/ 2147483647 h 170"/>
              <a:gd name="T8" fmla="*/ 2147483647 w 302"/>
              <a:gd name="T9" fmla="*/ 2147483647 h 170"/>
              <a:gd name="T10" fmla="*/ 2147483647 w 302"/>
              <a:gd name="T11" fmla="*/ 2147483647 h 170"/>
              <a:gd name="T12" fmla="*/ 2147483647 w 302"/>
              <a:gd name="T13" fmla="*/ 2147483647 h 170"/>
              <a:gd name="T14" fmla="*/ 2147483647 w 302"/>
              <a:gd name="T15" fmla="*/ 2147483647 h 170"/>
              <a:gd name="T16" fmla="*/ 2147483647 w 302"/>
              <a:gd name="T17" fmla="*/ 2147483647 h 170"/>
              <a:gd name="T18" fmla="*/ 2147483647 w 302"/>
              <a:gd name="T19" fmla="*/ 2147483647 h 170"/>
              <a:gd name="T20" fmla="*/ 2147483647 w 302"/>
              <a:gd name="T21" fmla="*/ 2147483647 h 170"/>
              <a:gd name="T22" fmla="*/ 2147483647 w 302"/>
              <a:gd name="T23" fmla="*/ 2147483647 h 170"/>
              <a:gd name="T24" fmla="*/ 2147483647 w 302"/>
              <a:gd name="T25" fmla="*/ 0 h 170"/>
              <a:gd name="T26" fmla="*/ 2147483647 w 302"/>
              <a:gd name="T27" fmla="*/ 0 h 170"/>
              <a:gd name="T28" fmla="*/ 2147483647 w 302"/>
              <a:gd name="T29" fmla="*/ 2147483647 h 170"/>
              <a:gd name="T30" fmla="*/ 2147483647 w 302"/>
              <a:gd name="T31" fmla="*/ 2147483647 h 17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02"/>
              <a:gd name="T49" fmla="*/ 0 h 170"/>
              <a:gd name="T50" fmla="*/ 302 w 302"/>
              <a:gd name="T51" fmla="*/ 170 h 17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02" h="170">
                <a:moveTo>
                  <a:pt x="4" y="23"/>
                </a:moveTo>
                <a:lnTo>
                  <a:pt x="0" y="37"/>
                </a:lnTo>
                <a:lnTo>
                  <a:pt x="73" y="87"/>
                </a:lnTo>
                <a:lnTo>
                  <a:pt x="113" y="79"/>
                </a:lnTo>
                <a:lnTo>
                  <a:pt x="115" y="145"/>
                </a:lnTo>
                <a:lnTo>
                  <a:pt x="148" y="170"/>
                </a:lnTo>
                <a:lnTo>
                  <a:pt x="174" y="155"/>
                </a:lnTo>
                <a:lnTo>
                  <a:pt x="189" y="122"/>
                </a:lnTo>
                <a:lnTo>
                  <a:pt x="272" y="98"/>
                </a:lnTo>
                <a:lnTo>
                  <a:pt x="288" y="69"/>
                </a:lnTo>
                <a:lnTo>
                  <a:pt x="276" y="47"/>
                </a:lnTo>
                <a:lnTo>
                  <a:pt x="302" y="30"/>
                </a:lnTo>
                <a:lnTo>
                  <a:pt x="295" y="0"/>
                </a:lnTo>
                <a:lnTo>
                  <a:pt x="182" y="0"/>
                </a:lnTo>
                <a:lnTo>
                  <a:pt x="24" y="32"/>
                </a:lnTo>
                <a:lnTo>
                  <a:pt x="4" y="23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77" name="Freeform 75"/>
          <p:cNvSpPr>
            <a:spLocks/>
          </p:cNvSpPr>
          <p:nvPr/>
        </p:nvSpPr>
        <p:spPr bwMode="auto">
          <a:xfrm>
            <a:off x="3470275" y="3051175"/>
            <a:ext cx="544513" cy="427037"/>
          </a:xfrm>
          <a:custGeom>
            <a:avLst/>
            <a:gdLst>
              <a:gd name="T0" fmla="*/ 2147483647 w 686"/>
              <a:gd name="T1" fmla="*/ 2147483647 h 539"/>
              <a:gd name="T2" fmla="*/ 2147483647 w 686"/>
              <a:gd name="T3" fmla="*/ 2147483647 h 539"/>
              <a:gd name="T4" fmla="*/ 2147483647 w 686"/>
              <a:gd name="T5" fmla="*/ 2147483647 h 539"/>
              <a:gd name="T6" fmla="*/ 2147483647 w 686"/>
              <a:gd name="T7" fmla="*/ 2147483647 h 539"/>
              <a:gd name="T8" fmla="*/ 2147483647 w 686"/>
              <a:gd name="T9" fmla="*/ 0 h 539"/>
              <a:gd name="T10" fmla="*/ 2147483647 w 686"/>
              <a:gd name="T11" fmla="*/ 2147483647 h 539"/>
              <a:gd name="T12" fmla="*/ 2147483647 w 686"/>
              <a:gd name="T13" fmla="*/ 2147483647 h 539"/>
              <a:gd name="T14" fmla="*/ 2147483647 w 686"/>
              <a:gd name="T15" fmla="*/ 2147483647 h 539"/>
              <a:gd name="T16" fmla="*/ 2147483647 w 686"/>
              <a:gd name="T17" fmla="*/ 2147483647 h 539"/>
              <a:gd name="T18" fmla="*/ 2147483647 w 686"/>
              <a:gd name="T19" fmla="*/ 2147483647 h 539"/>
              <a:gd name="T20" fmla="*/ 2147483647 w 686"/>
              <a:gd name="T21" fmla="*/ 2147483647 h 539"/>
              <a:gd name="T22" fmla="*/ 0 w 686"/>
              <a:gd name="T23" fmla="*/ 2147483647 h 539"/>
              <a:gd name="T24" fmla="*/ 2147483647 w 686"/>
              <a:gd name="T25" fmla="*/ 2147483647 h 539"/>
              <a:gd name="T26" fmla="*/ 2147483647 w 686"/>
              <a:gd name="T27" fmla="*/ 2147483647 h 539"/>
              <a:gd name="T28" fmla="*/ 2147483647 w 686"/>
              <a:gd name="T29" fmla="*/ 2147483647 h 539"/>
              <a:gd name="T30" fmla="*/ 2147483647 w 686"/>
              <a:gd name="T31" fmla="*/ 2147483647 h 539"/>
              <a:gd name="T32" fmla="*/ 2147483647 w 686"/>
              <a:gd name="T33" fmla="*/ 2147483647 h 539"/>
              <a:gd name="T34" fmla="*/ 2147483647 w 686"/>
              <a:gd name="T35" fmla="*/ 2147483647 h 539"/>
              <a:gd name="T36" fmla="*/ 2147483647 w 686"/>
              <a:gd name="T37" fmla="*/ 2147483647 h 539"/>
              <a:gd name="T38" fmla="*/ 2147483647 w 686"/>
              <a:gd name="T39" fmla="*/ 2147483647 h 539"/>
              <a:gd name="T40" fmla="*/ 2147483647 w 686"/>
              <a:gd name="T41" fmla="*/ 2147483647 h 539"/>
              <a:gd name="T42" fmla="*/ 2147483647 w 686"/>
              <a:gd name="T43" fmla="*/ 2147483647 h 539"/>
              <a:gd name="T44" fmla="*/ 2147483647 w 686"/>
              <a:gd name="T45" fmla="*/ 2147483647 h 539"/>
              <a:gd name="T46" fmla="*/ 2147483647 w 686"/>
              <a:gd name="T47" fmla="*/ 2147483647 h 539"/>
              <a:gd name="T48" fmla="*/ 2147483647 w 686"/>
              <a:gd name="T49" fmla="*/ 2147483647 h 539"/>
              <a:gd name="T50" fmla="*/ 2147483647 w 686"/>
              <a:gd name="T51" fmla="*/ 2147483647 h 539"/>
              <a:gd name="T52" fmla="*/ 2147483647 w 686"/>
              <a:gd name="T53" fmla="*/ 2147483647 h 539"/>
              <a:gd name="T54" fmla="*/ 2147483647 w 686"/>
              <a:gd name="T55" fmla="*/ 2147483647 h 539"/>
              <a:gd name="T56" fmla="*/ 2147483647 w 686"/>
              <a:gd name="T57" fmla="*/ 2147483647 h 539"/>
              <a:gd name="T58" fmla="*/ 2147483647 w 686"/>
              <a:gd name="T59" fmla="*/ 2147483647 h 539"/>
              <a:gd name="T60" fmla="*/ 2147483647 w 686"/>
              <a:gd name="T61" fmla="*/ 2147483647 h 539"/>
              <a:gd name="T62" fmla="*/ 2147483647 w 686"/>
              <a:gd name="T63" fmla="*/ 2147483647 h 539"/>
              <a:gd name="T64" fmla="*/ 2147483647 w 686"/>
              <a:gd name="T65" fmla="*/ 2147483647 h 539"/>
              <a:gd name="T66" fmla="*/ 2147483647 w 686"/>
              <a:gd name="T67" fmla="*/ 2147483647 h 539"/>
              <a:gd name="T68" fmla="*/ 2147483647 w 686"/>
              <a:gd name="T69" fmla="*/ 2147483647 h 539"/>
              <a:gd name="T70" fmla="*/ 2147483647 w 686"/>
              <a:gd name="T71" fmla="*/ 2147483647 h 539"/>
              <a:gd name="T72" fmla="*/ 2147483647 w 686"/>
              <a:gd name="T73" fmla="*/ 2147483647 h 539"/>
              <a:gd name="T74" fmla="*/ 2147483647 w 686"/>
              <a:gd name="T75" fmla="*/ 2147483647 h 539"/>
              <a:gd name="T76" fmla="*/ 2147483647 w 686"/>
              <a:gd name="T77" fmla="*/ 2147483647 h 539"/>
              <a:gd name="T78" fmla="*/ 2147483647 w 686"/>
              <a:gd name="T79" fmla="*/ 2147483647 h 539"/>
              <a:gd name="T80" fmla="*/ 2147483647 w 686"/>
              <a:gd name="T81" fmla="*/ 2147483647 h 539"/>
              <a:gd name="T82" fmla="*/ 2147483647 w 686"/>
              <a:gd name="T83" fmla="*/ 2147483647 h 539"/>
              <a:gd name="T84" fmla="*/ 2147483647 w 686"/>
              <a:gd name="T85" fmla="*/ 2147483647 h 539"/>
              <a:gd name="T86" fmla="*/ 2147483647 w 686"/>
              <a:gd name="T87" fmla="*/ 2147483647 h 539"/>
              <a:gd name="T88" fmla="*/ 2147483647 w 686"/>
              <a:gd name="T89" fmla="*/ 2147483647 h 539"/>
              <a:gd name="T90" fmla="*/ 2147483647 w 686"/>
              <a:gd name="T91" fmla="*/ 2147483647 h 539"/>
              <a:gd name="T92" fmla="*/ 2147483647 w 686"/>
              <a:gd name="T93" fmla="*/ 2147483647 h 539"/>
              <a:gd name="T94" fmla="*/ 2147483647 w 686"/>
              <a:gd name="T95" fmla="*/ 2147483647 h 539"/>
              <a:gd name="T96" fmla="*/ 2147483647 w 686"/>
              <a:gd name="T97" fmla="*/ 2147483647 h 539"/>
              <a:gd name="T98" fmla="*/ 2147483647 w 686"/>
              <a:gd name="T99" fmla="*/ 2147483647 h 539"/>
              <a:gd name="T100" fmla="*/ 2147483647 w 686"/>
              <a:gd name="T101" fmla="*/ 2147483647 h 539"/>
              <a:gd name="T102" fmla="*/ 2147483647 w 686"/>
              <a:gd name="T103" fmla="*/ 2147483647 h 539"/>
              <a:gd name="T104" fmla="*/ 2147483647 w 686"/>
              <a:gd name="T105" fmla="*/ 2147483647 h 53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686"/>
              <a:gd name="T160" fmla="*/ 0 h 539"/>
              <a:gd name="T161" fmla="*/ 686 w 686"/>
              <a:gd name="T162" fmla="*/ 539 h 53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686" h="539">
                <a:moveTo>
                  <a:pt x="369" y="30"/>
                </a:moveTo>
                <a:lnTo>
                  <a:pt x="286" y="37"/>
                </a:lnTo>
                <a:lnTo>
                  <a:pt x="256" y="30"/>
                </a:lnTo>
                <a:lnTo>
                  <a:pt x="205" y="7"/>
                </a:lnTo>
                <a:lnTo>
                  <a:pt x="147" y="0"/>
                </a:lnTo>
                <a:lnTo>
                  <a:pt x="154" y="30"/>
                </a:lnTo>
                <a:lnTo>
                  <a:pt x="128" y="47"/>
                </a:lnTo>
                <a:lnTo>
                  <a:pt x="140" y="69"/>
                </a:lnTo>
                <a:lnTo>
                  <a:pt x="124" y="98"/>
                </a:lnTo>
                <a:lnTo>
                  <a:pt x="41" y="122"/>
                </a:lnTo>
                <a:lnTo>
                  <a:pt x="26" y="155"/>
                </a:lnTo>
                <a:lnTo>
                  <a:pt x="0" y="170"/>
                </a:lnTo>
                <a:lnTo>
                  <a:pt x="56" y="243"/>
                </a:lnTo>
                <a:lnTo>
                  <a:pt x="91" y="267"/>
                </a:lnTo>
                <a:lnTo>
                  <a:pt x="157" y="351"/>
                </a:lnTo>
                <a:lnTo>
                  <a:pt x="189" y="344"/>
                </a:lnTo>
                <a:lnTo>
                  <a:pt x="235" y="301"/>
                </a:lnTo>
                <a:lnTo>
                  <a:pt x="241" y="274"/>
                </a:lnTo>
                <a:lnTo>
                  <a:pt x="336" y="264"/>
                </a:lnTo>
                <a:lnTo>
                  <a:pt x="379" y="298"/>
                </a:lnTo>
                <a:lnTo>
                  <a:pt x="417" y="374"/>
                </a:lnTo>
                <a:lnTo>
                  <a:pt x="406" y="428"/>
                </a:lnTo>
                <a:lnTo>
                  <a:pt x="436" y="424"/>
                </a:lnTo>
                <a:lnTo>
                  <a:pt x="495" y="414"/>
                </a:lnTo>
                <a:lnTo>
                  <a:pt x="511" y="439"/>
                </a:lnTo>
                <a:lnTo>
                  <a:pt x="528" y="522"/>
                </a:lnTo>
                <a:lnTo>
                  <a:pt x="554" y="539"/>
                </a:lnTo>
                <a:lnTo>
                  <a:pt x="607" y="507"/>
                </a:lnTo>
                <a:lnTo>
                  <a:pt x="628" y="507"/>
                </a:lnTo>
                <a:lnTo>
                  <a:pt x="648" y="482"/>
                </a:lnTo>
                <a:lnTo>
                  <a:pt x="653" y="453"/>
                </a:lnTo>
                <a:lnTo>
                  <a:pt x="635" y="436"/>
                </a:lnTo>
                <a:lnTo>
                  <a:pt x="653" y="414"/>
                </a:lnTo>
                <a:lnTo>
                  <a:pt x="686" y="406"/>
                </a:lnTo>
                <a:lnTo>
                  <a:pt x="668" y="381"/>
                </a:lnTo>
                <a:lnTo>
                  <a:pt x="678" y="351"/>
                </a:lnTo>
                <a:lnTo>
                  <a:pt x="651" y="306"/>
                </a:lnTo>
                <a:lnTo>
                  <a:pt x="653" y="270"/>
                </a:lnTo>
                <a:lnTo>
                  <a:pt x="672" y="246"/>
                </a:lnTo>
                <a:lnTo>
                  <a:pt x="651" y="224"/>
                </a:lnTo>
                <a:lnTo>
                  <a:pt x="642" y="170"/>
                </a:lnTo>
                <a:lnTo>
                  <a:pt x="618" y="155"/>
                </a:lnTo>
                <a:lnTo>
                  <a:pt x="642" y="138"/>
                </a:lnTo>
                <a:lnTo>
                  <a:pt x="602" y="102"/>
                </a:lnTo>
                <a:lnTo>
                  <a:pt x="602" y="72"/>
                </a:lnTo>
                <a:lnTo>
                  <a:pt x="579" y="23"/>
                </a:lnTo>
                <a:lnTo>
                  <a:pt x="500" y="62"/>
                </a:lnTo>
                <a:lnTo>
                  <a:pt x="476" y="50"/>
                </a:lnTo>
                <a:lnTo>
                  <a:pt x="420" y="72"/>
                </a:lnTo>
                <a:lnTo>
                  <a:pt x="406" y="47"/>
                </a:lnTo>
                <a:lnTo>
                  <a:pt x="379" y="62"/>
                </a:lnTo>
                <a:lnTo>
                  <a:pt x="353" y="55"/>
                </a:lnTo>
                <a:lnTo>
                  <a:pt x="369" y="30"/>
                </a:lnTo>
                <a:close/>
              </a:path>
            </a:pathLst>
          </a:custGeom>
          <a:solidFill>
            <a:srgbClr val="00FF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78" name="Freeform 76"/>
          <p:cNvSpPr>
            <a:spLocks/>
          </p:cNvSpPr>
          <p:nvPr/>
        </p:nvSpPr>
        <p:spPr bwMode="auto">
          <a:xfrm>
            <a:off x="3470275" y="3051175"/>
            <a:ext cx="544513" cy="427037"/>
          </a:xfrm>
          <a:custGeom>
            <a:avLst/>
            <a:gdLst>
              <a:gd name="T0" fmla="*/ 2147483647 w 686"/>
              <a:gd name="T1" fmla="*/ 2147483647 h 539"/>
              <a:gd name="T2" fmla="*/ 2147483647 w 686"/>
              <a:gd name="T3" fmla="*/ 2147483647 h 539"/>
              <a:gd name="T4" fmla="*/ 2147483647 w 686"/>
              <a:gd name="T5" fmla="*/ 2147483647 h 539"/>
              <a:gd name="T6" fmla="*/ 2147483647 w 686"/>
              <a:gd name="T7" fmla="*/ 2147483647 h 539"/>
              <a:gd name="T8" fmla="*/ 2147483647 w 686"/>
              <a:gd name="T9" fmla="*/ 0 h 539"/>
              <a:gd name="T10" fmla="*/ 2147483647 w 686"/>
              <a:gd name="T11" fmla="*/ 2147483647 h 539"/>
              <a:gd name="T12" fmla="*/ 2147483647 w 686"/>
              <a:gd name="T13" fmla="*/ 2147483647 h 539"/>
              <a:gd name="T14" fmla="*/ 2147483647 w 686"/>
              <a:gd name="T15" fmla="*/ 2147483647 h 539"/>
              <a:gd name="T16" fmla="*/ 2147483647 w 686"/>
              <a:gd name="T17" fmla="*/ 2147483647 h 539"/>
              <a:gd name="T18" fmla="*/ 2147483647 w 686"/>
              <a:gd name="T19" fmla="*/ 2147483647 h 539"/>
              <a:gd name="T20" fmla="*/ 2147483647 w 686"/>
              <a:gd name="T21" fmla="*/ 2147483647 h 539"/>
              <a:gd name="T22" fmla="*/ 0 w 686"/>
              <a:gd name="T23" fmla="*/ 2147483647 h 539"/>
              <a:gd name="T24" fmla="*/ 2147483647 w 686"/>
              <a:gd name="T25" fmla="*/ 2147483647 h 539"/>
              <a:gd name="T26" fmla="*/ 2147483647 w 686"/>
              <a:gd name="T27" fmla="*/ 2147483647 h 539"/>
              <a:gd name="T28" fmla="*/ 2147483647 w 686"/>
              <a:gd name="T29" fmla="*/ 2147483647 h 539"/>
              <a:gd name="T30" fmla="*/ 2147483647 w 686"/>
              <a:gd name="T31" fmla="*/ 2147483647 h 539"/>
              <a:gd name="T32" fmla="*/ 2147483647 w 686"/>
              <a:gd name="T33" fmla="*/ 2147483647 h 539"/>
              <a:gd name="T34" fmla="*/ 2147483647 w 686"/>
              <a:gd name="T35" fmla="*/ 2147483647 h 539"/>
              <a:gd name="T36" fmla="*/ 2147483647 w 686"/>
              <a:gd name="T37" fmla="*/ 2147483647 h 539"/>
              <a:gd name="T38" fmla="*/ 2147483647 w 686"/>
              <a:gd name="T39" fmla="*/ 2147483647 h 539"/>
              <a:gd name="T40" fmla="*/ 2147483647 w 686"/>
              <a:gd name="T41" fmla="*/ 2147483647 h 539"/>
              <a:gd name="T42" fmla="*/ 2147483647 w 686"/>
              <a:gd name="T43" fmla="*/ 2147483647 h 539"/>
              <a:gd name="T44" fmla="*/ 2147483647 w 686"/>
              <a:gd name="T45" fmla="*/ 2147483647 h 539"/>
              <a:gd name="T46" fmla="*/ 2147483647 w 686"/>
              <a:gd name="T47" fmla="*/ 2147483647 h 539"/>
              <a:gd name="T48" fmla="*/ 2147483647 w 686"/>
              <a:gd name="T49" fmla="*/ 2147483647 h 539"/>
              <a:gd name="T50" fmla="*/ 2147483647 w 686"/>
              <a:gd name="T51" fmla="*/ 2147483647 h 539"/>
              <a:gd name="T52" fmla="*/ 2147483647 w 686"/>
              <a:gd name="T53" fmla="*/ 2147483647 h 539"/>
              <a:gd name="T54" fmla="*/ 2147483647 w 686"/>
              <a:gd name="T55" fmla="*/ 2147483647 h 539"/>
              <a:gd name="T56" fmla="*/ 2147483647 w 686"/>
              <a:gd name="T57" fmla="*/ 2147483647 h 539"/>
              <a:gd name="T58" fmla="*/ 2147483647 w 686"/>
              <a:gd name="T59" fmla="*/ 2147483647 h 539"/>
              <a:gd name="T60" fmla="*/ 2147483647 w 686"/>
              <a:gd name="T61" fmla="*/ 2147483647 h 539"/>
              <a:gd name="T62" fmla="*/ 2147483647 w 686"/>
              <a:gd name="T63" fmla="*/ 2147483647 h 539"/>
              <a:gd name="T64" fmla="*/ 2147483647 w 686"/>
              <a:gd name="T65" fmla="*/ 2147483647 h 539"/>
              <a:gd name="T66" fmla="*/ 2147483647 w 686"/>
              <a:gd name="T67" fmla="*/ 2147483647 h 539"/>
              <a:gd name="T68" fmla="*/ 2147483647 w 686"/>
              <a:gd name="T69" fmla="*/ 2147483647 h 539"/>
              <a:gd name="T70" fmla="*/ 2147483647 w 686"/>
              <a:gd name="T71" fmla="*/ 2147483647 h 539"/>
              <a:gd name="T72" fmla="*/ 2147483647 w 686"/>
              <a:gd name="T73" fmla="*/ 2147483647 h 539"/>
              <a:gd name="T74" fmla="*/ 2147483647 w 686"/>
              <a:gd name="T75" fmla="*/ 2147483647 h 539"/>
              <a:gd name="T76" fmla="*/ 2147483647 w 686"/>
              <a:gd name="T77" fmla="*/ 2147483647 h 539"/>
              <a:gd name="T78" fmla="*/ 2147483647 w 686"/>
              <a:gd name="T79" fmla="*/ 2147483647 h 539"/>
              <a:gd name="T80" fmla="*/ 2147483647 w 686"/>
              <a:gd name="T81" fmla="*/ 2147483647 h 539"/>
              <a:gd name="T82" fmla="*/ 2147483647 w 686"/>
              <a:gd name="T83" fmla="*/ 2147483647 h 539"/>
              <a:gd name="T84" fmla="*/ 2147483647 w 686"/>
              <a:gd name="T85" fmla="*/ 2147483647 h 539"/>
              <a:gd name="T86" fmla="*/ 2147483647 w 686"/>
              <a:gd name="T87" fmla="*/ 2147483647 h 539"/>
              <a:gd name="T88" fmla="*/ 2147483647 w 686"/>
              <a:gd name="T89" fmla="*/ 2147483647 h 539"/>
              <a:gd name="T90" fmla="*/ 2147483647 w 686"/>
              <a:gd name="T91" fmla="*/ 2147483647 h 539"/>
              <a:gd name="T92" fmla="*/ 2147483647 w 686"/>
              <a:gd name="T93" fmla="*/ 2147483647 h 539"/>
              <a:gd name="T94" fmla="*/ 2147483647 w 686"/>
              <a:gd name="T95" fmla="*/ 2147483647 h 539"/>
              <a:gd name="T96" fmla="*/ 2147483647 w 686"/>
              <a:gd name="T97" fmla="*/ 2147483647 h 539"/>
              <a:gd name="T98" fmla="*/ 2147483647 w 686"/>
              <a:gd name="T99" fmla="*/ 2147483647 h 539"/>
              <a:gd name="T100" fmla="*/ 2147483647 w 686"/>
              <a:gd name="T101" fmla="*/ 2147483647 h 539"/>
              <a:gd name="T102" fmla="*/ 2147483647 w 686"/>
              <a:gd name="T103" fmla="*/ 2147483647 h 539"/>
              <a:gd name="T104" fmla="*/ 2147483647 w 686"/>
              <a:gd name="T105" fmla="*/ 2147483647 h 53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686"/>
              <a:gd name="T160" fmla="*/ 0 h 539"/>
              <a:gd name="T161" fmla="*/ 686 w 686"/>
              <a:gd name="T162" fmla="*/ 539 h 53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686" h="539">
                <a:moveTo>
                  <a:pt x="369" y="30"/>
                </a:moveTo>
                <a:lnTo>
                  <a:pt x="286" y="37"/>
                </a:lnTo>
                <a:lnTo>
                  <a:pt x="256" y="30"/>
                </a:lnTo>
                <a:lnTo>
                  <a:pt x="205" y="7"/>
                </a:lnTo>
                <a:lnTo>
                  <a:pt x="147" y="0"/>
                </a:lnTo>
                <a:lnTo>
                  <a:pt x="154" y="30"/>
                </a:lnTo>
                <a:lnTo>
                  <a:pt x="128" y="47"/>
                </a:lnTo>
                <a:lnTo>
                  <a:pt x="140" y="69"/>
                </a:lnTo>
                <a:lnTo>
                  <a:pt x="124" y="98"/>
                </a:lnTo>
                <a:lnTo>
                  <a:pt x="41" y="122"/>
                </a:lnTo>
                <a:lnTo>
                  <a:pt x="26" y="155"/>
                </a:lnTo>
                <a:lnTo>
                  <a:pt x="0" y="170"/>
                </a:lnTo>
                <a:lnTo>
                  <a:pt x="56" y="243"/>
                </a:lnTo>
                <a:lnTo>
                  <a:pt x="91" y="267"/>
                </a:lnTo>
                <a:lnTo>
                  <a:pt x="157" y="351"/>
                </a:lnTo>
                <a:lnTo>
                  <a:pt x="189" y="344"/>
                </a:lnTo>
                <a:lnTo>
                  <a:pt x="235" y="301"/>
                </a:lnTo>
                <a:lnTo>
                  <a:pt x="241" y="274"/>
                </a:lnTo>
                <a:lnTo>
                  <a:pt x="336" y="264"/>
                </a:lnTo>
                <a:lnTo>
                  <a:pt x="379" y="298"/>
                </a:lnTo>
                <a:lnTo>
                  <a:pt x="417" y="374"/>
                </a:lnTo>
                <a:lnTo>
                  <a:pt x="406" y="428"/>
                </a:lnTo>
                <a:lnTo>
                  <a:pt x="436" y="424"/>
                </a:lnTo>
                <a:lnTo>
                  <a:pt x="495" y="414"/>
                </a:lnTo>
                <a:lnTo>
                  <a:pt x="511" y="439"/>
                </a:lnTo>
                <a:lnTo>
                  <a:pt x="528" y="522"/>
                </a:lnTo>
                <a:lnTo>
                  <a:pt x="554" y="539"/>
                </a:lnTo>
                <a:lnTo>
                  <a:pt x="607" y="507"/>
                </a:lnTo>
                <a:lnTo>
                  <a:pt x="628" y="507"/>
                </a:lnTo>
                <a:lnTo>
                  <a:pt x="648" y="482"/>
                </a:lnTo>
                <a:lnTo>
                  <a:pt x="653" y="453"/>
                </a:lnTo>
                <a:lnTo>
                  <a:pt x="635" y="436"/>
                </a:lnTo>
                <a:lnTo>
                  <a:pt x="653" y="414"/>
                </a:lnTo>
                <a:lnTo>
                  <a:pt x="686" y="406"/>
                </a:lnTo>
                <a:lnTo>
                  <a:pt x="668" y="381"/>
                </a:lnTo>
                <a:lnTo>
                  <a:pt x="678" y="351"/>
                </a:lnTo>
                <a:lnTo>
                  <a:pt x="651" y="306"/>
                </a:lnTo>
                <a:lnTo>
                  <a:pt x="653" y="270"/>
                </a:lnTo>
                <a:lnTo>
                  <a:pt x="672" y="246"/>
                </a:lnTo>
                <a:lnTo>
                  <a:pt x="651" y="224"/>
                </a:lnTo>
                <a:lnTo>
                  <a:pt x="642" y="170"/>
                </a:lnTo>
                <a:lnTo>
                  <a:pt x="618" y="155"/>
                </a:lnTo>
                <a:lnTo>
                  <a:pt x="642" y="138"/>
                </a:lnTo>
                <a:lnTo>
                  <a:pt x="602" y="102"/>
                </a:lnTo>
                <a:lnTo>
                  <a:pt x="602" y="72"/>
                </a:lnTo>
                <a:lnTo>
                  <a:pt x="579" y="23"/>
                </a:lnTo>
                <a:lnTo>
                  <a:pt x="500" y="62"/>
                </a:lnTo>
                <a:lnTo>
                  <a:pt x="476" y="50"/>
                </a:lnTo>
                <a:lnTo>
                  <a:pt x="420" y="72"/>
                </a:lnTo>
                <a:lnTo>
                  <a:pt x="406" y="47"/>
                </a:lnTo>
                <a:lnTo>
                  <a:pt x="379" y="62"/>
                </a:lnTo>
                <a:lnTo>
                  <a:pt x="353" y="55"/>
                </a:lnTo>
                <a:lnTo>
                  <a:pt x="369" y="30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79" name="Freeform 77"/>
          <p:cNvSpPr>
            <a:spLocks/>
          </p:cNvSpPr>
          <p:nvPr/>
        </p:nvSpPr>
        <p:spPr bwMode="auto">
          <a:xfrm>
            <a:off x="3594100" y="3260725"/>
            <a:ext cx="222250" cy="236537"/>
          </a:xfrm>
          <a:custGeom>
            <a:avLst/>
            <a:gdLst>
              <a:gd name="T0" fmla="*/ 2147483647 w 279"/>
              <a:gd name="T1" fmla="*/ 2147483647 h 297"/>
              <a:gd name="T2" fmla="*/ 2147483647 w 279"/>
              <a:gd name="T3" fmla="*/ 2147483647 h 297"/>
              <a:gd name="T4" fmla="*/ 2147483647 w 279"/>
              <a:gd name="T5" fmla="*/ 2147483647 h 297"/>
              <a:gd name="T6" fmla="*/ 2147483647 w 279"/>
              <a:gd name="T7" fmla="*/ 2147483647 h 297"/>
              <a:gd name="T8" fmla="*/ 2147483647 w 279"/>
              <a:gd name="T9" fmla="*/ 0 h 297"/>
              <a:gd name="T10" fmla="*/ 2147483647 w 279"/>
              <a:gd name="T11" fmla="*/ 2147483647 h 297"/>
              <a:gd name="T12" fmla="*/ 2147483647 w 279"/>
              <a:gd name="T13" fmla="*/ 2147483647 h 297"/>
              <a:gd name="T14" fmla="*/ 2147483647 w 279"/>
              <a:gd name="T15" fmla="*/ 2147483647 h 297"/>
              <a:gd name="T16" fmla="*/ 0 w 279"/>
              <a:gd name="T17" fmla="*/ 2147483647 h 297"/>
              <a:gd name="T18" fmla="*/ 2147483647 w 279"/>
              <a:gd name="T19" fmla="*/ 2147483647 h 297"/>
              <a:gd name="T20" fmla="*/ 2147483647 w 279"/>
              <a:gd name="T21" fmla="*/ 2147483647 h 297"/>
              <a:gd name="T22" fmla="*/ 2147483647 w 279"/>
              <a:gd name="T23" fmla="*/ 2147483647 h 297"/>
              <a:gd name="T24" fmla="*/ 2147483647 w 279"/>
              <a:gd name="T25" fmla="*/ 2147483647 h 297"/>
              <a:gd name="T26" fmla="*/ 2147483647 w 279"/>
              <a:gd name="T27" fmla="*/ 2147483647 h 29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79"/>
              <a:gd name="T43" fmla="*/ 0 h 297"/>
              <a:gd name="T44" fmla="*/ 279 w 279"/>
              <a:gd name="T45" fmla="*/ 297 h 29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79" h="297">
                <a:moveTo>
                  <a:pt x="279" y="160"/>
                </a:moveTo>
                <a:lnTo>
                  <a:pt x="249" y="164"/>
                </a:lnTo>
                <a:lnTo>
                  <a:pt x="260" y="110"/>
                </a:lnTo>
                <a:lnTo>
                  <a:pt x="222" y="34"/>
                </a:lnTo>
                <a:lnTo>
                  <a:pt x="179" y="0"/>
                </a:lnTo>
                <a:lnTo>
                  <a:pt x="84" y="10"/>
                </a:lnTo>
                <a:lnTo>
                  <a:pt x="78" y="37"/>
                </a:lnTo>
                <a:lnTo>
                  <a:pt x="32" y="80"/>
                </a:lnTo>
                <a:lnTo>
                  <a:pt x="0" y="87"/>
                </a:lnTo>
                <a:lnTo>
                  <a:pt x="22" y="215"/>
                </a:lnTo>
                <a:lnTo>
                  <a:pt x="71" y="265"/>
                </a:lnTo>
                <a:lnTo>
                  <a:pt x="161" y="297"/>
                </a:lnTo>
                <a:lnTo>
                  <a:pt x="249" y="215"/>
                </a:lnTo>
                <a:lnTo>
                  <a:pt x="279" y="160"/>
                </a:lnTo>
                <a:close/>
              </a:path>
            </a:pathLst>
          </a:custGeom>
          <a:solidFill>
            <a:srgbClr val="00FF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80" name="Freeform 78"/>
          <p:cNvSpPr>
            <a:spLocks/>
          </p:cNvSpPr>
          <p:nvPr/>
        </p:nvSpPr>
        <p:spPr bwMode="auto">
          <a:xfrm>
            <a:off x="3594100" y="3260725"/>
            <a:ext cx="222250" cy="236537"/>
          </a:xfrm>
          <a:custGeom>
            <a:avLst/>
            <a:gdLst>
              <a:gd name="T0" fmla="*/ 2147483647 w 279"/>
              <a:gd name="T1" fmla="*/ 2147483647 h 297"/>
              <a:gd name="T2" fmla="*/ 2147483647 w 279"/>
              <a:gd name="T3" fmla="*/ 2147483647 h 297"/>
              <a:gd name="T4" fmla="*/ 2147483647 w 279"/>
              <a:gd name="T5" fmla="*/ 2147483647 h 297"/>
              <a:gd name="T6" fmla="*/ 2147483647 w 279"/>
              <a:gd name="T7" fmla="*/ 2147483647 h 297"/>
              <a:gd name="T8" fmla="*/ 2147483647 w 279"/>
              <a:gd name="T9" fmla="*/ 0 h 297"/>
              <a:gd name="T10" fmla="*/ 2147483647 w 279"/>
              <a:gd name="T11" fmla="*/ 2147483647 h 297"/>
              <a:gd name="T12" fmla="*/ 2147483647 w 279"/>
              <a:gd name="T13" fmla="*/ 2147483647 h 297"/>
              <a:gd name="T14" fmla="*/ 2147483647 w 279"/>
              <a:gd name="T15" fmla="*/ 2147483647 h 297"/>
              <a:gd name="T16" fmla="*/ 0 w 279"/>
              <a:gd name="T17" fmla="*/ 2147483647 h 297"/>
              <a:gd name="T18" fmla="*/ 2147483647 w 279"/>
              <a:gd name="T19" fmla="*/ 2147483647 h 297"/>
              <a:gd name="T20" fmla="*/ 2147483647 w 279"/>
              <a:gd name="T21" fmla="*/ 2147483647 h 297"/>
              <a:gd name="T22" fmla="*/ 2147483647 w 279"/>
              <a:gd name="T23" fmla="*/ 2147483647 h 297"/>
              <a:gd name="T24" fmla="*/ 2147483647 w 279"/>
              <a:gd name="T25" fmla="*/ 2147483647 h 297"/>
              <a:gd name="T26" fmla="*/ 2147483647 w 279"/>
              <a:gd name="T27" fmla="*/ 2147483647 h 29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79"/>
              <a:gd name="T43" fmla="*/ 0 h 297"/>
              <a:gd name="T44" fmla="*/ 279 w 279"/>
              <a:gd name="T45" fmla="*/ 297 h 29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79" h="297">
                <a:moveTo>
                  <a:pt x="279" y="160"/>
                </a:moveTo>
                <a:lnTo>
                  <a:pt x="249" y="164"/>
                </a:lnTo>
                <a:lnTo>
                  <a:pt x="260" y="110"/>
                </a:lnTo>
                <a:lnTo>
                  <a:pt x="222" y="34"/>
                </a:lnTo>
                <a:lnTo>
                  <a:pt x="179" y="0"/>
                </a:lnTo>
                <a:lnTo>
                  <a:pt x="84" y="10"/>
                </a:lnTo>
                <a:lnTo>
                  <a:pt x="78" y="37"/>
                </a:lnTo>
                <a:lnTo>
                  <a:pt x="32" y="80"/>
                </a:lnTo>
                <a:lnTo>
                  <a:pt x="0" y="87"/>
                </a:lnTo>
                <a:lnTo>
                  <a:pt x="22" y="215"/>
                </a:lnTo>
                <a:lnTo>
                  <a:pt x="71" y="265"/>
                </a:lnTo>
                <a:lnTo>
                  <a:pt x="161" y="297"/>
                </a:lnTo>
                <a:lnTo>
                  <a:pt x="249" y="215"/>
                </a:lnTo>
                <a:lnTo>
                  <a:pt x="279" y="160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81" name="Freeform 79"/>
          <p:cNvSpPr>
            <a:spLocks/>
          </p:cNvSpPr>
          <p:nvPr/>
        </p:nvSpPr>
        <p:spPr bwMode="auto">
          <a:xfrm>
            <a:off x="3722688" y="3379787"/>
            <a:ext cx="306387" cy="319088"/>
          </a:xfrm>
          <a:custGeom>
            <a:avLst/>
            <a:gdLst>
              <a:gd name="T0" fmla="*/ 2147483647 w 385"/>
              <a:gd name="T1" fmla="*/ 2147483647 h 402"/>
              <a:gd name="T2" fmla="*/ 2147483647 w 385"/>
              <a:gd name="T3" fmla="*/ 2147483647 h 402"/>
              <a:gd name="T4" fmla="*/ 2147483647 w 385"/>
              <a:gd name="T5" fmla="*/ 2147483647 h 402"/>
              <a:gd name="T6" fmla="*/ 2147483647 w 385"/>
              <a:gd name="T7" fmla="*/ 2147483647 h 402"/>
              <a:gd name="T8" fmla="*/ 2147483647 w 385"/>
              <a:gd name="T9" fmla="*/ 2147483647 h 402"/>
              <a:gd name="T10" fmla="*/ 2147483647 w 385"/>
              <a:gd name="T11" fmla="*/ 2147483647 h 402"/>
              <a:gd name="T12" fmla="*/ 2147483647 w 385"/>
              <a:gd name="T13" fmla="*/ 2147483647 h 402"/>
              <a:gd name="T14" fmla="*/ 2147483647 w 385"/>
              <a:gd name="T15" fmla="*/ 2147483647 h 402"/>
              <a:gd name="T16" fmla="*/ 2147483647 w 385"/>
              <a:gd name="T17" fmla="*/ 2147483647 h 402"/>
              <a:gd name="T18" fmla="*/ 2147483647 w 385"/>
              <a:gd name="T19" fmla="*/ 2147483647 h 402"/>
              <a:gd name="T20" fmla="*/ 2147483647 w 385"/>
              <a:gd name="T21" fmla="*/ 2147483647 h 402"/>
              <a:gd name="T22" fmla="*/ 0 w 385"/>
              <a:gd name="T23" fmla="*/ 2147483647 h 402"/>
              <a:gd name="T24" fmla="*/ 2147483647 w 385"/>
              <a:gd name="T25" fmla="*/ 2147483647 h 402"/>
              <a:gd name="T26" fmla="*/ 2147483647 w 385"/>
              <a:gd name="T27" fmla="*/ 2147483647 h 402"/>
              <a:gd name="T28" fmla="*/ 2147483647 w 385"/>
              <a:gd name="T29" fmla="*/ 0 h 402"/>
              <a:gd name="T30" fmla="*/ 2147483647 w 385"/>
              <a:gd name="T31" fmla="*/ 2147483647 h 402"/>
              <a:gd name="T32" fmla="*/ 2147483647 w 385"/>
              <a:gd name="T33" fmla="*/ 2147483647 h 402"/>
              <a:gd name="T34" fmla="*/ 2147483647 w 385"/>
              <a:gd name="T35" fmla="*/ 2147483647 h 402"/>
              <a:gd name="T36" fmla="*/ 2147483647 w 385"/>
              <a:gd name="T37" fmla="*/ 2147483647 h 40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85"/>
              <a:gd name="T58" fmla="*/ 0 h 402"/>
              <a:gd name="T59" fmla="*/ 385 w 385"/>
              <a:gd name="T60" fmla="*/ 402 h 40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85" h="402">
                <a:moveTo>
                  <a:pt x="289" y="93"/>
                </a:moveTo>
                <a:lnTo>
                  <a:pt x="307" y="147"/>
                </a:lnTo>
                <a:lnTo>
                  <a:pt x="293" y="177"/>
                </a:lnTo>
                <a:lnTo>
                  <a:pt x="293" y="206"/>
                </a:lnTo>
                <a:lnTo>
                  <a:pt x="321" y="213"/>
                </a:lnTo>
                <a:lnTo>
                  <a:pt x="385" y="278"/>
                </a:lnTo>
                <a:lnTo>
                  <a:pt x="368" y="402"/>
                </a:lnTo>
                <a:lnTo>
                  <a:pt x="289" y="395"/>
                </a:lnTo>
                <a:lnTo>
                  <a:pt x="186" y="320"/>
                </a:lnTo>
                <a:lnTo>
                  <a:pt x="102" y="237"/>
                </a:lnTo>
                <a:lnTo>
                  <a:pt x="41" y="206"/>
                </a:lnTo>
                <a:lnTo>
                  <a:pt x="0" y="147"/>
                </a:lnTo>
                <a:lnTo>
                  <a:pt x="88" y="65"/>
                </a:lnTo>
                <a:lnTo>
                  <a:pt x="118" y="10"/>
                </a:lnTo>
                <a:lnTo>
                  <a:pt x="177" y="0"/>
                </a:lnTo>
                <a:lnTo>
                  <a:pt x="193" y="25"/>
                </a:lnTo>
                <a:lnTo>
                  <a:pt x="210" y="108"/>
                </a:lnTo>
                <a:lnTo>
                  <a:pt x="236" y="125"/>
                </a:lnTo>
                <a:lnTo>
                  <a:pt x="289" y="93"/>
                </a:lnTo>
                <a:close/>
              </a:path>
            </a:pathLst>
          </a:custGeom>
          <a:solidFill>
            <a:srgbClr val="00FF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82" name="Freeform 80"/>
          <p:cNvSpPr>
            <a:spLocks/>
          </p:cNvSpPr>
          <p:nvPr/>
        </p:nvSpPr>
        <p:spPr bwMode="auto">
          <a:xfrm>
            <a:off x="3722688" y="3379787"/>
            <a:ext cx="306387" cy="319088"/>
          </a:xfrm>
          <a:custGeom>
            <a:avLst/>
            <a:gdLst>
              <a:gd name="T0" fmla="*/ 2147483647 w 385"/>
              <a:gd name="T1" fmla="*/ 2147483647 h 402"/>
              <a:gd name="T2" fmla="*/ 2147483647 w 385"/>
              <a:gd name="T3" fmla="*/ 2147483647 h 402"/>
              <a:gd name="T4" fmla="*/ 2147483647 w 385"/>
              <a:gd name="T5" fmla="*/ 2147483647 h 402"/>
              <a:gd name="T6" fmla="*/ 2147483647 w 385"/>
              <a:gd name="T7" fmla="*/ 2147483647 h 402"/>
              <a:gd name="T8" fmla="*/ 2147483647 w 385"/>
              <a:gd name="T9" fmla="*/ 2147483647 h 402"/>
              <a:gd name="T10" fmla="*/ 2147483647 w 385"/>
              <a:gd name="T11" fmla="*/ 2147483647 h 402"/>
              <a:gd name="T12" fmla="*/ 2147483647 w 385"/>
              <a:gd name="T13" fmla="*/ 2147483647 h 402"/>
              <a:gd name="T14" fmla="*/ 2147483647 w 385"/>
              <a:gd name="T15" fmla="*/ 2147483647 h 402"/>
              <a:gd name="T16" fmla="*/ 2147483647 w 385"/>
              <a:gd name="T17" fmla="*/ 2147483647 h 402"/>
              <a:gd name="T18" fmla="*/ 2147483647 w 385"/>
              <a:gd name="T19" fmla="*/ 2147483647 h 402"/>
              <a:gd name="T20" fmla="*/ 2147483647 w 385"/>
              <a:gd name="T21" fmla="*/ 2147483647 h 402"/>
              <a:gd name="T22" fmla="*/ 0 w 385"/>
              <a:gd name="T23" fmla="*/ 2147483647 h 402"/>
              <a:gd name="T24" fmla="*/ 2147483647 w 385"/>
              <a:gd name="T25" fmla="*/ 2147483647 h 402"/>
              <a:gd name="T26" fmla="*/ 2147483647 w 385"/>
              <a:gd name="T27" fmla="*/ 2147483647 h 402"/>
              <a:gd name="T28" fmla="*/ 2147483647 w 385"/>
              <a:gd name="T29" fmla="*/ 0 h 402"/>
              <a:gd name="T30" fmla="*/ 2147483647 w 385"/>
              <a:gd name="T31" fmla="*/ 2147483647 h 402"/>
              <a:gd name="T32" fmla="*/ 2147483647 w 385"/>
              <a:gd name="T33" fmla="*/ 2147483647 h 402"/>
              <a:gd name="T34" fmla="*/ 2147483647 w 385"/>
              <a:gd name="T35" fmla="*/ 2147483647 h 402"/>
              <a:gd name="T36" fmla="*/ 2147483647 w 385"/>
              <a:gd name="T37" fmla="*/ 2147483647 h 40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85"/>
              <a:gd name="T58" fmla="*/ 0 h 402"/>
              <a:gd name="T59" fmla="*/ 385 w 385"/>
              <a:gd name="T60" fmla="*/ 402 h 40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85" h="402">
                <a:moveTo>
                  <a:pt x="289" y="93"/>
                </a:moveTo>
                <a:lnTo>
                  <a:pt x="307" y="147"/>
                </a:lnTo>
                <a:lnTo>
                  <a:pt x="293" y="177"/>
                </a:lnTo>
                <a:lnTo>
                  <a:pt x="293" y="206"/>
                </a:lnTo>
                <a:lnTo>
                  <a:pt x="321" y="213"/>
                </a:lnTo>
                <a:lnTo>
                  <a:pt x="385" y="278"/>
                </a:lnTo>
                <a:lnTo>
                  <a:pt x="368" y="402"/>
                </a:lnTo>
                <a:lnTo>
                  <a:pt x="289" y="395"/>
                </a:lnTo>
                <a:lnTo>
                  <a:pt x="186" y="320"/>
                </a:lnTo>
                <a:lnTo>
                  <a:pt x="102" y="237"/>
                </a:lnTo>
                <a:lnTo>
                  <a:pt x="41" y="206"/>
                </a:lnTo>
                <a:lnTo>
                  <a:pt x="0" y="147"/>
                </a:lnTo>
                <a:lnTo>
                  <a:pt x="88" y="65"/>
                </a:lnTo>
                <a:lnTo>
                  <a:pt x="118" y="10"/>
                </a:lnTo>
                <a:lnTo>
                  <a:pt x="177" y="0"/>
                </a:lnTo>
                <a:lnTo>
                  <a:pt x="193" y="25"/>
                </a:lnTo>
                <a:lnTo>
                  <a:pt x="210" y="108"/>
                </a:lnTo>
                <a:lnTo>
                  <a:pt x="236" y="125"/>
                </a:lnTo>
                <a:lnTo>
                  <a:pt x="289" y="93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83" name="Freeform 81"/>
          <p:cNvSpPr>
            <a:spLocks/>
          </p:cNvSpPr>
          <p:nvPr/>
        </p:nvSpPr>
        <p:spPr bwMode="auto">
          <a:xfrm>
            <a:off x="3951288" y="3208337"/>
            <a:ext cx="466725" cy="490538"/>
          </a:xfrm>
          <a:custGeom>
            <a:avLst/>
            <a:gdLst>
              <a:gd name="T0" fmla="*/ 2147483647 w 587"/>
              <a:gd name="T1" fmla="*/ 2147483647 h 617"/>
              <a:gd name="T2" fmla="*/ 2147483647 w 587"/>
              <a:gd name="T3" fmla="*/ 2147483647 h 617"/>
              <a:gd name="T4" fmla="*/ 2147483647 w 587"/>
              <a:gd name="T5" fmla="*/ 2147483647 h 617"/>
              <a:gd name="T6" fmla="*/ 2147483647 w 587"/>
              <a:gd name="T7" fmla="*/ 2147483647 h 617"/>
              <a:gd name="T8" fmla="*/ 2147483647 w 587"/>
              <a:gd name="T9" fmla="*/ 2147483647 h 617"/>
              <a:gd name="T10" fmla="*/ 2147483647 w 587"/>
              <a:gd name="T11" fmla="*/ 2147483647 h 617"/>
              <a:gd name="T12" fmla="*/ 2147483647 w 587"/>
              <a:gd name="T13" fmla="*/ 2147483647 h 617"/>
              <a:gd name="T14" fmla="*/ 2147483647 w 587"/>
              <a:gd name="T15" fmla="*/ 2147483647 h 617"/>
              <a:gd name="T16" fmla="*/ 2147483647 w 587"/>
              <a:gd name="T17" fmla="*/ 2147483647 h 617"/>
              <a:gd name="T18" fmla="*/ 2147483647 w 587"/>
              <a:gd name="T19" fmla="*/ 2147483647 h 617"/>
              <a:gd name="T20" fmla="*/ 2147483647 w 587"/>
              <a:gd name="T21" fmla="*/ 2147483647 h 617"/>
              <a:gd name="T22" fmla="*/ 2147483647 w 587"/>
              <a:gd name="T23" fmla="*/ 2147483647 h 617"/>
              <a:gd name="T24" fmla="*/ 2147483647 w 587"/>
              <a:gd name="T25" fmla="*/ 2147483647 h 617"/>
              <a:gd name="T26" fmla="*/ 2147483647 w 587"/>
              <a:gd name="T27" fmla="*/ 2147483647 h 617"/>
              <a:gd name="T28" fmla="*/ 2147483647 w 587"/>
              <a:gd name="T29" fmla="*/ 2147483647 h 617"/>
              <a:gd name="T30" fmla="*/ 2147483647 w 587"/>
              <a:gd name="T31" fmla="*/ 2147483647 h 617"/>
              <a:gd name="T32" fmla="*/ 2147483647 w 587"/>
              <a:gd name="T33" fmla="*/ 2147483647 h 617"/>
              <a:gd name="T34" fmla="*/ 2147483647 w 587"/>
              <a:gd name="T35" fmla="*/ 2147483647 h 617"/>
              <a:gd name="T36" fmla="*/ 2147483647 w 587"/>
              <a:gd name="T37" fmla="*/ 2147483647 h 617"/>
              <a:gd name="T38" fmla="*/ 2147483647 w 587"/>
              <a:gd name="T39" fmla="*/ 2147483647 h 617"/>
              <a:gd name="T40" fmla="*/ 2147483647 w 587"/>
              <a:gd name="T41" fmla="*/ 2147483647 h 617"/>
              <a:gd name="T42" fmla="*/ 2147483647 w 587"/>
              <a:gd name="T43" fmla="*/ 2147483647 h 617"/>
              <a:gd name="T44" fmla="*/ 2147483647 w 587"/>
              <a:gd name="T45" fmla="*/ 2147483647 h 617"/>
              <a:gd name="T46" fmla="*/ 2147483647 w 587"/>
              <a:gd name="T47" fmla="*/ 2147483647 h 617"/>
              <a:gd name="T48" fmla="*/ 2147483647 w 587"/>
              <a:gd name="T49" fmla="*/ 2147483647 h 617"/>
              <a:gd name="T50" fmla="*/ 2147483647 w 587"/>
              <a:gd name="T51" fmla="*/ 0 h 617"/>
              <a:gd name="T52" fmla="*/ 2147483647 w 587"/>
              <a:gd name="T53" fmla="*/ 2147483647 h 617"/>
              <a:gd name="T54" fmla="*/ 2147483647 w 587"/>
              <a:gd name="T55" fmla="*/ 2147483647 h 617"/>
              <a:gd name="T56" fmla="*/ 2147483647 w 587"/>
              <a:gd name="T57" fmla="*/ 2147483647 h 617"/>
              <a:gd name="T58" fmla="*/ 2147483647 w 587"/>
              <a:gd name="T59" fmla="*/ 2147483647 h 617"/>
              <a:gd name="T60" fmla="*/ 2147483647 w 587"/>
              <a:gd name="T61" fmla="*/ 2147483647 h 617"/>
              <a:gd name="T62" fmla="*/ 2147483647 w 587"/>
              <a:gd name="T63" fmla="*/ 2147483647 h 617"/>
              <a:gd name="T64" fmla="*/ 2147483647 w 587"/>
              <a:gd name="T65" fmla="*/ 2147483647 h 617"/>
              <a:gd name="T66" fmla="*/ 2147483647 w 587"/>
              <a:gd name="T67" fmla="*/ 2147483647 h 617"/>
              <a:gd name="T68" fmla="*/ 2147483647 w 587"/>
              <a:gd name="T69" fmla="*/ 2147483647 h 617"/>
              <a:gd name="T70" fmla="*/ 2147483647 w 587"/>
              <a:gd name="T71" fmla="*/ 2147483647 h 617"/>
              <a:gd name="T72" fmla="*/ 2147483647 w 587"/>
              <a:gd name="T73" fmla="*/ 2147483647 h 617"/>
              <a:gd name="T74" fmla="*/ 2147483647 w 587"/>
              <a:gd name="T75" fmla="*/ 2147483647 h 617"/>
              <a:gd name="T76" fmla="*/ 2147483647 w 587"/>
              <a:gd name="T77" fmla="*/ 2147483647 h 617"/>
              <a:gd name="T78" fmla="*/ 2147483647 w 587"/>
              <a:gd name="T79" fmla="*/ 2147483647 h 617"/>
              <a:gd name="T80" fmla="*/ 0 w 587"/>
              <a:gd name="T81" fmla="*/ 2147483647 h 617"/>
              <a:gd name="T82" fmla="*/ 2147483647 w 587"/>
              <a:gd name="T83" fmla="*/ 2147483647 h 617"/>
              <a:gd name="T84" fmla="*/ 2147483647 w 587"/>
              <a:gd name="T85" fmla="*/ 2147483647 h 617"/>
              <a:gd name="T86" fmla="*/ 2147483647 w 587"/>
              <a:gd name="T87" fmla="*/ 2147483647 h 617"/>
              <a:gd name="T88" fmla="*/ 2147483647 w 587"/>
              <a:gd name="T89" fmla="*/ 2147483647 h 617"/>
              <a:gd name="T90" fmla="*/ 2147483647 w 587"/>
              <a:gd name="T91" fmla="*/ 2147483647 h 617"/>
              <a:gd name="T92" fmla="*/ 2147483647 w 587"/>
              <a:gd name="T93" fmla="*/ 2147483647 h 61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87"/>
              <a:gd name="T142" fmla="*/ 0 h 617"/>
              <a:gd name="T143" fmla="*/ 587 w 587"/>
              <a:gd name="T144" fmla="*/ 617 h 61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87" h="617">
                <a:moveTo>
                  <a:pt x="79" y="617"/>
                </a:moveTo>
                <a:lnTo>
                  <a:pt x="136" y="599"/>
                </a:lnTo>
                <a:lnTo>
                  <a:pt x="193" y="591"/>
                </a:lnTo>
                <a:lnTo>
                  <a:pt x="236" y="559"/>
                </a:lnTo>
                <a:lnTo>
                  <a:pt x="390" y="537"/>
                </a:lnTo>
                <a:lnTo>
                  <a:pt x="435" y="537"/>
                </a:lnTo>
                <a:lnTo>
                  <a:pt x="513" y="552"/>
                </a:lnTo>
                <a:lnTo>
                  <a:pt x="523" y="542"/>
                </a:lnTo>
                <a:lnTo>
                  <a:pt x="549" y="545"/>
                </a:lnTo>
                <a:lnTo>
                  <a:pt x="549" y="516"/>
                </a:lnTo>
                <a:lnTo>
                  <a:pt x="521" y="463"/>
                </a:lnTo>
                <a:lnTo>
                  <a:pt x="505" y="402"/>
                </a:lnTo>
                <a:lnTo>
                  <a:pt x="508" y="372"/>
                </a:lnTo>
                <a:lnTo>
                  <a:pt x="528" y="348"/>
                </a:lnTo>
                <a:lnTo>
                  <a:pt x="545" y="290"/>
                </a:lnTo>
                <a:lnTo>
                  <a:pt x="587" y="240"/>
                </a:lnTo>
                <a:lnTo>
                  <a:pt x="569" y="118"/>
                </a:lnTo>
                <a:lnTo>
                  <a:pt x="549" y="121"/>
                </a:lnTo>
                <a:lnTo>
                  <a:pt x="538" y="92"/>
                </a:lnTo>
                <a:lnTo>
                  <a:pt x="483" y="71"/>
                </a:lnTo>
                <a:lnTo>
                  <a:pt x="422" y="92"/>
                </a:lnTo>
                <a:lnTo>
                  <a:pt x="362" y="84"/>
                </a:lnTo>
                <a:lnTo>
                  <a:pt x="331" y="35"/>
                </a:lnTo>
                <a:lnTo>
                  <a:pt x="269" y="25"/>
                </a:lnTo>
                <a:lnTo>
                  <a:pt x="250" y="44"/>
                </a:lnTo>
                <a:lnTo>
                  <a:pt x="217" y="0"/>
                </a:lnTo>
                <a:lnTo>
                  <a:pt x="136" y="47"/>
                </a:lnTo>
                <a:lnTo>
                  <a:pt x="116" y="28"/>
                </a:lnTo>
                <a:lnTo>
                  <a:pt x="86" y="25"/>
                </a:lnTo>
                <a:lnTo>
                  <a:pt x="65" y="47"/>
                </a:lnTo>
                <a:lnTo>
                  <a:pt x="46" y="71"/>
                </a:lnTo>
                <a:lnTo>
                  <a:pt x="44" y="107"/>
                </a:lnTo>
                <a:lnTo>
                  <a:pt x="71" y="152"/>
                </a:lnTo>
                <a:lnTo>
                  <a:pt x="61" y="182"/>
                </a:lnTo>
                <a:lnTo>
                  <a:pt x="79" y="207"/>
                </a:lnTo>
                <a:lnTo>
                  <a:pt x="46" y="215"/>
                </a:lnTo>
                <a:lnTo>
                  <a:pt x="28" y="237"/>
                </a:lnTo>
                <a:lnTo>
                  <a:pt x="46" y="254"/>
                </a:lnTo>
                <a:lnTo>
                  <a:pt x="41" y="283"/>
                </a:lnTo>
                <a:lnTo>
                  <a:pt x="21" y="308"/>
                </a:lnTo>
                <a:lnTo>
                  <a:pt x="0" y="308"/>
                </a:lnTo>
                <a:lnTo>
                  <a:pt x="18" y="362"/>
                </a:lnTo>
                <a:lnTo>
                  <a:pt x="4" y="392"/>
                </a:lnTo>
                <a:lnTo>
                  <a:pt x="4" y="421"/>
                </a:lnTo>
                <a:lnTo>
                  <a:pt x="32" y="428"/>
                </a:lnTo>
                <a:lnTo>
                  <a:pt x="96" y="493"/>
                </a:lnTo>
                <a:lnTo>
                  <a:pt x="79" y="617"/>
                </a:lnTo>
                <a:close/>
              </a:path>
            </a:pathLst>
          </a:custGeom>
          <a:solidFill>
            <a:srgbClr val="00FF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84" name="Freeform 82"/>
          <p:cNvSpPr>
            <a:spLocks/>
          </p:cNvSpPr>
          <p:nvPr/>
        </p:nvSpPr>
        <p:spPr bwMode="auto">
          <a:xfrm>
            <a:off x="3951288" y="3208337"/>
            <a:ext cx="466725" cy="490538"/>
          </a:xfrm>
          <a:custGeom>
            <a:avLst/>
            <a:gdLst>
              <a:gd name="T0" fmla="*/ 2147483647 w 587"/>
              <a:gd name="T1" fmla="*/ 2147483647 h 617"/>
              <a:gd name="T2" fmla="*/ 2147483647 w 587"/>
              <a:gd name="T3" fmla="*/ 2147483647 h 617"/>
              <a:gd name="T4" fmla="*/ 2147483647 w 587"/>
              <a:gd name="T5" fmla="*/ 2147483647 h 617"/>
              <a:gd name="T6" fmla="*/ 2147483647 w 587"/>
              <a:gd name="T7" fmla="*/ 2147483647 h 617"/>
              <a:gd name="T8" fmla="*/ 2147483647 w 587"/>
              <a:gd name="T9" fmla="*/ 2147483647 h 617"/>
              <a:gd name="T10" fmla="*/ 2147483647 w 587"/>
              <a:gd name="T11" fmla="*/ 2147483647 h 617"/>
              <a:gd name="T12" fmla="*/ 2147483647 w 587"/>
              <a:gd name="T13" fmla="*/ 2147483647 h 617"/>
              <a:gd name="T14" fmla="*/ 2147483647 w 587"/>
              <a:gd name="T15" fmla="*/ 2147483647 h 617"/>
              <a:gd name="T16" fmla="*/ 2147483647 w 587"/>
              <a:gd name="T17" fmla="*/ 2147483647 h 617"/>
              <a:gd name="T18" fmla="*/ 2147483647 w 587"/>
              <a:gd name="T19" fmla="*/ 2147483647 h 617"/>
              <a:gd name="T20" fmla="*/ 2147483647 w 587"/>
              <a:gd name="T21" fmla="*/ 2147483647 h 617"/>
              <a:gd name="T22" fmla="*/ 2147483647 w 587"/>
              <a:gd name="T23" fmla="*/ 2147483647 h 617"/>
              <a:gd name="T24" fmla="*/ 2147483647 w 587"/>
              <a:gd name="T25" fmla="*/ 2147483647 h 617"/>
              <a:gd name="T26" fmla="*/ 2147483647 w 587"/>
              <a:gd name="T27" fmla="*/ 2147483647 h 617"/>
              <a:gd name="T28" fmla="*/ 2147483647 w 587"/>
              <a:gd name="T29" fmla="*/ 2147483647 h 617"/>
              <a:gd name="T30" fmla="*/ 2147483647 w 587"/>
              <a:gd name="T31" fmla="*/ 2147483647 h 617"/>
              <a:gd name="T32" fmla="*/ 2147483647 w 587"/>
              <a:gd name="T33" fmla="*/ 2147483647 h 617"/>
              <a:gd name="T34" fmla="*/ 2147483647 w 587"/>
              <a:gd name="T35" fmla="*/ 2147483647 h 617"/>
              <a:gd name="T36" fmla="*/ 2147483647 w 587"/>
              <a:gd name="T37" fmla="*/ 2147483647 h 617"/>
              <a:gd name="T38" fmla="*/ 2147483647 w 587"/>
              <a:gd name="T39" fmla="*/ 2147483647 h 617"/>
              <a:gd name="T40" fmla="*/ 2147483647 w 587"/>
              <a:gd name="T41" fmla="*/ 2147483647 h 617"/>
              <a:gd name="T42" fmla="*/ 2147483647 w 587"/>
              <a:gd name="T43" fmla="*/ 2147483647 h 617"/>
              <a:gd name="T44" fmla="*/ 2147483647 w 587"/>
              <a:gd name="T45" fmla="*/ 2147483647 h 617"/>
              <a:gd name="T46" fmla="*/ 2147483647 w 587"/>
              <a:gd name="T47" fmla="*/ 2147483647 h 617"/>
              <a:gd name="T48" fmla="*/ 2147483647 w 587"/>
              <a:gd name="T49" fmla="*/ 2147483647 h 617"/>
              <a:gd name="T50" fmla="*/ 2147483647 w 587"/>
              <a:gd name="T51" fmla="*/ 0 h 617"/>
              <a:gd name="T52" fmla="*/ 2147483647 w 587"/>
              <a:gd name="T53" fmla="*/ 2147483647 h 617"/>
              <a:gd name="T54" fmla="*/ 2147483647 w 587"/>
              <a:gd name="T55" fmla="*/ 2147483647 h 617"/>
              <a:gd name="T56" fmla="*/ 2147483647 w 587"/>
              <a:gd name="T57" fmla="*/ 2147483647 h 617"/>
              <a:gd name="T58" fmla="*/ 2147483647 w 587"/>
              <a:gd name="T59" fmla="*/ 2147483647 h 617"/>
              <a:gd name="T60" fmla="*/ 2147483647 w 587"/>
              <a:gd name="T61" fmla="*/ 2147483647 h 617"/>
              <a:gd name="T62" fmla="*/ 2147483647 w 587"/>
              <a:gd name="T63" fmla="*/ 2147483647 h 617"/>
              <a:gd name="T64" fmla="*/ 2147483647 w 587"/>
              <a:gd name="T65" fmla="*/ 2147483647 h 617"/>
              <a:gd name="T66" fmla="*/ 2147483647 w 587"/>
              <a:gd name="T67" fmla="*/ 2147483647 h 617"/>
              <a:gd name="T68" fmla="*/ 2147483647 w 587"/>
              <a:gd name="T69" fmla="*/ 2147483647 h 617"/>
              <a:gd name="T70" fmla="*/ 2147483647 w 587"/>
              <a:gd name="T71" fmla="*/ 2147483647 h 617"/>
              <a:gd name="T72" fmla="*/ 2147483647 w 587"/>
              <a:gd name="T73" fmla="*/ 2147483647 h 617"/>
              <a:gd name="T74" fmla="*/ 2147483647 w 587"/>
              <a:gd name="T75" fmla="*/ 2147483647 h 617"/>
              <a:gd name="T76" fmla="*/ 2147483647 w 587"/>
              <a:gd name="T77" fmla="*/ 2147483647 h 617"/>
              <a:gd name="T78" fmla="*/ 2147483647 w 587"/>
              <a:gd name="T79" fmla="*/ 2147483647 h 617"/>
              <a:gd name="T80" fmla="*/ 0 w 587"/>
              <a:gd name="T81" fmla="*/ 2147483647 h 617"/>
              <a:gd name="T82" fmla="*/ 2147483647 w 587"/>
              <a:gd name="T83" fmla="*/ 2147483647 h 617"/>
              <a:gd name="T84" fmla="*/ 2147483647 w 587"/>
              <a:gd name="T85" fmla="*/ 2147483647 h 617"/>
              <a:gd name="T86" fmla="*/ 2147483647 w 587"/>
              <a:gd name="T87" fmla="*/ 2147483647 h 617"/>
              <a:gd name="T88" fmla="*/ 2147483647 w 587"/>
              <a:gd name="T89" fmla="*/ 2147483647 h 617"/>
              <a:gd name="T90" fmla="*/ 2147483647 w 587"/>
              <a:gd name="T91" fmla="*/ 2147483647 h 617"/>
              <a:gd name="T92" fmla="*/ 2147483647 w 587"/>
              <a:gd name="T93" fmla="*/ 2147483647 h 61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87"/>
              <a:gd name="T142" fmla="*/ 0 h 617"/>
              <a:gd name="T143" fmla="*/ 587 w 587"/>
              <a:gd name="T144" fmla="*/ 617 h 61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87" h="617">
                <a:moveTo>
                  <a:pt x="79" y="617"/>
                </a:moveTo>
                <a:lnTo>
                  <a:pt x="136" y="599"/>
                </a:lnTo>
                <a:lnTo>
                  <a:pt x="193" y="591"/>
                </a:lnTo>
                <a:lnTo>
                  <a:pt x="236" y="559"/>
                </a:lnTo>
                <a:lnTo>
                  <a:pt x="390" y="537"/>
                </a:lnTo>
                <a:lnTo>
                  <a:pt x="435" y="537"/>
                </a:lnTo>
                <a:lnTo>
                  <a:pt x="513" y="552"/>
                </a:lnTo>
                <a:lnTo>
                  <a:pt x="523" y="542"/>
                </a:lnTo>
                <a:lnTo>
                  <a:pt x="549" y="545"/>
                </a:lnTo>
                <a:lnTo>
                  <a:pt x="549" y="516"/>
                </a:lnTo>
                <a:lnTo>
                  <a:pt x="521" y="463"/>
                </a:lnTo>
                <a:lnTo>
                  <a:pt x="505" y="402"/>
                </a:lnTo>
                <a:lnTo>
                  <a:pt x="508" y="372"/>
                </a:lnTo>
                <a:lnTo>
                  <a:pt x="528" y="348"/>
                </a:lnTo>
                <a:lnTo>
                  <a:pt x="545" y="290"/>
                </a:lnTo>
                <a:lnTo>
                  <a:pt x="587" y="240"/>
                </a:lnTo>
                <a:lnTo>
                  <a:pt x="569" y="118"/>
                </a:lnTo>
                <a:lnTo>
                  <a:pt x="549" y="121"/>
                </a:lnTo>
                <a:lnTo>
                  <a:pt x="538" y="92"/>
                </a:lnTo>
                <a:lnTo>
                  <a:pt x="483" y="71"/>
                </a:lnTo>
                <a:lnTo>
                  <a:pt x="422" y="92"/>
                </a:lnTo>
                <a:lnTo>
                  <a:pt x="362" y="84"/>
                </a:lnTo>
                <a:lnTo>
                  <a:pt x="331" y="35"/>
                </a:lnTo>
                <a:lnTo>
                  <a:pt x="269" y="25"/>
                </a:lnTo>
                <a:lnTo>
                  <a:pt x="250" y="44"/>
                </a:lnTo>
                <a:lnTo>
                  <a:pt x="217" y="0"/>
                </a:lnTo>
                <a:lnTo>
                  <a:pt x="136" y="47"/>
                </a:lnTo>
                <a:lnTo>
                  <a:pt x="116" y="28"/>
                </a:lnTo>
                <a:lnTo>
                  <a:pt x="86" y="25"/>
                </a:lnTo>
                <a:lnTo>
                  <a:pt x="65" y="47"/>
                </a:lnTo>
                <a:lnTo>
                  <a:pt x="46" y="71"/>
                </a:lnTo>
                <a:lnTo>
                  <a:pt x="44" y="107"/>
                </a:lnTo>
                <a:lnTo>
                  <a:pt x="71" y="152"/>
                </a:lnTo>
                <a:lnTo>
                  <a:pt x="61" y="182"/>
                </a:lnTo>
                <a:lnTo>
                  <a:pt x="79" y="207"/>
                </a:lnTo>
                <a:lnTo>
                  <a:pt x="46" y="215"/>
                </a:lnTo>
                <a:lnTo>
                  <a:pt x="28" y="237"/>
                </a:lnTo>
                <a:lnTo>
                  <a:pt x="46" y="254"/>
                </a:lnTo>
                <a:lnTo>
                  <a:pt x="41" y="283"/>
                </a:lnTo>
                <a:lnTo>
                  <a:pt x="21" y="308"/>
                </a:lnTo>
                <a:lnTo>
                  <a:pt x="0" y="308"/>
                </a:lnTo>
                <a:lnTo>
                  <a:pt x="18" y="362"/>
                </a:lnTo>
                <a:lnTo>
                  <a:pt x="4" y="392"/>
                </a:lnTo>
                <a:lnTo>
                  <a:pt x="4" y="421"/>
                </a:lnTo>
                <a:lnTo>
                  <a:pt x="32" y="428"/>
                </a:lnTo>
                <a:lnTo>
                  <a:pt x="96" y="493"/>
                </a:lnTo>
                <a:lnTo>
                  <a:pt x="79" y="617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85" name="Freeform 83"/>
          <p:cNvSpPr>
            <a:spLocks/>
          </p:cNvSpPr>
          <p:nvPr/>
        </p:nvSpPr>
        <p:spPr bwMode="auto">
          <a:xfrm>
            <a:off x="4352925" y="3179762"/>
            <a:ext cx="333375" cy="493713"/>
          </a:xfrm>
          <a:custGeom>
            <a:avLst/>
            <a:gdLst>
              <a:gd name="T0" fmla="*/ 2147483647 w 420"/>
              <a:gd name="T1" fmla="*/ 2147483647 h 621"/>
              <a:gd name="T2" fmla="*/ 2147483647 w 420"/>
              <a:gd name="T3" fmla="*/ 2147483647 h 621"/>
              <a:gd name="T4" fmla="*/ 2147483647 w 420"/>
              <a:gd name="T5" fmla="*/ 2147483647 h 621"/>
              <a:gd name="T6" fmla="*/ 2147483647 w 420"/>
              <a:gd name="T7" fmla="*/ 2147483647 h 621"/>
              <a:gd name="T8" fmla="*/ 2147483647 w 420"/>
              <a:gd name="T9" fmla="*/ 2147483647 h 621"/>
              <a:gd name="T10" fmla="*/ 2147483647 w 420"/>
              <a:gd name="T11" fmla="*/ 2147483647 h 621"/>
              <a:gd name="T12" fmla="*/ 2147483647 w 420"/>
              <a:gd name="T13" fmla="*/ 2147483647 h 621"/>
              <a:gd name="T14" fmla="*/ 2147483647 w 420"/>
              <a:gd name="T15" fmla="*/ 2147483647 h 621"/>
              <a:gd name="T16" fmla="*/ 2147483647 w 420"/>
              <a:gd name="T17" fmla="*/ 2147483647 h 621"/>
              <a:gd name="T18" fmla="*/ 2147483647 w 420"/>
              <a:gd name="T19" fmla="*/ 2147483647 h 621"/>
              <a:gd name="T20" fmla="*/ 2147483647 w 420"/>
              <a:gd name="T21" fmla="*/ 2147483647 h 621"/>
              <a:gd name="T22" fmla="*/ 2147483647 w 420"/>
              <a:gd name="T23" fmla="*/ 2147483647 h 621"/>
              <a:gd name="T24" fmla="*/ 2147483647 w 420"/>
              <a:gd name="T25" fmla="*/ 2147483647 h 621"/>
              <a:gd name="T26" fmla="*/ 2147483647 w 420"/>
              <a:gd name="T27" fmla="*/ 0 h 621"/>
              <a:gd name="T28" fmla="*/ 2147483647 w 420"/>
              <a:gd name="T29" fmla="*/ 2147483647 h 621"/>
              <a:gd name="T30" fmla="*/ 2147483647 w 420"/>
              <a:gd name="T31" fmla="*/ 2147483647 h 621"/>
              <a:gd name="T32" fmla="*/ 2147483647 w 420"/>
              <a:gd name="T33" fmla="*/ 2147483647 h 621"/>
              <a:gd name="T34" fmla="*/ 2147483647 w 420"/>
              <a:gd name="T35" fmla="*/ 2147483647 h 621"/>
              <a:gd name="T36" fmla="*/ 2147483647 w 420"/>
              <a:gd name="T37" fmla="*/ 2147483647 h 621"/>
              <a:gd name="T38" fmla="*/ 2147483647 w 420"/>
              <a:gd name="T39" fmla="*/ 2147483647 h 621"/>
              <a:gd name="T40" fmla="*/ 2147483647 w 420"/>
              <a:gd name="T41" fmla="*/ 2147483647 h 621"/>
              <a:gd name="T42" fmla="*/ 2147483647 w 420"/>
              <a:gd name="T43" fmla="*/ 2147483647 h 621"/>
              <a:gd name="T44" fmla="*/ 0 w 420"/>
              <a:gd name="T45" fmla="*/ 2147483647 h 621"/>
              <a:gd name="T46" fmla="*/ 2147483647 w 420"/>
              <a:gd name="T47" fmla="*/ 2147483647 h 621"/>
              <a:gd name="T48" fmla="*/ 2147483647 w 420"/>
              <a:gd name="T49" fmla="*/ 2147483647 h 621"/>
              <a:gd name="T50" fmla="*/ 2147483647 w 420"/>
              <a:gd name="T51" fmla="*/ 2147483647 h 621"/>
              <a:gd name="T52" fmla="*/ 2147483647 w 420"/>
              <a:gd name="T53" fmla="*/ 2147483647 h 621"/>
              <a:gd name="T54" fmla="*/ 2147483647 w 420"/>
              <a:gd name="T55" fmla="*/ 2147483647 h 62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0"/>
              <a:gd name="T85" fmla="*/ 0 h 621"/>
              <a:gd name="T86" fmla="*/ 420 w 420"/>
              <a:gd name="T87" fmla="*/ 621 h 62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0" h="621">
                <a:moveTo>
                  <a:pt x="8" y="589"/>
                </a:moveTo>
                <a:lnTo>
                  <a:pt x="51" y="599"/>
                </a:lnTo>
                <a:lnTo>
                  <a:pt x="107" y="621"/>
                </a:lnTo>
                <a:lnTo>
                  <a:pt x="149" y="599"/>
                </a:lnTo>
                <a:lnTo>
                  <a:pt x="238" y="574"/>
                </a:lnTo>
                <a:lnTo>
                  <a:pt x="337" y="515"/>
                </a:lnTo>
                <a:lnTo>
                  <a:pt x="400" y="515"/>
                </a:lnTo>
                <a:lnTo>
                  <a:pt x="420" y="495"/>
                </a:lnTo>
                <a:lnTo>
                  <a:pt x="380" y="446"/>
                </a:lnTo>
                <a:lnTo>
                  <a:pt x="373" y="418"/>
                </a:lnTo>
                <a:lnTo>
                  <a:pt x="367" y="202"/>
                </a:lnTo>
                <a:lnTo>
                  <a:pt x="354" y="102"/>
                </a:lnTo>
                <a:lnTo>
                  <a:pt x="322" y="55"/>
                </a:lnTo>
                <a:lnTo>
                  <a:pt x="307" y="0"/>
                </a:lnTo>
                <a:lnTo>
                  <a:pt x="226" y="18"/>
                </a:lnTo>
                <a:lnTo>
                  <a:pt x="70" y="13"/>
                </a:lnTo>
                <a:lnTo>
                  <a:pt x="44" y="30"/>
                </a:lnTo>
                <a:lnTo>
                  <a:pt x="64" y="155"/>
                </a:lnTo>
                <a:lnTo>
                  <a:pt x="82" y="277"/>
                </a:lnTo>
                <a:lnTo>
                  <a:pt x="40" y="327"/>
                </a:lnTo>
                <a:lnTo>
                  <a:pt x="23" y="385"/>
                </a:lnTo>
                <a:lnTo>
                  <a:pt x="3" y="409"/>
                </a:lnTo>
                <a:lnTo>
                  <a:pt x="0" y="439"/>
                </a:lnTo>
                <a:lnTo>
                  <a:pt x="16" y="500"/>
                </a:lnTo>
                <a:lnTo>
                  <a:pt x="44" y="553"/>
                </a:lnTo>
                <a:lnTo>
                  <a:pt x="44" y="582"/>
                </a:lnTo>
                <a:lnTo>
                  <a:pt x="18" y="579"/>
                </a:lnTo>
                <a:lnTo>
                  <a:pt x="8" y="589"/>
                </a:lnTo>
                <a:close/>
              </a:path>
            </a:pathLst>
          </a:custGeom>
          <a:solidFill>
            <a:srgbClr val="00FF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86" name="Freeform 84"/>
          <p:cNvSpPr>
            <a:spLocks/>
          </p:cNvSpPr>
          <p:nvPr/>
        </p:nvSpPr>
        <p:spPr bwMode="auto">
          <a:xfrm>
            <a:off x="4352925" y="3179762"/>
            <a:ext cx="333375" cy="493713"/>
          </a:xfrm>
          <a:custGeom>
            <a:avLst/>
            <a:gdLst>
              <a:gd name="T0" fmla="*/ 2147483647 w 420"/>
              <a:gd name="T1" fmla="*/ 2147483647 h 621"/>
              <a:gd name="T2" fmla="*/ 2147483647 w 420"/>
              <a:gd name="T3" fmla="*/ 2147483647 h 621"/>
              <a:gd name="T4" fmla="*/ 2147483647 w 420"/>
              <a:gd name="T5" fmla="*/ 2147483647 h 621"/>
              <a:gd name="T6" fmla="*/ 2147483647 w 420"/>
              <a:gd name="T7" fmla="*/ 2147483647 h 621"/>
              <a:gd name="T8" fmla="*/ 2147483647 w 420"/>
              <a:gd name="T9" fmla="*/ 2147483647 h 621"/>
              <a:gd name="T10" fmla="*/ 2147483647 w 420"/>
              <a:gd name="T11" fmla="*/ 2147483647 h 621"/>
              <a:gd name="T12" fmla="*/ 2147483647 w 420"/>
              <a:gd name="T13" fmla="*/ 2147483647 h 621"/>
              <a:gd name="T14" fmla="*/ 2147483647 w 420"/>
              <a:gd name="T15" fmla="*/ 2147483647 h 621"/>
              <a:gd name="T16" fmla="*/ 2147483647 w 420"/>
              <a:gd name="T17" fmla="*/ 2147483647 h 621"/>
              <a:gd name="T18" fmla="*/ 2147483647 w 420"/>
              <a:gd name="T19" fmla="*/ 2147483647 h 621"/>
              <a:gd name="T20" fmla="*/ 2147483647 w 420"/>
              <a:gd name="T21" fmla="*/ 2147483647 h 621"/>
              <a:gd name="T22" fmla="*/ 2147483647 w 420"/>
              <a:gd name="T23" fmla="*/ 2147483647 h 621"/>
              <a:gd name="T24" fmla="*/ 2147483647 w 420"/>
              <a:gd name="T25" fmla="*/ 2147483647 h 621"/>
              <a:gd name="T26" fmla="*/ 2147483647 w 420"/>
              <a:gd name="T27" fmla="*/ 0 h 621"/>
              <a:gd name="T28" fmla="*/ 2147483647 w 420"/>
              <a:gd name="T29" fmla="*/ 2147483647 h 621"/>
              <a:gd name="T30" fmla="*/ 2147483647 w 420"/>
              <a:gd name="T31" fmla="*/ 2147483647 h 621"/>
              <a:gd name="T32" fmla="*/ 2147483647 w 420"/>
              <a:gd name="T33" fmla="*/ 2147483647 h 621"/>
              <a:gd name="T34" fmla="*/ 2147483647 w 420"/>
              <a:gd name="T35" fmla="*/ 2147483647 h 621"/>
              <a:gd name="T36" fmla="*/ 2147483647 w 420"/>
              <a:gd name="T37" fmla="*/ 2147483647 h 621"/>
              <a:gd name="T38" fmla="*/ 2147483647 w 420"/>
              <a:gd name="T39" fmla="*/ 2147483647 h 621"/>
              <a:gd name="T40" fmla="*/ 2147483647 w 420"/>
              <a:gd name="T41" fmla="*/ 2147483647 h 621"/>
              <a:gd name="T42" fmla="*/ 2147483647 w 420"/>
              <a:gd name="T43" fmla="*/ 2147483647 h 621"/>
              <a:gd name="T44" fmla="*/ 0 w 420"/>
              <a:gd name="T45" fmla="*/ 2147483647 h 621"/>
              <a:gd name="T46" fmla="*/ 2147483647 w 420"/>
              <a:gd name="T47" fmla="*/ 2147483647 h 621"/>
              <a:gd name="T48" fmla="*/ 2147483647 w 420"/>
              <a:gd name="T49" fmla="*/ 2147483647 h 621"/>
              <a:gd name="T50" fmla="*/ 2147483647 w 420"/>
              <a:gd name="T51" fmla="*/ 2147483647 h 621"/>
              <a:gd name="T52" fmla="*/ 2147483647 w 420"/>
              <a:gd name="T53" fmla="*/ 2147483647 h 621"/>
              <a:gd name="T54" fmla="*/ 2147483647 w 420"/>
              <a:gd name="T55" fmla="*/ 2147483647 h 62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0"/>
              <a:gd name="T85" fmla="*/ 0 h 621"/>
              <a:gd name="T86" fmla="*/ 420 w 420"/>
              <a:gd name="T87" fmla="*/ 621 h 62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0" h="621">
                <a:moveTo>
                  <a:pt x="8" y="589"/>
                </a:moveTo>
                <a:lnTo>
                  <a:pt x="51" y="599"/>
                </a:lnTo>
                <a:lnTo>
                  <a:pt x="107" y="621"/>
                </a:lnTo>
                <a:lnTo>
                  <a:pt x="149" y="599"/>
                </a:lnTo>
                <a:lnTo>
                  <a:pt x="238" y="574"/>
                </a:lnTo>
                <a:lnTo>
                  <a:pt x="337" y="515"/>
                </a:lnTo>
                <a:lnTo>
                  <a:pt x="400" y="515"/>
                </a:lnTo>
                <a:lnTo>
                  <a:pt x="420" y="495"/>
                </a:lnTo>
                <a:lnTo>
                  <a:pt x="380" y="446"/>
                </a:lnTo>
                <a:lnTo>
                  <a:pt x="373" y="418"/>
                </a:lnTo>
                <a:lnTo>
                  <a:pt x="367" y="202"/>
                </a:lnTo>
                <a:lnTo>
                  <a:pt x="354" y="102"/>
                </a:lnTo>
                <a:lnTo>
                  <a:pt x="322" y="55"/>
                </a:lnTo>
                <a:lnTo>
                  <a:pt x="307" y="0"/>
                </a:lnTo>
                <a:lnTo>
                  <a:pt x="226" y="18"/>
                </a:lnTo>
                <a:lnTo>
                  <a:pt x="70" y="13"/>
                </a:lnTo>
                <a:lnTo>
                  <a:pt x="44" y="30"/>
                </a:lnTo>
                <a:lnTo>
                  <a:pt x="64" y="155"/>
                </a:lnTo>
                <a:lnTo>
                  <a:pt x="82" y="277"/>
                </a:lnTo>
                <a:lnTo>
                  <a:pt x="40" y="327"/>
                </a:lnTo>
                <a:lnTo>
                  <a:pt x="23" y="385"/>
                </a:lnTo>
                <a:lnTo>
                  <a:pt x="3" y="409"/>
                </a:lnTo>
                <a:lnTo>
                  <a:pt x="0" y="439"/>
                </a:lnTo>
                <a:lnTo>
                  <a:pt x="16" y="500"/>
                </a:lnTo>
                <a:lnTo>
                  <a:pt x="44" y="553"/>
                </a:lnTo>
                <a:lnTo>
                  <a:pt x="44" y="582"/>
                </a:lnTo>
                <a:lnTo>
                  <a:pt x="18" y="579"/>
                </a:lnTo>
                <a:lnTo>
                  <a:pt x="8" y="589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87" name="Freeform 85"/>
          <p:cNvSpPr>
            <a:spLocks/>
          </p:cNvSpPr>
          <p:nvPr/>
        </p:nvSpPr>
        <p:spPr bwMode="auto">
          <a:xfrm>
            <a:off x="4214813" y="2882900"/>
            <a:ext cx="582612" cy="422275"/>
          </a:xfrm>
          <a:custGeom>
            <a:avLst/>
            <a:gdLst>
              <a:gd name="T0" fmla="*/ 2147483647 w 733"/>
              <a:gd name="T1" fmla="*/ 2147483647 h 532"/>
              <a:gd name="T2" fmla="*/ 2147483647 w 733"/>
              <a:gd name="T3" fmla="*/ 2147483647 h 532"/>
              <a:gd name="T4" fmla="*/ 2147483647 w 733"/>
              <a:gd name="T5" fmla="*/ 2147483647 h 532"/>
              <a:gd name="T6" fmla="*/ 2147483647 w 733"/>
              <a:gd name="T7" fmla="*/ 2147483647 h 532"/>
              <a:gd name="T8" fmla="*/ 2147483647 w 733"/>
              <a:gd name="T9" fmla="*/ 2147483647 h 532"/>
              <a:gd name="T10" fmla="*/ 2147483647 w 733"/>
              <a:gd name="T11" fmla="*/ 2147483647 h 532"/>
              <a:gd name="T12" fmla="*/ 2147483647 w 733"/>
              <a:gd name="T13" fmla="*/ 2147483647 h 532"/>
              <a:gd name="T14" fmla="*/ 2147483647 w 733"/>
              <a:gd name="T15" fmla="*/ 2147483647 h 532"/>
              <a:gd name="T16" fmla="*/ 2147483647 w 733"/>
              <a:gd name="T17" fmla="*/ 2147483647 h 532"/>
              <a:gd name="T18" fmla="*/ 2147483647 w 733"/>
              <a:gd name="T19" fmla="*/ 2147483647 h 532"/>
              <a:gd name="T20" fmla="*/ 2147483647 w 733"/>
              <a:gd name="T21" fmla="*/ 0 h 532"/>
              <a:gd name="T22" fmla="*/ 2147483647 w 733"/>
              <a:gd name="T23" fmla="*/ 2147483647 h 532"/>
              <a:gd name="T24" fmla="*/ 2147483647 w 733"/>
              <a:gd name="T25" fmla="*/ 2147483647 h 532"/>
              <a:gd name="T26" fmla="*/ 2147483647 w 733"/>
              <a:gd name="T27" fmla="*/ 2147483647 h 532"/>
              <a:gd name="T28" fmla="*/ 2147483647 w 733"/>
              <a:gd name="T29" fmla="*/ 2147483647 h 532"/>
              <a:gd name="T30" fmla="*/ 2147483647 w 733"/>
              <a:gd name="T31" fmla="*/ 2147483647 h 532"/>
              <a:gd name="T32" fmla="*/ 2147483647 w 733"/>
              <a:gd name="T33" fmla="*/ 2147483647 h 532"/>
              <a:gd name="T34" fmla="*/ 2147483647 w 733"/>
              <a:gd name="T35" fmla="*/ 2147483647 h 532"/>
              <a:gd name="T36" fmla="*/ 0 w 733"/>
              <a:gd name="T37" fmla="*/ 2147483647 h 532"/>
              <a:gd name="T38" fmla="*/ 2147483647 w 733"/>
              <a:gd name="T39" fmla="*/ 2147483647 h 532"/>
              <a:gd name="T40" fmla="*/ 2147483647 w 733"/>
              <a:gd name="T41" fmla="*/ 2147483647 h 532"/>
              <a:gd name="T42" fmla="*/ 2147483647 w 733"/>
              <a:gd name="T43" fmla="*/ 2147483647 h 532"/>
              <a:gd name="T44" fmla="*/ 2147483647 w 733"/>
              <a:gd name="T45" fmla="*/ 2147483647 h 532"/>
              <a:gd name="T46" fmla="*/ 2147483647 w 733"/>
              <a:gd name="T47" fmla="*/ 2147483647 h 532"/>
              <a:gd name="T48" fmla="*/ 2147483647 w 733"/>
              <a:gd name="T49" fmla="*/ 2147483647 h 532"/>
              <a:gd name="T50" fmla="*/ 2147483647 w 733"/>
              <a:gd name="T51" fmla="*/ 2147483647 h 532"/>
              <a:gd name="T52" fmla="*/ 2147483647 w 733"/>
              <a:gd name="T53" fmla="*/ 2147483647 h 532"/>
              <a:gd name="T54" fmla="*/ 2147483647 w 733"/>
              <a:gd name="T55" fmla="*/ 2147483647 h 532"/>
              <a:gd name="T56" fmla="*/ 2147483647 w 733"/>
              <a:gd name="T57" fmla="*/ 2147483647 h 532"/>
              <a:gd name="T58" fmla="*/ 2147483647 w 733"/>
              <a:gd name="T59" fmla="*/ 2147483647 h 532"/>
              <a:gd name="T60" fmla="*/ 2147483647 w 733"/>
              <a:gd name="T61" fmla="*/ 2147483647 h 532"/>
              <a:gd name="T62" fmla="*/ 2147483647 w 733"/>
              <a:gd name="T63" fmla="*/ 2147483647 h 532"/>
              <a:gd name="T64" fmla="*/ 2147483647 w 733"/>
              <a:gd name="T65" fmla="*/ 2147483647 h 53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33"/>
              <a:gd name="T100" fmla="*/ 0 h 532"/>
              <a:gd name="T101" fmla="*/ 733 w 733"/>
              <a:gd name="T102" fmla="*/ 532 h 53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33" h="532">
                <a:moveTo>
                  <a:pt x="733" y="294"/>
                </a:moveTo>
                <a:lnTo>
                  <a:pt x="703" y="267"/>
                </a:lnTo>
                <a:lnTo>
                  <a:pt x="718" y="244"/>
                </a:lnTo>
                <a:lnTo>
                  <a:pt x="701" y="219"/>
                </a:lnTo>
                <a:lnTo>
                  <a:pt x="671" y="232"/>
                </a:lnTo>
                <a:lnTo>
                  <a:pt x="645" y="223"/>
                </a:lnTo>
                <a:lnTo>
                  <a:pt x="624" y="205"/>
                </a:lnTo>
                <a:lnTo>
                  <a:pt x="597" y="155"/>
                </a:lnTo>
                <a:lnTo>
                  <a:pt x="541" y="89"/>
                </a:lnTo>
                <a:lnTo>
                  <a:pt x="528" y="30"/>
                </a:lnTo>
                <a:lnTo>
                  <a:pt x="535" y="0"/>
                </a:lnTo>
                <a:lnTo>
                  <a:pt x="453" y="13"/>
                </a:lnTo>
                <a:lnTo>
                  <a:pt x="273" y="136"/>
                </a:lnTo>
                <a:lnTo>
                  <a:pt x="157" y="166"/>
                </a:lnTo>
                <a:lnTo>
                  <a:pt x="131" y="183"/>
                </a:lnTo>
                <a:lnTo>
                  <a:pt x="94" y="270"/>
                </a:lnTo>
                <a:lnTo>
                  <a:pt x="24" y="331"/>
                </a:lnTo>
                <a:lnTo>
                  <a:pt x="3" y="390"/>
                </a:lnTo>
                <a:lnTo>
                  <a:pt x="0" y="446"/>
                </a:lnTo>
                <a:lnTo>
                  <a:pt x="31" y="495"/>
                </a:lnTo>
                <a:lnTo>
                  <a:pt x="91" y="503"/>
                </a:lnTo>
                <a:lnTo>
                  <a:pt x="152" y="482"/>
                </a:lnTo>
                <a:lnTo>
                  <a:pt x="207" y="503"/>
                </a:lnTo>
                <a:lnTo>
                  <a:pt x="218" y="532"/>
                </a:lnTo>
                <a:lnTo>
                  <a:pt x="238" y="529"/>
                </a:lnTo>
                <a:lnTo>
                  <a:pt x="218" y="404"/>
                </a:lnTo>
                <a:lnTo>
                  <a:pt x="244" y="387"/>
                </a:lnTo>
                <a:lnTo>
                  <a:pt x="400" y="392"/>
                </a:lnTo>
                <a:lnTo>
                  <a:pt x="481" y="374"/>
                </a:lnTo>
                <a:lnTo>
                  <a:pt x="582" y="387"/>
                </a:lnTo>
                <a:lnTo>
                  <a:pt x="638" y="338"/>
                </a:lnTo>
                <a:lnTo>
                  <a:pt x="696" y="343"/>
                </a:lnTo>
                <a:lnTo>
                  <a:pt x="733" y="294"/>
                </a:lnTo>
                <a:close/>
              </a:path>
            </a:pathLst>
          </a:custGeom>
          <a:solidFill>
            <a:srgbClr val="00FF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88" name="Freeform 86"/>
          <p:cNvSpPr>
            <a:spLocks/>
          </p:cNvSpPr>
          <p:nvPr/>
        </p:nvSpPr>
        <p:spPr bwMode="auto">
          <a:xfrm>
            <a:off x="4214813" y="2882900"/>
            <a:ext cx="582612" cy="422275"/>
          </a:xfrm>
          <a:custGeom>
            <a:avLst/>
            <a:gdLst>
              <a:gd name="T0" fmla="*/ 2147483647 w 733"/>
              <a:gd name="T1" fmla="*/ 2147483647 h 532"/>
              <a:gd name="T2" fmla="*/ 2147483647 w 733"/>
              <a:gd name="T3" fmla="*/ 2147483647 h 532"/>
              <a:gd name="T4" fmla="*/ 2147483647 w 733"/>
              <a:gd name="T5" fmla="*/ 2147483647 h 532"/>
              <a:gd name="T6" fmla="*/ 2147483647 w 733"/>
              <a:gd name="T7" fmla="*/ 2147483647 h 532"/>
              <a:gd name="T8" fmla="*/ 2147483647 w 733"/>
              <a:gd name="T9" fmla="*/ 2147483647 h 532"/>
              <a:gd name="T10" fmla="*/ 2147483647 w 733"/>
              <a:gd name="T11" fmla="*/ 2147483647 h 532"/>
              <a:gd name="T12" fmla="*/ 2147483647 w 733"/>
              <a:gd name="T13" fmla="*/ 2147483647 h 532"/>
              <a:gd name="T14" fmla="*/ 2147483647 w 733"/>
              <a:gd name="T15" fmla="*/ 2147483647 h 532"/>
              <a:gd name="T16" fmla="*/ 2147483647 w 733"/>
              <a:gd name="T17" fmla="*/ 2147483647 h 532"/>
              <a:gd name="T18" fmla="*/ 2147483647 w 733"/>
              <a:gd name="T19" fmla="*/ 2147483647 h 532"/>
              <a:gd name="T20" fmla="*/ 2147483647 w 733"/>
              <a:gd name="T21" fmla="*/ 0 h 532"/>
              <a:gd name="T22" fmla="*/ 2147483647 w 733"/>
              <a:gd name="T23" fmla="*/ 2147483647 h 532"/>
              <a:gd name="T24" fmla="*/ 2147483647 w 733"/>
              <a:gd name="T25" fmla="*/ 2147483647 h 532"/>
              <a:gd name="T26" fmla="*/ 2147483647 w 733"/>
              <a:gd name="T27" fmla="*/ 2147483647 h 532"/>
              <a:gd name="T28" fmla="*/ 2147483647 w 733"/>
              <a:gd name="T29" fmla="*/ 2147483647 h 532"/>
              <a:gd name="T30" fmla="*/ 2147483647 w 733"/>
              <a:gd name="T31" fmla="*/ 2147483647 h 532"/>
              <a:gd name="T32" fmla="*/ 2147483647 w 733"/>
              <a:gd name="T33" fmla="*/ 2147483647 h 532"/>
              <a:gd name="T34" fmla="*/ 2147483647 w 733"/>
              <a:gd name="T35" fmla="*/ 2147483647 h 532"/>
              <a:gd name="T36" fmla="*/ 0 w 733"/>
              <a:gd name="T37" fmla="*/ 2147483647 h 532"/>
              <a:gd name="T38" fmla="*/ 2147483647 w 733"/>
              <a:gd name="T39" fmla="*/ 2147483647 h 532"/>
              <a:gd name="T40" fmla="*/ 2147483647 w 733"/>
              <a:gd name="T41" fmla="*/ 2147483647 h 532"/>
              <a:gd name="T42" fmla="*/ 2147483647 w 733"/>
              <a:gd name="T43" fmla="*/ 2147483647 h 532"/>
              <a:gd name="T44" fmla="*/ 2147483647 w 733"/>
              <a:gd name="T45" fmla="*/ 2147483647 h 532"/>
              <a:gd name="T46" fmla="*/ 2147483647 w 733"/>
              <a:gd name="T47" fmla="*/ 2147483647 h 532"/>
              <a:gd name="T48" fmla="*/ 2147483647 w 733"/>
              <a:gd name="T49" fmla="*/ 2147483647 h 532"/>
              <a:gd name="T50" fmla="*/ 2147483647 w 733"/>
              <a:gd name="T51" fmla="*/ 2147483647 h 532"/>
              <a:gd name="T52" fmla="*/ 2147483647 w 733"/>
              <a:gd name="T53" fmla="*/ 2147483647 h 532"/>
              <a:gd name="T54" fmla="*/ 2147483647 w 733"/>
              <a:gd name="T55" fmla="*/ 2147483647 h 532"/>
              <a:gd name="T56" fmla="*/ 2147483647 w 733"/>
              <a:gd name="T57" fmla="*/ 2147483647 h 532"/>
              <a:gd name="T58" fmla="*/ 2147483647 w 733"/>
              <a:gd name="T59" fmla="*/ 2147483647 h 532"/>
              <a:gd name="T60" fmla="*/ 2147483647 w 733"/>
              <a:gd name="T61" fmla="*/ 2147483647 h 532"/>
              <a:gd name="T62" fmla="*/ 2147483647 w 733"/>
              <a:gd name="T63" fmla="*/ 2147483647 h 532"/>
              <a:gd name="T64" fmla="*/ 2147483647 w 733"/>
              <a:gd name="T65" fmla="*/ 2147483647 h 53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33"/>
              <a:gd name="T100" fmla="*/ 0 h 532"/>
              <a:gd name="T101" fmla="*/ 733 w 733"/>
              <a:gd name="T102" fmla="*/ 532 h 53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33" h="532">
                <a:moveTo>
                  <a:pt x="733" y="294"/>
                </a:moveTo>
                <a:lnTo>
                  <a:pt x="703" y="267"/>
                </a:lnTo>
                <a:lnTo>
                  <a:pt x="718" y="244"/>
                </a:lnTo>
                <a:lnTo>
                  <a:pt x="701" y="219"/>
                </a:lnTo>
                <a:lnTo>
                  <a:pt x="671" y="232"/>
                </a:lnTo>
                <a:lnTo>
                  <a:pt x="645" y="223"/>
                </a:lnTo>
                <a:lnTo>
                  <a:pt x="624" y="205"/>
                </a:lnTo>
                <a:lnTo>
                  <a:pt x="597" y="155"/>
                </a:lnTo>
                <a:lnTo>
                  <a:pt x="541" y="89"/>
                </a:lnTo>
                <a:lnTo>
                  <a:pt x="528" y="30"/>
                </a:lnTo>
                <a:lnTo>
                  <a:pt x="535" y="0"/>
                </a:lnTo>
                <a:lnTo>
                  <a:pt x="453" y="13"/>
                </a:lnTo>
                <a:lnTo>
                  <a:pt x="273" y="136"/>
                </a:lnTo>
                <a:lnTo>
                  <a:pt x="157" y="166"/>
                </a:lnTo>
                <a:lnTo>
                  <a:pt x="131" y="183"/>
                </a:lnTo>
                <a:lnTo>
                  <a:pt x="94" y="270"/>
                </a:lnTo>
                <a:lnTo>
                  <a:pt x="24" y="331"/>
                </a:lnTo>
                <a:lnTo>
                  <a:pt x="3" y="390"/>
                </a:lnTo>
                <a:lnTo>
                  <a:pt x="0" y="446"/>
                </a:lnTo>
                <a:lnTo>
                  <a:pt x="31" y="495"/>
                </a:lnTo>
                <a:lnTo>
                  <a:pt x="91" y="503"/>
                </a:lnTo>
                <a:lnTo>
                  <a:pt x="152" y="482"/>
                </a:lnTo>
                <a:lnTo>
                  <a:pt x="207" y="503"/>
                </a:lnTo>
                <a:lnTo>
                  <a:pt x="218" y="532"/>
                </a:lnTo>
                <a:lnTo>
                  <a:pt x="238" y="529"/>
                </a:lnTo>
                <a:lnTo>
                  <a:pt x="218" y="404"/>
                </a:lnTo>
                <a:lnTo>
                  <a:pt x="244" y="387"/>
                </a:lnTo>
                <a:lnTo>
                  <a:pt x="400" y="392"/>
                </a:lnTo>
                <a:lnTo>
                  <a:pt x="481" y="374"/>
                </a:lnTo>
                <a:lnTo>
                  <a:pt x="582" y="387"/>
                </a:lnTo>
                <a:lnTo>
                  <a:pt x="638" y="338"/>
                </a:lnTo>
                <a:lnTo>
                  <a:pt x="696" y="343"/>
                </a:lnTo>
                <a:lnTo>
                  <a:pt x="733" y="294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89" name="Freeform 87"/>
          <p:cNvSpPr>
            <a:spLocks/>
          </p:cNvSpPr>
          <p:nvPr/>
        </p:nvSpPr>
        <p:spPr bwMode="auto">
          <a:xfrm>
            <a:off x="4597400" y="3179762"/>
            <a:ext cx="141288" cy="392113"/>
          </a:xfrm>
          <a:custGeom>
            <a:avLst/>
            <a:gdLst>
              <a:gd name="T0" fmla="*/ 0 w 180"/>
              <a:gd name="T1" fmla="*/ 0 h 495"/>
              <a:gd name="T2" fmla="*/ 2147483647 w 180"/>
              <a:gd name="T3" fmla="*/ 2147483647 h 495"/>
              <a:gd name="T4" fmla="*/ 2147483647 w 180"/>
              <a:gd name="T5" fmla="*/ 2147483647 h 495"/>
              <a:gd name="T6" fmla="*/ 2147483647 w 180"/>
              <a:gd name="T7" fmla="*/ 2147483647 h 495"/>
              <a:gd name="T8" fmla="*/ 2147483647 w 180"/>
              <a:gd name="T9" fmla="*/ 2147483647 h 495"/>
              <a:gd name="T10" fmla="*/ 2147483647 w 180"/>
              <a:gd name="T11" fmla="*/ 2147483647 h 495"/>
              <a:gd name="T12" fmla="*/ 2147483647 w 180"/>
              <a:gd name="T13" fmla="*/ 2147483647 h 495"/>
              <a:gd name="T14" fmla="*/ 2147483647 w 180"/>
              <a:gd name="T15" fmla="*/ 2147483647 h 495"/>
              <a:gd name="T16" fmla="*/ 2147483647 w 180"/>
              <a:gd name="T17" fmla="*/ 2147483647 h 495"/>
              <a:gd name="T18" fmla="*/ 2147483647 w 180"/>
              <a:gd name="T19" fmla="*/ 2147483647 h 495"/>
              <a:gd name="T20" fmla="*/ 2147483647 w 180"/>
              <a:gd name="T21" fmla="*/ 2147483647 h 495"/>
              <a:gd name="T22" fmla="*/ 2147483647 w 180"/>
              <a:gd name="T23" fmla="*/ 2147483647 h 495"/>
              <a:gd name="T24" fmla="*/ 2147483647 w 180"/>
              <a:gd name="T25" fmla="*/ 2147483647 h 495"/>
              <a:gd name="T26" fmla="*/ 0 w 180"/>
              <a:gd name="T27" fmla="*/ 0 h 49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80"/>
              <a:gd name="T43" fmla="*/ 0 h 495"/>
              <a:gd name="T44" fmla="*/ 180 w 180"/>
              <a:gd name="T45" fmla="*/ 495 h 49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80" h="495">
                <a:moveTo>
                  <a:pt x="0" y="0"/>
                </a:moveTo>
                <a:lnTo>
                  <a:pt x="15" y="55"/>
                </a:lnTo>
                <a:lnTo>
                  <a:pt x="47" y="102"/>
                </a:lnTo>
                <a:lnTo>
                  <a:pt x="60" y="202"/>
                </a:lnTo>
                <a:lnTo>
                  <a:pt x="66" y="418"/>
                </a:lnTo>
                <a:lnTo>
                  <a:pt x="73" y="446"/>
                </a:lnTo>
                <a:lnTo>
                  <a:pt x="113" y="495"/>
                </a:lnTo>
                <a:lnTo>
                  <a:pt x="180" y="472"/>
                </a:lnTo>
                <a:lnTo>
                  <a:pt x="167" y="429"/>
                </a:lnTo>
                <a:lnTo>
                  <a:pt x="175" y="252"/>
                </a:lnTo>
                <a:lnTo>
                  <a:pt x="143" y="129"/>
                </a:lnTo>
                <a:lnTo>
                  <a:pt x="83" y="70"/>
                </a:lnTo>
                <a:lnTo>
                  <a:pt x="101" y="13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90" name="Freeform 88"/>
          <p:cNvSpPr>
            <a:spLocks/>
          </p:cNvSpPr>
          <p:nvPr/>
        </p:nvSpPr>
        <p:spPr bwMode="auto">
          <a:xfrm>
            <a:off x="4597400" y="3179762"/>
            <a:ext cx="141288" cy="392113"/>
          </a:xfrm>
          <a:custGeom>
            <a:avLst/>
            <a:gdLst>
              <a:gd name="T0" fmla="*/ 0 w 180"/>
              <a:gd name="T1" fmla="*/ 0 h 495"/>
              <a:gd name="T2" fmla="*/ 2147483647 w 180"/>
              <a:gd name="T3" fmla="*/ 2147483647 h 495"/>
              <a:gd name="T4" fmla="*/ 2147483647 w 180"/>
              <a:gd name="T5" fmla="*/ 2147483647 h 495"/>
              <a:gd name="T6" fmla="*/ 2147483647 w 180"/>
              <a:gd name="T7" fmla="*/ 2147483647 h 495"/>
              <a:gd name="T8" fmla="*/ 2147483647 w 180"/>
              <a:gd name="T9" fmla="*/ 2147483647 h 495"/>
              <a:gd name="T10" fmla="*/ 2147483647 w 180"/>
              <a:gd name="T11" fmla="*/ 2147483647 h 495"/>
              <a:gd name="T12" fmla="*/ 2147483647 w 180"/>
              <a:gd name="T13" fmla="*/ 2147483647 h 495"/>
              <a:gd name="T14" fmla="*/ 2147483647 w 180"/>
              <a:gd name="T15" fmla="*/ 2147483647 h 495"/>
              <a:gd name="T16" fmla="*/ 2147483647 w 180"/>
              <a:gd name="T17" fmla="*/ 2147483647 h 495"/>
              <a:gd name="T18" fmla="*/ 2147483647 w 180"/>
              <a:gd name="T19" fmla="*/ 2147483647 h 495"/>
              <a:gd name="T20" fmla="*/ 2147483647 w 180"/>
              <a:gd name="T21" fmla="*/ 2147483647 h 495"/>
              <a:gd name="T22" fmla="*/ 2147483647 w 180"/>
              <a:gd name="T23" fmla="*/ 2147483647 h 495"/>
              <a:gd name="T24" fmla="*/ 2147483647 w 180"/>
              <a:gd name="T25" fmla="*/ 2147483647 h 495"/>
              <a:gd name="T26" fmla="*/ 0 w 180"/>
              <a:gd name="T27" fmla="*/ 0 h 49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80"/>
              <a:gd name="T43" fmla="*/ 0 h 495"/>
              <a:gd name="T44" fmla="*/ 180 w 180"/>
              <a:gd name="T45" fmla="*/ 495 h 49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80" h="495">
                <a:moveTo>
                  <a:pt x="0" y="0"/>
                </a:moveTo>
                <a:lnTo>
                  <a:pt x="15" y="55"/>
                </a:lnTo>
                <a:lnTo>
                  <a:pt x="47" y="102"/>
                </a:lnTo>
                <a:lnTo>
                  <a:pt x="60" y="202"/>
                </a:lnTo>
                <a:lnTo>
                  <a:pt x="66" y="418"/>
                </a:lnTo>
                <a:lnTo>
                  <a:pt x="73" y="446"/>
                </a:lnTo>
                <a:lnTo>
                  <a:pt x="113" y="495"/>
                </a:lnTo>
                <a:lnTo>
                  <a:pt x="180" y="472"/>
                </a:lnTo>
                <a:lnTo>
                  <a:pt x="167" y="429"/>
                </a:lnTo>
                <a:lnTo>
                  <a:pt x="175" y="252"/>
                </a:lnTo>
                <a:lnTo>
                  <a:pt x="143" y="129"/>
                </a:lnTo>
                <a:lnTo>
                  <a:pt x="83" y="70"/>
                </a:lnTo>
                <a:lnTo>
                  <a:pt x="101" y="13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91" name="Freeform 89"/>
          <p:cNvSpPr>
            <a:spLocks/>
          </p:cNvSpPr>
          <p:nvPr/>
        </p:nvSpPr>
        <p:spPr bwMode="auto">
          <a:xfrm>
            <a:off x="4662488" y="3087687"/>
            <a:ext cx="233362" cy="466725"/>
          </a:xfrm>
          <a:custGeom>
            <a:avLst/>
            <a:gdLst>
              <a:gd name="T0" fmla="*/ 2147483647 w 293"/>
              <a:gd name="T1" fmla="*/ 2147483647 h 587"/>
              <a:gd name="T2" fmla="*/ 2147483647 w 293"/>
              <a:gd name="T3" fmla="*/ 2147483647 h 587"/>
              <a:gd name="T4" fmla="*/ 2147483647 w 293"/>
              <a:gd name="T5" fmla="*/ 2147483647 h 587"/>
              <a:gd name="T6" fmla="*/ 2147483647 w 293"/>
              <a:gd name="T7" fmla="*/ 2147483647 h 587"/>
              <a:gd name="T8" fmla="*/ 2147483647 w 293"/>
              <a:gd name="T9" fmla="*/ 2147483647 h 587"/>
              <a:gd name="T10" fmla="*/ 2147483647 w 293"/>
              <a:gd name="T11" fmla="*/ 2147483647 h 587"/>
              <a:gd name="T12" fmla="*/ 2147483647 w 293"/>
              <a:gd name="T13" fmla="*/ 2147483647 h 587"/>
              <a:gd name="T14" fmla="*/ 2147483647 w 293"/>
              <a:gd name="T15" fmla="*/ 2147483647 h 587"/>
              <a:gd name="T16" fmla="*/ 2147483647 w 293"/>
              <a:gd name="T17" fmla="*/ 2147483647 h 587"/>
              <a:gd name="T18" fmla="*/ 2147483647 w 293"/>
              <a:gd name="T19" fmla="*/ 2147483647 h 587"/>
              <a:gd name="T20" fmla="*/ 2147483647 w 293"/>
              <a:gd name="T21" fmla="*/ 2147483647 h 587"/>
              <a:gd name="T22" fmla="*/ 2147483647 w 293"/>
              <a:gd name="T23" fmla="*/ 2147483647 h 587"/>
              <a:gd name="T24" fmla="*/ 2147483647 w 293"/>
              <a:gd name="T25" fmla="*/ 2147483647 h 587"/>
              <a:gd name="T26" fmla="*/ 2147483647 w 293"/>
              <a:gd name="T27" fmla="*/ 0 h 587"/>
              <a:gd name="T28" fmla="*/ 2147483647 w 293"/>
              <a:gd name="T29" fmla="*/ 2147483647 h 587"/>
              <a:gd name="T30" fmla="*/ 2147483647 w 293"/>
              <a:gd name="T31" fmla="*/ 2147483647 h 587"/>
              <a:gd name="T32" fmla="*/ 2147483647 w 293"/>
              <a:gd name="T33" fmla="*/ 2147483647 h 587"/>
              <a:gd name="T34" fmla="*/ 2147483647 w 293"/>
              <a:gd name="T35" fmla="*/ 2147483647 h 587"/>
              <a:gd name="T36" fmla="*/ 2147483647 w 293"/>
              <a:gd name="T37" fmla="*/ 2147483647 h 587"/>
              <a:gd name="T38" fmla="*/ 0 w 293"/>
              <a:gd name="T39" fmla="*/ 2147483647 h 587"/>
              <a:gd name="T40" fmla="*/ 2147483647 w 293"/>
              <a:gd name="T41" fmla="*/ 2147483647 h 587"/>
              <a:gd name="T42" fmla="*/ 2147483647 w 293"/>
              <a:gd name="T43" fmla="*/ 2147483647 h 587"/>
              <a:gd name="T44" fmla="*/ 2147483647 w 293"/>
              <a:gd name="T45" fmla="*/ 2147483647 h 587"/>
              <a:gd name="T46" fmla="*/ 2147483647 w 293"/>
              <a:gd name="T47" fmla="*/ 2147483647 h 58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93"/>
              <a:gd name="T73" fmla="*/ 0 h 587"/>
              <a:gd name="T74" fmla="*/ 293 w 293"/>
              <a:gd name="T75" fmla="*/ 587 h 587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93" h="587">
                <a:moveTo>
                  <a:pt x="97" y="587"/>
                </a:moveTo>
                <a:lnTo>
                  <a:pt x="139" y="577"/>
                </a:lnTo>
                <a:lnTo>
                  <a:pt x="179" y="573"/>
                </a:lnTo>
                <a:lnTo>
                  <a:pt x="192" y="377"/>
                </a:lnTo>
                <a:lnTo>
                  <a:pt x="232" y="270"/>
                </a:lnTo>
                <a:lnTo>
                  <a:pt x="275" y="223"/>
                </a:lnTo>
                <a:lnTo>
                  <a:pt x="272" y="196"/>
                </a:lnTo>
                <a:lnTo>
                  <a:pt x="293" y="170"/>
                </a:lnTo>
                <a:lnTo>
                  <a:pt x="286" y="115"/>
                </a:lnTo>
                <a:lnTo>
                  <a:pt x="266" y="91"/>
                </a:lnTo>
                <a:lnTo>
                  <a:pt x="282" y="62"/>
                </a:lnTo>
                <a:lnTo>
                  <a:pt x="282" y="58"/>
                </a:lnTo>
                <a:lnTo>
                  <a:pt x="222" y="8"/>
                </a:lnTo>
                <a:lnTo>
                  <a:pt x="198" y="0"/>
                </a:lnTo>
                <a:lnTo>
                  <a:pt x="169" y="8"/>
                </a:lnTo>
                <a:lnTo>
                  <a:pt x="169" y="35"/>
                </a:lnTo>
                <a:lnTo>
                  <a:pt x="132" y="84"/>
                </a:lnTo>
                <a:lnTo>
                  <a:pt x="74" y="79"/>
                </a:lnTo>
                <a:lnTo>
                  <a:pt x="18" y="128"/>
                </a:lnTo>
                <a:lnTo>
                  <a:pt x="0" y="185"/>
                </a:lnTo>
                <a:lnTo>
                  <a:pt x="60" y="244"/>
                </a:lnTo>
                <a:lnTo>
                  <a:pt x="92" y="367"/>
                </a:lnTo>
                <a:lnTo>
                  <a:pt x="84" y="544"/>
                </a:lnTo>
                <a:lnTo>
                  <a:pt x="97" y="587"/>
                </a:lnTo>
                <a:close/>
              </a:path>
            </a:pathLst>
          </a:custGeom>
          <a:solidFill>
            <a:srgbClr val="00FF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92" name="Freeform 90"/>
          <p:cNvSpPr>
            <a:spLocks/>
          </p:cNvSpPr>
          <p:nvPr/>
        </p:nvSpPr>
        <p:spPr bwMode="auto">
          <a:xfrm>
            <a:off x="4662488" y="3087687"/>
            <a:ext cx="233362" cy="466725"/>
          </a:xfrm>
          <a:custGeom>
            <a:avLst/>
            <a:gdLst>
              <a:gd name="T0" fmla="*/ 2147483647 w 293"/>
              <a:gd name="T1" fmla="*/ 2147483647 h 587"/>
              <a:gd name="T2" fmla="*/ 2147483647 w 293"/>
              <a:gd name="T3" fmla="*/ 2147483647 h 587"/>
              <a:gd name="T4" fmla="*/ 2147483647 w 293"/>
              <a:gd name="T5" fmla="*/ 2147483647 h 587"/>
              <a:gd name="T6" fmla="*/ 2147483647 w 293"/>
              <a:gd name="T7" fmla="*/ 2147483647 h 587"/>
              <a:gd name="T8" fmla="*/ 2147483647 w 293"/>
              <a:gd name="T9" fmla="*/ 2147483647 h 587"/>
              <a:gd name="T10" fmla="*/ 2147483647 w 293"/>
              <a:gd name="T11" fmla="*/ 2147483647 h 587"/>
              <a:gd name="T12" fmla="*/ 2147483647 w 293"/>
              <a:gd name="T13" fmla="*/ 2147483647 h 587"/>
              <a:gd name="T14" fmla="*/ 2147483647 w 293"/>
              <a:gd name="T15" fmla="*/ 2147483647 h 587"/>
              <a:gd name="T16" fmla="*/ 2147483647 w 293"/>
              <a:gd name="T17" fmla="*/ 2147483647 h 587"/>
              <a:gd name="T18" fmla="*/ 2147483647 w 293"/>
              <a:gd name="T19" fmla="*/ 2147483647 h 587"/>
              <a:gd name="T20" fmla="*/ 2147483647 w 293"/>
              <a:gd name="T21" fmla="*/ 2147483647 h 587"/>
              <a:gd name="T22" fmla="*/ 2147483647 w 293"/>
              <a:gd name="T23" fmla="*/ 2147483647 h 587"/>
              <a:gd name="T24" fmla="*/ 2147483647 w 293"/>
              <a:gd name="T25" fmla="*/ 2147483647 h 587"/>
              <a:gd name="T26" fmla="*/ 2147483647 w 293"/>
              <a:gd name="T27" fmla="*/ 0 h 587"/>
              <a:gd name="T28" fmla="*/ 2147483647 w 293"/>
              <a:gd name="T29" fmla="*/ 2147483647 h 587"/>
              <a:gd name="T30" fmla="*/ 2147483647 w 293"/>
              <a:gd name="T31" fmla="*/ 2147483647 h 587"/>
              <a:gd name="T32" fmla="*/ 2147483647 w 293"/>
              <a:gd name="T33" fmla="*/ 2147483647 h 587"/>
              <a:gd name="T34" fmla="*/ 2147483647 w 293"/>
              <a:gd name="T35" fmla="*/ 2147483647 h 587"/>
              <a:gd name="T36" fmla="*/ 2147483647 w 293"/>
              <a:gd name="T37" fmla="*/ 2147483647 h 587"/>
              <a:gd name="T38" fmla="*/ 0 w 293"/>
              <a:gd name="T39" fmla="*/ 2147483647 h 587"/>
              <a:gd name="T40" fmla="*/ 2147483647 w 293"/>
              <a:gd name="T41" fmla="*/ 2147483647 h 587"/>
              <a:gd name="T42" fmla="*/ 2147483647 w 293"/>
              <a:gd name="T43" fmla="*/ 2147483647 h 587"/>
              <a:gd name="T44" fmla="*/ 2147483647 w 293"/>
              <a:gd name="T45" fmla="*/ 2147483647 h 587"/>
              <a:gd name="T46" fmla="*/ 2147483647 w 293"/>
              <a:gd name="T47" fmla="*/ 2147483647 h 58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93"/>
              <a:gd name="T73" fmla="*/ 0 h 587"/>
              <a:gd name="T74" fmla="*/ 293 w 293"/>
              <a:gd name="T75" fmla="*/ 587 h 587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93" h="587">
                <a:moveTo>
                  <a:pt x="97" y="587"/>
                </a:moveTo>
                <a:lnTo>
                  <a:pt x="139" y="577"/>
                </a:lnTo>
                <a:lnTo>
                  <a:pt x="179" y="573"/>
                </a:lnTo>
                <a:lnTo>
                  <a:pt x="192" y="377"/>
                </a:lnTo>
                <a:lnTo>
                  <a:pt x="232" y="270"/>
                </a:lnTo>
                <a:lnTo>
                  <a:pt x="275" y="223"/>
                </a:lnTo>
                <a:lnTo>
                  <a:pt x="272" y="196"/>
                </a:lnTo>
                <a:lnTo>
                  <a:pt x="293" y="170"/>
                </a:lnTo>
                <a:lnTo>
                  <a:pt x="286" y="115"/>
                </a:lnTo>
                <a:lnTo>
                  <a:pt x="266" y="91"/>
                </a:lnTo>
                <a:lnTo>
                  <a:pt x="282" y="62"/>
                </a:lnTo>
                <a:lnTo>
                  <a:pt x="282" y="58"/>
                </a:lnTo>
                <a:lnTo>
                  <a:pt x="222" y="8"/>
                </a:lnTo>
                <a:lnTo>
                  <a:pt x="198" y="0"/>
                </a:lnTo>
                <a:lnTo>
                  <a:pt x="169" y="8"/>
                </a:lnTo>
                <a:lnTo>
                  <a:pt x="169" y="35"/>
                </a:lnTo>
                <a:lnTo>
                  <a:pt x="132" y="84"/>
                </a:lnTo>
                <a:lnTo>
                  <a:pt x="74" y="79"/>
                </a:lnTo>
                <a:lnTo>
                  <a:pt x="18" y="128"/>
                </a:lnTo>
                <a:lnTo>
                  <a:pt x="0" y="185"/>
                </a:lnTo>
                <a:lnTo>
                  <a:pt x="60" y="244"/>
                </a:lnTo>
                <a:lnTo>
                  <a:pt x="92" y="367"/>
                </a:lnTo>
                <a:lnTo>
                  <a:pt x="84" y="544"/>
                </a:lnTo>
                <a:lnTo>
                  <a:pt x="97" y="587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93" name="Freeform 91"/>
          <p:cNvSpPr>
            <a:spLocks/>
          </p:cNvSpPr>
          <p:nvPr/>
        </p:nvSpPr>
        <p:spPr bwMode="auto">
          <a:xfrm>
            <a:off x="4805363" y="2978150"/>
            <a:ext cx="901700" cy="735012"/>
          </a:xfrm>
          <a:custGeom>
            <a:avLst/>
            <a:gdLst>
              <a:gd name="T0" fmla="*/ 0 w 1136"/>
              <a:gd name="T1" fmla="*/ 2147483647 h 926"/>
              <a:gd name="T2" fmla="*/ 2147483647 w 1136"/>
              <a:gd name="T3" fmla="*/ 2147483647 h 926"/>
              <a:gd name="T4" fmla="*/ 2147483647 w 1136"/>
              <a:gd name="T5" fmla="*/ 2147483647 h 926"/>
              <a:gd name="T6" fmla="*/ 2147483647 w 1136"/>
              <a:gd name="T7" fmla="*/ 2147483647 h 926"/>
              <a:gd name="T8" fmla="*/ 2147483647 w 1136"/>
              <a:gd name="T9" fmla="*/ 2147483647 h 926"/>
              <a:gd name="T10" fmla="*/ 2147483647 w 1136"/>
              <a:gd name="T11" fmla="*/ 2147483647 h 926"/>
              <a:gd name="T12" fmla="*/ 2147483647 w 1136"/>
              <a:gd name="T13" fmla="*/ 2147483647 h 926"/>
              <a:gd name="T14" fmla="*/ 2147483647 w 1136"/>
              <a:gd name="T15" fmla="*/ 2147483647 h 926"/>
              <a:gd name="T16" fmla="*/ 2147483647 w 1136"/>
              <a:gd name="T17" fmla="*/ 2147483647 h 926"/>
              <a:gd name="T18" fmla="*/ 2147483647 w 1136"/>
              <a:gd name="T19" fmla="*/ 2147483647 h 926"/>
              <a:gd name="T20" fmla="*/ 2147483647 w 1136"/>
              <a:gd name="T21" fmla="*/ 2147483647 h 926"/>
              <a:gd name="T22" fmla="*/ 2147483647 w 1136"/>
              <a:gd name="T23" fmla="*/ 2147483647 h 926"/>
              <a:gd name="T24" fmla="*/ 2147483647 w 1136"/>
              <a:gd name="T25" fmla="*/ 2147483647 h 926"/>
              <a:gd name="T26" fmla="*/ 2147483647 w 1136"/>
              <a:gd name="T27" fmla="*/ 2147483647 h 926"/>
              <a:gd name="T28" fmla="*/ 2147483647 w 1136"/>
              <a:gd name="T29" fmla="*/ 2147483647 h 926"/>
              <a:gd name="T30" fmla="*/ 2147483647 w 1136"/>
              <a:gd name="T31" fmla="*/ 2147483647 h 926"/>
              <a:gd name="T32" fmla="*/ 2147483647 w 1136"/>
              <a:gd name="T33" fmla="*/ 2147483647 h 926"/>
              <a:gd name="T34" fmla="*/ 2147483647 w 1136"/>
              <a:gd name="T35" fmla="*/ 2147483647 h 926"/>
              <a:gd name="T36" fmla="*/ 2147483647 w 1136"/>
              <a:gd name="T37" fmla="*/ 2147483647 h 926"/>
              <a:gd name="T38" fmla="*/ 2147483647 w 1136"/>
              <a:gd name="T39" fmla="*/ 2147483647 h 926"/>
              <a:gd name="T40" fmla="*/ 2147483647 w 1136"/>
              <a:gd name="T41" fmla="*/ 2147483647 h 926"/>
              <a:gd name="T42" fmla="*/ 2147483647 w 1136"/>
              <a:gd name="T43" fmla="*/ 2147483647 h 926"/>
              <a:gd name="T44" fmla="*/ 2147483647 w 1136"/>
              <a:gd name="T45" fmla="*/ 2147483647 h 926"/>
              <a:gd name="T46" fmla="*/ 2147483647 w 1136"/>
              <a:gd name="T47" fmla="*/ 2147483647 h 926"/>
              <a:gd name="T48" fmla="*/ 2147483647 w 1136"/>
              <a:gd name="T49" fmla="*/ 2147483647 h 926"/>
              <a:gd name="T50" fmla="*/ 2147483647 w 1136"/>
              <a:gd name="T51" fmla="*/ 0 h 926"/>
              <a:gd name="T52" fmla="*/ 2147483647 w 1136"/>
              <a:gd name="T53" fmla="*/ 0 h 926"/>
              <a:gd name="T54" fmla="*/ 2147483647 w 1136"/>
              <a:gd name="T55" fmla="*/ 2147483647 h 926"/>
              <a:gd name="T56" fmla="*/ 2147483647 w 1136"/>
              <a:gd name="T57" fmla="*/ 2147483647 h 926"/>
              <a:gd name="T58" fmla="*/ 2147483647 w 1136"/>
              <a:gd name="T59" fmla="*/ 2147483647 h 926"/>
              <a:gd name="T60" fmla="*/ 2147483647 w 1136"/>
              <a:gd name="T61" fmla="*/ 2147483647 h 926"/>
              <a:gd name="T62" fmla="*/ 2147483647 w 1136"/>
              <a:gd name="T63" fmla="*/ 2147483647 h 926"/>
              <a:gd name="T64" fmla="*/ 2147483647 w 1136"/>
              <a:gd name="T65" fmla="*/ 2147483647 h 926"/>
              <a:gd name="T66" fmla="*/ 2147483647 w 1136"/>
              <a:gd name="T67" fmla="*/ 2147483647 h 926"/>
              <a:gd name="T68" fmla="*/ 2147483647 w 1136"/>
              <a:gd name="T69" fmla="*/ 2147483647 h 926"/>
              <a:gd name="T70" fmla="*/ 2147483647 w 1136"/>
              <a:gd name="T71" fmla="*/ 2147483647 h 926"/>
              <a:gd name="T72" fmla="*/ 2147483647 w 1136"/>
              <a:gd name="T73" fmla="*/ 2147483647 h 926"/>
              <a:gd name="T74" fmla="*/ 2147483647 w 1136"/>
              <a:gd name="T75" fmla="*/ 2147483647 h 926"/>
              <a:gd name="T76" fmla="*/ 2147483647 w 1136"/>
              <a:gd name="T77" fmla="*/ 0 h 926"/>
              <a:gd name="T78" fmla="*/ 2147483647 w 1136"/>
              <a:gd name="T79" fmla="*/ 2147483647 h 926"/>
              <a:gd name="T80" fmla="*/ 2147483647 w 1136"/>
              <a:gd name="T81" fmla="*/ 2147483647 h 926"/>
              <a:gd name="T82" fmla="*/ 2147483647 w 1136"/>
              <a:gd name="T83" fmla="*/ 2147483647 h 926"/>
              <a:gd name="T84" fmla="*/ 2147483647 w 1136"/>
              <a:gd name="T85" fmla="*/ 2147483647 h 926"/>
              <a:gd name="T86" fmla="*/ 2147483647 w 1136"/>
              <a:gd name="T87" fmla="*/ 2147483647 h 926"/>
              <a:gd name="T88" fmla="*/ 2147483647 w 1136"/>
              <a:gd name="T89" fmla="*/ 2147483647 h 926"/>
              <a:gd name="T90" fmla="*/ 2147483647 w 1136"/>
              <a:gd name="T91" fmla="*/ 2147483647 h 926"/>
              <a:gd name="T92" fmla="*/ 2147483647 w 1136"/>
              <a:gd name="T93" fmla="*/ 2147483647 h 926"/>
              <a:gd name="T94" fmla="*/ 2147483647 w 1136"/>
              <a:gd name="T95" fmla="*/ 2147483647 h 926"/>
              <a:gd name="T96" fmla="*/ 2147483647 w 1136"/>
              <a:gd name="T97" fmla="*/ 2147483647 h 926"/>
              <a:gd name="T98" fmla="*/ 2147483647 w 1136"/>
              <a:gd name="T99" fmla="*/ 2147483647 h 926"/>
              <a:gd name="T100" fmla="*/ 2147483647 w 1136"/>
              <a:gd name="T101" fmla="*/ 2147483647 h 926"/>
              <a:gd name="T102" fmla="*/ 2147483647 w 1136"/>
              <a:gd name="T103" fmla="*/ 2147483647 h 926"/>
              <a:gd name="T104" fmla="*/ 2147483647 w 1136"/>
              <a:gd name="T105" fmla="*/ 2147483647 h 926"/>
              <a:gd name="T106" fmla="*/ 0 w 1136"/>
              <a:gd name="T107" fmla="*/ 2147483647 h 92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136"/>
              <a:gd name="T163" fmla="*/ 0 h 926"/>
              <a:gd name="T164" fmla="*/ 1136 w 1136"/>
              <a:gd name="T165" fmla="*/ 926 h 92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136" h="926">
                <a:moveTo>
                  <a:pt x="0" y="713"/>
                </a:moveTo>
                <a:lnTo>
                  <a:pt x="124" y="707"/>
                </a:lnTo>
                <a:lnTo>
                  <a:pt x="172" y="723"/>
                </a:lnTo>
                <a:lnTo>
                  <a:pt x="218" y="763"/>
                </a:lnTo>
                <a:lnTo>
                  <a:pt x="256" y="893"/>
                </a:lnTo>
                <a:lnTo>
                  <a:pt x="315" y="926"/>
                </a:lnTo>
                <a:lnTo>
                  <a:pt x="544" y="909"/>
                </a:lnTo>
                <a:lnTo>
                  <a:pt x="572" y="837"/>
                </a:lnTo>
                <a:lnTo>
                  <a:pt x="587" y="777"/>
                </a:lnTo>
                <a:lnTo>
                  <a:pt x="602" y="750"/>
                </a:lnTo>
                <a:lnTo>
                  <a:pt x="654" y="701"/>
                </a:lnTo>
                <a:lnTo>
                  <a:pt x="668" y="673"/>
                </a:lnTo>
                <a:lnTo>
                  <a:pt x="759" y="664"/>
                </a:lnTo>
                <a:lnTo>
                  <a:pt x="802" y="707"/>
                </a:lnTo>
                <a:lnTo>
                  <a:pt x="833" y="713"/>
                </a:lnTo>
                <a:lnTo>
                  <a:pt x="850" y="687"/>
                </a:lnTo>
                <a:lnTo>
                  <a:pt x="927" y="514"/>
                </a:lnTo>
                <a:lnTo>
                  <a:pt x="974" y="477"/>
                </a:lnTo>
                <a:lnTo>
                  <a:pt x="999" y="376"/>
                </a:lnTo>
                <a:lnTo>
                  <a:pt x="1036" y="285"/>
                </a:lnTo>
                <a:lnTo>
                  <a:pt x="1054" y="261"/>
                </a:lnTo>
                <a:lnTo>
                  <a:pt x="1136" y="198"/>
                </a:lnTo>
                <a:lnTo>
                  <a:pt x="1123" y="143"/>
                </a:lnTo>
                <a:lnTo>
                  <a:pt x="1103" y="125"/>
                </a:lnTo>
                <a:lnTo>
                  <a:pt x="1109" y="64"/>
                </a:lnTo>
                <a:lnTo>
                  <a:pt x="1054" y="0"/>
                </a:lnTo>
                <a:lnTo>
                  <a:pt x="1021" y="0"/>
                </a:lnTo>
                <a:lnTo>
                  <a:pt x="1009" y="20"/>
                </a:lnTo>
                <a:lnTo>
                  <a:pt x="934" y="60"/>
                </a:lnTo>
                <a:lnTo>
                  <a:pt x="883" y="43"/>
                </a:lnTo>
                <a:lnTo>
                  <a:pt x="765" y="47"/>
                </a:lnTo>
                <a:lnTo>
                  <a:pt x="726" y="60"/>
                </a:lnTo>
                <a:lnTo>
                  <a:pt x="679" y="93"/>
                </a:lnTo>
                <a:lnTo>
                  <a:pt x="646" y="100"/>
                </a:lnTo>
                <a:lnTo>
                  <a:pt x="590" y="86"/>
                </a:lnTo>
                <a:lnTo>
                  <a:pt x="511" y="47"/>
                </a:lnTo>
                <a:lnTo>
                  <a:pt x="457" y="60"/>
                </a:lnTo>
                <a:lnTo>
                  <a:pt x="433" y="83"/>
                </a:lnTo>
                <a:lnTo>
                  <a:pt x="306" y="0"/>
                </a:lnTo>
                <a:lnTo>
                  <a:pt x="211" y="7"/>
                </a:lnTo>
                <a:lnTo>
                  <a:pt x="157" y="40"/>
                </a:lnTo>
                <a:lnTo>
                  <a:pt x="140" y="93"/>
                </a:lnTo>
                <a:lnTo>
                  <a:pt x="117" y="113"/>
                </a:lnTo>
                <a:lnTo>
                  <a:pt x="103" y="140"/>
                </a:lnTo>
                <a:lnTo>
                  <a:pt x="103" y="198"/>
                </a:lnTo>
                <a:lnTo>
                  <a:pt x="103" y="202"/>
                </a:lnTo>
                <a:lnTo>
                  <a:pt x="87" y="231"/>
                </a:lnTo>
                <a:lnTo>
                  <a:pt x="107" y="255"/>
                </a:lnTo>
                <a:lnTo>
                  <a:pt x="114" y="310"/>
                </a:lnTo>
                <a:lnTo>
                  <a:pt x="93" y="336"/>
                </a:lnTo>
                <a:lnTo>
                  <a:pt x="96" y="363"/>
                </a:lnTo>
                <a:lnTo>
                  <a:pt x="53" y="410"/>
                </a:lnTo>
                <a:lnTo>
                  <a:pt x="13" y="517"/>
                </a:lnTo>
                <a:lnTo>
                  <a:pt x="0" y="713"/>
                </a:lnTo>
                <a:close/>
              </a:path>
            </a:pathLst>
          </a:custGeom>
          <a:solidFill>
            <a:srgbClr val="00FF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94" name="Freeform 92"/>
          <p:cNvSpPr>
            <a:spLocks/>
          </p:cNvSpPr>
          <p:nvPr/>
        </p:nvSpPr>
        <p:spPr bwMode="auto">
          <a:xfrm>
            <a:off x="4805363" y="2978150"/>
            <a:ext cx="901700" cy="735012"/>
          </a:xfrm>
          <a:custGeom>
            <a:avLst/>
            <a:gdLst>
              <a:gd name="T0" fmla="*/ 0 w 1136"/>
              <a:gd name="T1" fmla="*/ 2147483647 h 926"/>
              <a:gd name="T2" fmla="*/ 2147483647 w 1136"/>
              <a:gd name="T3" fmla="*/ 2147483647 h 926"/>
              <a:gd name="T4" fmla="*/ 2147483647 w 1136"/>
              <a:gd name="T5" fmla="*/ 2147483647 h 926"/>
              <a:gd name="T6" fmla="*/ 2147483647 w 1136"/>
              <a:gd name="T7" fmla="*/ 2147483647 h 926"/>
              <a:gd name="T8" fmla="*/ 2147483647 w 1136"/>
              <a:gd name="T9" fmla="*/ 2147483647 h 926"/>
              <a:gd name="T10" fmla="*/ 2147483647 w 1136"/>
              <a:gd name="T11" fmla="*/ 2147483647 h 926"/>
              <a:gd name="T12" fmla="*/ 2147483647 w 1136"/>
              <a:gd name="T13" fmla="*/ 2147483647 h 926"/>
              <a:gd name="T14" fmla="*/ 2147483647 w 1136"/>
              <a:gd name="T15" fmla="*/ 2147483647 h 926"/>
              <a:gd name="T16" fmla="*/ 2147483647 w 1136"/>
              <a:gd name="T17" fmla="*/ 2147483647 h 926"/>
              <a:gd name="T18" fmla="*/ 2147483647 w 1136"/>
              <a:gd name="T19" fmla="*/ 2147483647 h 926"/>
              <a:gd name="T20" fmla="*/ 2147483647 w 1136"/>
              <a:gd name="T21" fmla="*/ 2147483647 h 926"/>
              <a:gd name="T22" fmla="*/ 2147483647 w 1136"/>
              <a:gd name="T23" fmla="*/ 2147483647 h 926"/>
              <a:gd name="T24" fmla="*/ 2147483647 w 1136"/>
              <a:gd name="T25" fmla="*/ 2147483647 h 926"/>
              <a:gd name="T26" fmla="*/ 2147483647 w 1136"/>
              <a:gd name="T27" fmla="*/ 2147483647 h 926"/>
              <a:gd name="T28" fmla="*/ 2147483647 w 1136"/>
              <a:gd name="T29" fmla="*/ 2147483647 h 926"/>
              <a:gd name="T30" fmla="*/ 2147483647 w 1136"/>
              <a:gd name="T31" fmla="*/ 2147483647 h 926"/>
              <a:gd name="T32" fmla="*/ 2147483647 w 1136"/>
              <a:gd name="T33" fmla="*/ 2147483647 h 926"/>
              <a:gd name="T34" fmla="*/ 2147483647 w 1136"/>
              <a:gd name="T35" fmla="*/ 2147483647 h 926"/>
              <a:gd name="T36" fmla="*/ 2147483647 w 1136"/>
              <a:gd name="T37" fmla="*/ 2147483647 h 926"/>
              <a:gd name="T38" fmla="*/ 2147483647 w 1136"/>
              <a:gd name="T39" fmla="*/ 2147483647 h 926"/>
              <a:gd name="T40" fmla="*/ 2147483647 w 1136"/>
              <a:gd name="T41" fmla="*/ 2147483647 h 926"/>
              <a:gd name="T42" fmla="*/ 2147483647 w 1136"/>
              <a:gd name="T43" fmla="*/ 2147483647 h 926"/>
              <a:gd name="T44" fmla="*/ 2147483647 w 1136"/>
              <a:gd name="T45" fmla="*/ 2147483647 h 926"/>
              <a:gd name="T46" fmla="*/ 2147483647 w 1136"/>
              <a:gd name="T47" fmla="*/ 2147483647 h 926"/>
              <a:gd name="T48" fmla="*/ 2147483647 w 1136"/>
              <a:gd name="T49" fmla="*/ 2147483647 h 926"/>
              <a:gd name="T50" fmla="*/ 2147483647 w 1136"/>
              <a:gd name="T51" fmla="*/ 0 h 926"/>
              <a:gd name="T52" fmla="*/ 2147483647 w 1136"/>
              <a:gd name="T53" fmla="*/ 0 h 926"/>
              <a:gd name="T54" fmla="*/ 2147483647 w 1136"/>
              <a:gd name="T55" fmla="*/ 2147483647 h 926"/>
              <a:gd name="T56" fmla="*/ 2147483647 w 1136"/>
              <a:gd name="T57" fmla="*/ 2147483647 h 926"/>
              <a:gd name="T58" fmla="*/ 2147483647 w 1136"/>
              <a:gd name="T59" fmla="*/ 2147483647 h 926"/>
              <a:gd name="T60" fmla="*/ 2147483647 w 1136"/>
              <a:gd name="T61" fmla="*/ 2147483647 h 926"/>
              <a:gd name="T62" fmla="*/ 2147483647 w 1136"/>
              <a:gd name="T63" fmla="*/ 2147483647 h 926"/>
              <a:gd name="T64" fmla="*/ 2147483647 w 1136"/>
              <a:gd name="T65" fmla="*/ 2147483647 h 926"/>
              <a:gd name="T66" fmla="*/ 2147483647 w 1136"/>
              <a:gd name="T67" fmla="*/ 2147483647 h 926"/>
              <a:gd name="T68" fmla="*/ 2147483647 w 1136"/>
              <a:gd name="T69" fmla="*/ 2147483647 h 926"/>
              <a:gd name="T70" fmla="*/ 2147483647 w 1136"/>
              <a:gd name="T71" fmla="*/ 2147483647 h 926"/>
              <a:gd name="T72" fmla="*/ 2147483647 w 1136"/>
              <a:gd name="T73" fmla="*/ 2147483647 h 926"/>
              <a:gd name="T74" fmla="*/ 2147483647 w 1136"/>
              <a:gd name="T75" fmla="*/ 2147483647 h 926"/>
              <a:gd name="T76" fmla="*/ 2147483647 w 1136"/>
              <a:gd name="T77" fmla="*/ 0 h 926"/>
              <a:gd name="T78" fmla="*/ 2147483647 w 1136"/>
              <a:gd name="T79" fmla="*/ 2147483647 h 926"/>
              <a:gd name="T80" fmla="*/ 2147483647 w 1136"/>
              <a:gd name="T81" fmla="*/ 2147483647 h 926"/>
              <a:gd name="T82" fmla="*/ 2147483647 w 1136"/>
              <a:gd name="T83" fmla="*/ 2147483647 h 926"/>
              <a:gd name="T84" fmla="*/ 2147483647 w 1136"/>
              <a:gd name="T85" fmla="*/ 2147483647 h 926"/>
              <a:gd name="T86" fmla="*/ 2147483647 w 1136"/>
              <a:gd name="T87" fmla="*/ 2147483647 h 926"/>
              <a:gd name="T88" fmla="*/ 2147483647 w 1136"/>
              <a:gd name="T89" fmla="*/ 2147483647 h 926"/>
              <a:gd name="T90" fmla="*/ 2147483647 w 1136"/>
              <a:gd name="T91" fmla="*/ 2147483647 h 926"/>
              <a:gd name="T92" fmla="*/ 2147483647 w 1136"/>
              <a:gd name="T93" fmla="*/ 2147483647 h 926"/>
              <a:gd name="T94" fmla="*/ 2147483647 w 1136"/>
              <a:gd name="T95" fmla="*/ 2147483647 h 926"/>
              <a:gd name="T96" fmla="*/ 2147483647 w 1136"/>
              <a:gd name="T97" fmla="*/ 2147483647 h 926"/>
              <a:gd name="T98" fmla="*/ 2147483647 w 1136"/>
              <a:gd name="T99" fmla="*/ 2147483647 h 926"/>
              <a:gd name="T100" fmla="*/ 2147483647 w 1136"/>
              <a:gd name="T101" fmla="*/ 2147483647 h 926"/>
              <a:gd name="T102" fmla="*/ 2147483647 w 1136"/>
              <a:gd name="T103" fmla="*/ 2147483647 h 926"/>
              <a:gd name="T104" fmla="*/ 2147483647 w 1136"/>
              <a:gd name="T105" fmla="*/ 2147483647 h 926"/>
              <a:gd name="T106" fmla="*/ 0 w 1136"/>
              <a:gd name="T107" fmla="*/ 2147483647 h 92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136"/>
              <a:gd name="T163" fmla="*/ 0 h 926"/>
              <a:gd name="T164" fmla="*/ 1136 w 1136"/>
              <a:gd name="T165" fmla="*/ 926 h 92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136" h="926">
                <a:moveTo>
                  <a:pt x="0" y="713"/>
                </a:moveTo>
                <a:lnTo>
                  <a:pt x="124" y="707"/>
                </a:lnTo>
                <a:lnTo>
                  <a:pt x="172" y="723"/>
                </a:lnTo>
                <a:lnTo>
                  <a:pt x="218" y="763"/>
                </a:lnTo>
                <a:lnTo>
                  <a:pt x="256" y="893"/>
                </a:lnTo>
                <a:lnTo>
                  <a:pt x="315" y="926"/>
                </a:lnTo>
                <a:lnTo>
                  <a:pt x="544" y="909"/>
                </a:lnTo>
                <a:lnTo>
                  <a:pt x="572" y="837"/>
                </a:lnTo>
                <a:lnTo>
                  <a:pt x="587" y="777"/>
                </a:lnTo>
                <a:lnTo>
                  <a:pt x="602" y="750"/>
                </a:lnTo>
                <a:lnTo>
                  <a:pt x="654" y="701"/>
                </a:lnTo>
                <a:lnTo>
                  <a:pt x="668" y="673"/>
                </a:lnTo>
                <a:lnTo>
                  <a:pt x="759" y="664"/>
                </a:lnTo>
                <a:lnTo>
                  <a:pt x="802" y="707"/>
                </a:lnTo>
                <a:lnTo>
                  <a:pt x="833" y="713"/>
                </a:lnTo>
                <a:lnTo>
                  <a:pt x="850" y="687"/>
                </a:lnTo>
                <a:lnTo>
                  <a:pt x="927" y="514"/>
                </a:lnTo>
                <a:lnTo>
                  <a:pt x="974" y="477"/>
                </a:lnTo>
                <a:lnTo>
                  <a:pt x="999" y="376"/>
                </a:lnTo>
                <a:lnTo>
                  <a:pt x="1036" y="285"/>
                </a:lnTo>
                <a:lnTo>
                  <a:pt x="1054" y="261"/>
                </a:lnTo>
                <a:lnTo>
                  <a:pt x="1136" y="198"/>
                </a:lnTo>
                <a:lnTo>
                  <a:pt x="1123" y="143"/>
                </a:lnTo>
                <a:lnTo>
                  <a:pt x="1103" y="125"/>
                </a:lnTo>
                <a:lnTo>
                  <a:pt x="1109" y="64"/>
                </a:lnTo>
                <a:lnTo>
                  <a:pt x="1054" y="0"/>
                </a:lnTo>
                <a:lnTo>
                  <a:pt x="1021" y="0"/>
                </a:lnTo>
                <a:lnTo>
                  <a:pt x="1009" y="20"/>
                </a:lnTo>
                <a:lnTo>
                  <a:pt x="934" y="60"/>
                </a:lnTo>
                <a:lnTo>
                  <a:pt x="883" y="43"/>
                </a:lnTo>
                <a:lnTo>
                  <a:pt x="765" y="47"/>
                </a:lnTo>
                <a:lnTo>
                  <a:pt x="726" y="60"/>
                </a:lnTo>
                <a:lnTo>
                  <a:pt x="679" y="93"/>
                </a:lnTo>
                <a:lnTo>
                  <a:pt x="646" y="100"/>
                </a:lnTo>
                <a:lnTo>
                  <a:pt x="590" y="86"/>
                </a:lnTo>
                <a:lnTo>
                  <a:pt x="511" y="47"/>
                </a:lnTo>
                <a:lnTo>
                  <a:pt x="457" y="60"/>
                </a:lnTo>
                <a:lnTo>
                  <a:pt x="433" y="83"/>
                </a:lnTo>
                <a:lnTo>
                  <a:pt x="306" y="0"/>
                </a:lnTo>
                <a:lnTo>
                  <a:pt x="211" y="7"/>
                </a:lnTo>
                <a:lnTo>
                  <a:pt x="157" y="40"/>
                </a:lnTo>
                <a:lnTo>
                  <a:pt x="140" y="93"/>
                </a:lnTo>
                <a:lnTo>
                  <a:pt x="117" y="113"/>
                </a:lnTo>
                <a:lnTo>
                  <a:pt x="103" y="140"/>
                </a:lnTo>
                <a:lnTo>
                  <a:pt x="103" y="198"/>
                </a:lnTo>
                <a:lnTo>
                  <a:pt x="103" y="202"/>
                </a:lnTo>
                <a:lnTo>
                  <a:pt x="87" y="231"/>
                </a:lnTo>
                <a:lnTo>
                  <a:pt x="107" y="255"/>
                </a:lnTo>
                <a:lnTo>
                  <a:pt x="114" y="310"/>
                </a:lnTo>
                <a:lnTo>
                  <a:pt x="93" y="336"/>
                </a:lnTo>
                <a:lnTo>
                  <a:pt x="96" y="363"/>
                </a:lnTo>
                <a:lnTo>
                  <a:pt x="53" y="410"/>
                </a:lnTo>
                <a:lnTo>
                  <a:pt x="13" y="517"/>
                </a:lnTo>
                <a:lnTo>
                  <a:pt x="0" y="713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95" name="Freeform 93"/>
          <p:cNvSpPr>
            <a:spLocks/>
          </p:cNvSpPr>
          <p:nvPr/>
        </p:nvSpPr>
        <p:spPr bwMode="auto">
          <a:xfrm>
            <a:off x="5235575" y="3028950"/>
            <a:ext cx="593725" cy="882650"/>
          </a:xfrm>
          <a:custGeom>
            <a:avLst/>
            <a:gdLst>
              <a:gd name="T0" fmla="*/ 0 w 747"/>
              <a:gd name="T1" fmla="*/ 2147483647 h 1112"/>
              <a:gd name="T2" fmla="*/ 2147483647 w 747"/>
              <a:gd name="T3" fmla="*/ 2147483647 h 1112"/>
              <a:gd name="T4" fmla="*/ 2147483647 w 747"/>
              <a:gd name="T5" fmla="*/ 2147483647 h 1112"/>
              <a:gd name="T6" fmla="*/ 2147483647 w 747"/>
              <a:gd name="T7" fmla="*/ 2147483647 h 1112"/>
              <a:gd name="T8" fmla="*/ 2147483647 w 747"/>
              <a:gd name="T9" fmla="*/ 2147483647 h 1112"/>
              <a:gd name="T10" fmla="*/ 2147483647 w 747"/>
              <a:gd name="T11" fmla="*/ 2147483647 h 1112"/>
              <a:gd name="T12" fmla="*/ 2147483647 w 747"/>
              <a:gd name="T13" fmla="*/ 2147483647 h 1112"/>
              <a:gd name="T14" fmla="*/ 2147483647 w 747"/>
              <a:gd name="T15" fmla="*/ 2147483647 h 1112"/>
              <a:gd name="T16" fmla="*/ 2147483647 w 747"/>
              <a:gd name="T17" fmla="*/ 2147483647 h 1112"/>
              <a:gd name="T18" fmla="*/ 2147483647 w 747"/>
              <a:gd name="T19" fmla="*/ 2147483647 h 1112"/>
              <a:gd name="T20" fmla="*/ 2147483647 w 747"/>
              <a:gd name="T21" fmla="*/ 2147483647 h 1112"/>
              <a:gd name="T22" fmla="*/ 2147483647 w 747"/>
              <a:gd name="T23" fmla="*/ 2147483647 h 1112"/>
              <a:gd name="T24" fmla="*/ 2147483647 w 747"/>
              <a:gd name="T25" fmla="*/ 2147483647 h 1112"/>
              <a:gd name="T26" fmla="*/ 2147483647 w 747"/>
              <a:gd name="T27" fmla="*/ 2147483647 h 1112"/>
              <a:gd name="T28" fmla="*/ 2147483647 w 747"/>
              <a:gd name="T29" fmla="*/ 2147483647 h 1112"/>
              <a:gd name="T30" fmla="*/ 2147483647 w 747"/>
              <a:gd name="T31" fmla="*/ 2147483647 h 1112"/>
              <a:gd name="T32" fmla="*/ 2147483647 w 747"/>
              <a:gd name="T33" fmla="*/ 2147483647 h 1112"/>
              <a:gd name="T34" fmla="*/ 2147483647 w 747"/>
              <a:gd name="T35" fmla="*/ 2147483647 h 1112"/>
              <a:gd name="T36" fmla="*/ 2147483647 w 747"/>
              <a:gd name="T37" fmla="*/ 2147483647 h 1112"/>
              <a:gd name="T38" fmla="*/ 2147483647 w 747"/>
              <a:gd name="T39" fmla="*/ 2147483647 h 1112"/>
              <a:gd name="T40" fmla="*/ 2147483647 w 747"/>
              <a:gd name="T41" fmla="*/ 2147483647 h 1112"/>
              <a:gd name="T42" fmla="*/ 2147483647 w 747"/>
              <a:gd name="T43" fmla="*/ 2147483647 h 1112"/>
              <a:gd name="T44" fmla="*/ 2147483647 w 747"/>
              <a:gd name="T45" fmla="*/ 2147483647 h 1112"/>
              <a:gd name="T46" fmla="*/ 2147483647 w 747"/>
              <a:gd name="T47" fmla="*/ 2147483647 h 1112"/>
              <a:gd name="T48" fmla="*/ 2147483647 w 747"/>
              <a:gd name="T49" fmla="*/ 2147483647 h 1112"/>
              <a:gd name="T50" fmla="*/ 2147483647 w 747"/>
              <a:gd name="T51" fmla="*/ 2147483647 h 1112"/>
              <a:gd name="T52" fmla="*/ 2147483647 w 747"/>
              <a:gd name="T53" fmla="*/ 2147483647 h 1112"/>
              <a:gd name="T54" fmla="*/ 2147483647 w 747"/>
              <a:gd name="T55" fmla="*/ 2147483647 h 1112"/>
              <a:gd name="T56" fmla="*/ 2147483647 w 747"/>
              <a:gd name="T57" fmla="*/ 2147483647 h 1112"/>
              <a:gd name="T58" fmla="*/ 2147483647 w 747"/>
              <a:gd name="T59" fmla="*/ 2147483647 h 1112"/>
              <a:gd name="T60" fmla="*/ 2147483647 w 747"/>
              <a:gd name="T61" fmla="*/ 0 h 1112"/>
              <a:gd name="T62" fmla="*/ 2147483647 w 747"/>
              <a:gd name="T63" fmla="*/ 2147483647 h 1112"/>
              <a:gd name="T64" fmla="*/ 2147483647 w 747"/>
              <a:gd name="T65" fmla="*/ 2147483647 h 1112"/>
              <a:gd name="T66" fmla="*/ 2147483647 w 747"/>
              <a:gd name="T67" fmla="*/ 2147483647 h 1112"/>
              <a:gd name="T68" fmla="*/ 2147483647 w 747"/>
              <a:gd name="T69" fmla="*/ 2147483647 h 1112"/>
              <a:gd name="T70" fmla="*/ 2147483647 w 747"/>
              <a:gd name="T71" fmla="*/ 2147483647 h 1112"/>
              <a:gd name="T72" fmla="*/ 2147483647 w 747"/>
              <a:gd name="T73" fmla="*/ 2147483647 h 1112"/>
              <a:gd name="T74" fmla="*/ 2147483647 w 747"/>
              <a:gd name="T75" fmla="*/ 2147483647 h 1112"/>
              <a:gd name="T76" fmla="*/ 2147483647 w 747"/>
              <a:gd name="T77" fmla="*/ 2147483647 h 1112"/>
              <a:gd name="T78" fmla="*/ 2147483647 w 747"/>
              <a:gd name="T79" fmla="*/ 2147483647 h 1112"/>
              <a:gd name="T80" fmla="*/ 2147483647 w 747"/>
              <a:gd name="T81" fmla="*/ 2147483647 h 1112"/>
              <a:gd name="T82" fmla="*/ 2147483647 w 747"/>
              <a:gd name="T83" fmla="*/ 2147483647 h 1112"/>
              <a:gd name="T84" fmla="*/ 2147483647 w 747"/>
              <a:gd name="T85" fmla="*/ 2147483647 h 1112"/>
              <a:gd name="T86" fmla="*/ 2147483647 w 747"/>
              <a:gd name="T87" fmla="*/ 2147483647 h 1112"/>
              <a:gd name="T88" fmla="*/ 2147483647 w 747"/>
              <a:gd name="T89" fmla="*/ 2147483647 h 1112"/>
              <a:gd name="T90" fmla="*/ 2147483647 w 747"/>
              <a:gd name="T91" fmla="*/ 2147483647 h 1112"/>
              <a:gd name="T92" fmla="*/ 2147483647 w 747"/>
              <a:gd name="T93" fmla="*/ 2147483647 h 1112"/>
              <a:gd name="T94" fmla="*/ 2147483647 w 747"/>
              <a:gd name="T95" fmla="*/ 2147483647 h 1112"/>
              <a:gd name="T96" fmla="*/ 0 w 747"/>
              <a:gd name="T97" fmla="*/ 2147483647 h 111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47"/>
              <a:gd name="T148" fmla="*/ 0 h 1112"/>
              <a:gd name="T149" fmla="*/ 747 w 747"/>
              <a:gd name="T150" fmla="*/ 1112 h 111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47" h="1112">
                <a:moveTo>
                  <a:pt x="0" y="845"/>
                </a:moveTo>
                <a:lnTo>
                  <a:pt x="43" y="838"/>
                </a:lnTo>
                <a:lnTo>
                  <a:pt x="50" y="888"/>
                </a:lnTo>
                <a:lnTo>
                  <a:pt x="95" y="895"/>
                </a:lnTo>
                <a:lnTo>
                  <a:pt x="149" y="977"/>
                </a:lnTo>
                <a:lnTo>
                  <a:pt x="128" y="1065"/>
                </a:lnTo>
                <a:lnTo>
                  <a:pt x="276" y="1057"/>
                </a:lnTo>
                <a:lnTo>
                  <a:pt x="364" y="1050"/>
                </a:lnTo>
                <a:lnTo>
                  <a:pt x="468" y="1063"/>
                </a:lnTo>
                <a:lnTo>
                  <a:pt x="575" y="1063"/>
                </a:lnTo>
                <a:lnTo>
                  <a:pt x="743" y="1112"/>
                </a:lnTo>
                <a:lnTo>
                  <a:pt x="747" y="1000"/>
                </a:lnTo>
                <a:lnTo>
                  <a:pt x="715" y="982"/>
                </a:lnTo>
                <a:lnTo>
                  <a:pt x="675" y="942"/>
                </a:lnTo>
                <a:lnTo>
                  <a:pt x="596" y="810"/>
                </a:lnTo>
                <a:lnTo>
                  <a:pt x="589" y="721"/>
                </a:lnTo>
                <a:lnTo>
                  <a:pt x="679" y="558"/>
                </a:lnTo>
                <a:lnTo>
                  <a:pt x="679" y="555"/>
                </a:lnTo>
                <a:lnTo>
                  <a:pt x="641" y="435"/>
                </a:lnTo>
                <a:lnTo>
                  <a:pt x="622" y="413"/>
                </a:lnTo>
                <a:lnTo>
                  <a:pt x="572" y="389"/>
                </a:lnTo>
                <a:lnTo>
                  <a:pt x="557" y="363"/>
                </a:lnTo>
                <a:lnTo>
                  <a:pt x="557" y="323"/>
                </a:lnTo>
                <a:lnTo>
                  <a:pt x="586" y="303"/>
                </a:lnTo>
                <a:lnTo>
                  <a:pt x="648" y="306"/>
                </a:lnTo>
                <a:lnTo>
                  <a:pt x="675" y="289"/>
                </a:lnTo>
                <a:lnTo>
                  <a:pt x="629" y="199"/>
                </a:lnTo>
                <a:lnTo>
                  <a:pt x="638" y="108"/>
                </a:lnTo>
                <a:lnTo>
                  <a:pt x="605" y="29"/>
                </a:lnTo>
                <a:lnTo>
                  <a:pt x="589" y="9"/>
                </a:lnTo>
                <a:lnTo>
                  <a:pt x="565" y="0"/>
                </a:lnTo>
                <a:lnTo>
                  <a:pt x="559" y="61"/>
                </a:lnTo>
                <a:lnTo>
                  <a:pt x="579" y="79"/>
                </a:lnTo>
                <a:lnTo>
                  <a:pt x="592" y="134"/>
                </a:lnTo>
                <a:lnTo>
                  <a:pt x="510" y="197"/>
                </a:lnTo>
                <a:lnTo>
                  <a:pt x="492" y="221"/>
                </a:lnTo>
                <a:lnTo>
                  <a:pt x="455" y="312"/>
                </a:lnTo>
                <a:lnTo>
                  <a:pt x="430" y="413"/>
                </a:lnTo>
                <a:lnTo>
                  <a:pt x="383" y="450"/>
                </a:lnTo>
                <a:lnTo>
                  <a:pt x="306" y="623"/>
                </a:lnTo>
                <a:lnTo>
                  <a:pt x="289" y="649"/>
                </a:lnTo>
                <a:lnTo>
                  <a:pt x="258" y="643"/>
                </a:lnTo>
                <a:lnTo>
                  <a:pt x="215" y="600"/>
                </a:lnTo>
                <a:lnTo>
                  <a:pt x="124" y="609"/>
                </a:lnTo>
                <a:lnTo>
                  <a:pt x="110" y="637"/>
                </a:lnTo>
                <a:lnTo>
                  <a:pt x="58" y="686"/>
                </a:lnTo>
                <a:lnTo>
                  <a:pt x="43" y="713"/>
                </a:lnTo>
                <a:lnTo>
                  <a:pt x="28" y="773"/>
                </a:lnTo>
                <a:lnTo>
                  <a:pt x="0" y="84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96" name="Freeform 94"/>
          <p:cNvSpPr>
            <a:spLocks/>
          </p:cNvSpPr>
          <p:nvPr/>
        </p:nvSpPr>
        <p:spPr bwMode="auto">
          <a:xfrm>
            <a:off x="5235575" y="3028950"/>
            <a:ext cx="593725" cy="882650"/>
          </a:xfrm>
          <a:custGeom>
            <a:avLst/>
            <a:gdLst>
              <a:gd name="T0" fmla="*/ 0 w 747"/>
              <a:gd name="T1" fmla="*/ 2147483647 h 1112"/>
              <a:gd name="T2" fmla="*/ 2147483647 w 747"/>
              <a:gd name="T3" fmla="*/ 2147483647 h 1112"/>
              <a:gd name="T4" fmla="*/ 2147483647 w 747"/>
              <a:gd name="T5" fmla="*/ 2147483647 h 1112"/>
              <a:gd name="T6" fmla="*/ 2147483647 w 747"/>
              <a:gd name="T7" fmla="*/ 2147483647 h 1112"/>
              <a:gd name="T8" fmla="*/ 2147483647 w 747"/>
              <a:gd name="T9" fmla="*/ 2147483647 h 1112"/>
              <a:gd name="T10" fmla="*/ 2147483647 w 747"/>
              <a:gd name="T11" fmla="*/ 2147483647 h 1112"/>
              <a:gd name="T12" fmla="*/ 2147483647 w 747"/>
              <a:gd name="T13" fmla="*/ 2147483647 h 1112"/>
              <a:gd name="T14" fmla="*/ 2147483647 w 747"/>
              <a:gd name="T15" fmla="*/ 2147483647 h 1112"/>
              <a:gd name="T16" fmla="*/ 2147483647 w 747"/>
              <a:gd name="T17" fmla="*/ 2147483647 h 1112"/>
              <a:gd name="T18" fmla="*/ 2147483647 w 747"/>
              <a:gd name="T19" fmla="*/ 2147483647 h 1112"/>
              <a:gd name="T20" fmla="*/ 2147483647 w 747"/>
              <a:gd name="T21" fmla="*/ 2147483647 h 1112"/>
              <a:gd name="T22" fmla="*/ 2147483647 w 747"/>
              <a:gd name="T23" fmla="*/ 2147483647 h 1112"/>
              <a:gd name="T24" fmla="*/ 2147483647 w 747"/>
              <a:gd name="T25" fmla="*/ 2147483647 h 1112"/>
              <a:gd name="T26" fmla="*/ 2147483647 w 747"/>
              <a:gd name="T27" fmla="*/ 2147483647 h 1112"/>
              <a:gd name="T28" fmla="*/ 2147483647 w 747"/>
              <a:gd name="T29" fmla="*/ 2147483647 h 1112"/>
              <a:gd name="T30" fmla="*/ 2147483647 w 747"/>
              <a:gd name="T31" fmla="*/ 2147483647 h 1112"/>
              <a:gd name="T32" fmla="*/ 2147483647 w 747"/>
              <a:gd name="T33" fmla="*/ 2147483647 h 1112"/>
              <a:gd name="T34" fmla="*/ 2147483647 w 747"/>
              <a:gd name="T35" fmla="*/ 2147483647 h 1112"/>
              <a:gd name="T36" fmla="*/ 2147483647 w 747"/>
              <a:gd name="T37" fmla="*/ 2147483647 h 1112"/>
              <a:gd name="T38" fmla="*/ 2147483647 w 747"/>
              <a:gd name="T39" fmla="*/ 2147483647 h 1112"/>
              <a:gd name="T40" fmla="*/ 2147483647 w 747"/>
              <a:gd name="T41" fmla="*/ 2147483647 h 1112"/>
              <a:gd name="T42" fmla="*/ 2147483647 w 747"/>
              <a:gd name="T43" fmla="*/ 2147483647 h 1112"/>
              <a:gd name="T44" fmla="*/ 2147483647 w 747"/>
              <a:gd name="T45" fmla="*/ 2147483647 h 1112"/>
              <a:gd name="T46" fmla="*/ 2147483647 w 747"/>
              <a:gd name="T47" fmla="*/ 2147483647 h 1112"/>
              <a:gd name="T48" fmla="*/ 2147483647 w 747"/>
              <a:gd name="T49" fmla="*/ 2147483647 h 1112"/>
              <a:gd name="T50" fmla="*/ 2147483647 w 747"/>
              <a:gd name="T51" fmla="*/ 2147483647 h 1112"/>
              <a:gd name="T52" fmla="*/ 2147483647 w 747"/>
              <a:gd name="T53" fmla="*/ 2147483647 h 1112"/>
              <a:gd name="T54" fmla="*/ 2147483647 w 747"/>
              <a:gd name="T55" fmla="*/ 2147483647 h 1112"/>
              <a:gd name="T56" fmla="*/ 2147483647 w 747"/>
              <a:gd name="T57" fmla="*/ 2147483647 h 1112"/>
              <a:gd name="T58" fmla="*/ 2147483647 w 747"/>
              <a:gd name="T59" fmla="*/ 2147483647 h 1112"/>
              <a:gd name="T60" fmla="*/ 2147483647 w 747"/>
              <a:gd name="T61" fmla="*/ 0 h 1112"/>
              <a:gd name="T62" fmla="*/ 2147483647 w 747"/>
              <a:gd name="T63" fmla="*/ 2147483647 h 1112"/>
              <a:gd name="T64" fmla="*/ 2147483647 w 747"/>
              <a:gd name="T65" fmla="*/ 2147483647 h 1112"/>
              <a:gd name="T66" fmla="*/ 2147483647 w 747"/>
              <a:gd name="T67" fmla="*/ 2147483647 h 1112"/>
              <a:gd name="T68" fmla="*/ 2147483647 w 747"/>
              <a:gd name="T69" fmla="*/ 2147483647 h 1112"/>
              <a:gd name="T70" fmla="*/ 2147483647 w 747"/>
              <a:gd name="T71" fmla="*/ 2147483647 h 1112"/>
              <a:gd name="T72" fmla="*/ 2147483647 w 747"/>
              <a:gd name="T73" fmla="*/ 2147483647 h 1112"/>
              <a:gd name="T74" fmla="*/ 2147483647 w 747"/>
              <a:gd name="T75" fmla="*/ 2147483647 h 1112"/>
              <a:gd name="T76" fmla="*/ 2147483647 w 747"/>
              <a:gd name="T77" fmla="*/ 2147483647 h 1112"/>
              <a:gd name="T78" fmla="*/ 2147483647 w 747"/>
              <a:gd name="T79" fmla="*/ 2147483647 h 1112"/>
              <a:gd name="T80" fmla="*/ 2147483647 w 747"/>
              <a:gd name="T81" fmla="*/ 2147483647 h 1112"/>
              <a:gd name="T82" fmla="*/ 2147483647 w 747"/>
              <a:gd name="T83" fmla="*/ 2147483647 h 1112"/>
              <a:gd name="T84" fmla="*/ 2147483647 w 747"/>
              <a:gd name="T85" fmla="*/ 2147483647 h 1112"/>
              <a:gd name="T86" fmla="*/ 2147483647 w 747"/>
              <a:gd name="T87" fmla="*/ 2147483647 h 1112"/>
              <a:gd name="T88" fmla="*/ 2147483647 w 747"/>
              <a:gd name="T89" fmla="*/ 2147483647 h 1112"/>
              <a:gd name="T90" fmla="*/ 2147483647 w 747"/>
              <a:gd name="T91" fmla="*/ 2147483647 h 1112"/>
              <a:gd name="T92" fmla="*/ 2147483647 w 747"/>
              <a:gd name="T93" fmla="*/ 2147483647 h 1112"/>
              <a:gd name="T94" fmla="*/ 2147483647 w 747"/>
              <a:gd name="T95" fmla="*/ 2147483647 h 1112"/>
              <a:gd name="T96" fmla="*/ 0 w 747"/>
              <a:gd name="T97" fmla="*/ 2147483647 h 111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47"/>
              <a:gd name="T148" fmla="*/ 0 h 1112"/>
              <a:gd name="T149" fmla="*/ 747 w 747"/>
              <a:gd name="T150" fmla="*/ 1112 h 111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47" h="1112">
                <a:moveTo>
                  <a:pt x="0" y="845"/>
                </a:moveTo>
                <a:lnTo>
                  <a:pt x="43" y="838"/>
                </a:lnTo>
                <a:lnTo>
                  <a:pt x="50" y="888"/>
                </a:lnTo>
                <a:lnTo>
                  <a:pt x="95" y="895"/>
                </a:lnTo>
                <a:lnTo>
                  <a:pt x="149" y="977"/>
                </a:lnTo>
                <a:lnTo>
                  <a:pt x="128" y="1065"/>
                </a:lnTo>
                <a:lnTo>
                  <a:pt x="276" y="1057"/>
                </a:lnTo>
                <a:lnTo>
                  <a:pt x="364" y="1050"/>
                </a:lnTo>
                <a:lnTo>
                  <a:pt x="468" y="1063"/>
                </a:lnTo>
                <a:lnTo>
                  <a:pt x="575" y="1063"/>
                </a:lnTo>
                <a:lnTo>
                  <a:pt x="743" y="1112"/>
                </a:lnTo>
                <a:lnTo>
                  <a:pt x="747" y="1000"/>
                </a:lnTo>
                <a:lnTo>
                  <a:pt x="715" y="982"/>
                </a:lnTo>
                <a:lnTo>
                  <a:pt x="675" y="942"/>
                </a:lnTo>
                <a:lnTo>
                  <a:pt x="596" y="810"/>
                </a:lnTo>
                <a:lnTo>
                  <a:pt x="589" y="721"/>
                </a:lnTo>
                <a:lnTo>
                  <a:pt x="679" y="558"/>
                </a:lnTo>
                <a:lnTo>
                  <a:pt x="679" y="555"/>
                </a:lnTo>
                <a:lnTo>
                  <a:pt x="641" y="435"/>
                </a:lnTo>
                <a:lnTo>
                  <a:pt x="622" y="413"/>
                </a:lnTo>
                <a:lnTo>
                  <a:pt x="572" y="389"/>
                </a:lnTo>
                <a:lnTo>
                  <a:pt x="557" y="363"/>
                </a:lnTo>
                <a:lnTo>
                  <a:pt x="557" y="323"/>
                </a:lnTo>
                <a:lnTo>
                  <a:pt x="586" y="303"/>
                </a:lnTo>
                <a:lnTo>
                  <a:pt x="648" y="306"/>
                </a:lnTo>
                <a:lnTo>
                  <a:pt x="675" y="289"/>
                </a:lnTo>
                <a:lnTo>
                  <a:pt x="629" y="199"/>
                </a:lnTo>
                <a:lnTo>
                  <a:pt x="638" y="108"/>
                </a:lnTo>
                <a:lnTo>
                  <a:pt x="605" y="29"/>
                </a:lnTo>
                <a:lnTo>
                  <a:pt x="589" y="9"/>
                </a:lnTo>
                <a:lnTo>
                  <a:pt x="565" y="0"/>
                </a:lnTo>
                <a:lnTo>
                  <a:pt x="559" y="61"/>
                </a:lnTo>
                <a:lnTo>
                  <a:pt x="579" y="79"/>
                </a:lnTo>
                <a:lnTo>
                  <a:pt x="592" y="134"/>
                </a:lnTo>
                <a:lnTo>
                  <a:pt x="510" y="197"/>
                </a:lnTo>
                <a:lnTo>
                  <a:pt x="492" y="221"/>
                </a:lnTo>
                <a:lnTo>
                  <a:pt x="455" y="312"/>
                </a:lnTo>
                <a:lnTo>
                  <a:pt x="430" y="413"/>
                </a:lnTo>
                <a:lnTo>
                  <a:pt x="383" y="450"/>
                </a:lnTo>
                <a:lnTo>
                  <a:pt x="306" y="623"/>
                </a:lnTo>
                <a:lnTo>
                  <a:pt x="289" y="649"/>
                </a:lnTo>
                <a:lnTo>
                  <a:pt x="258" y="643"/>
                </a:lnTo>
                <a:lnTo>
                  <a:pt x="215" y="600"/>
                </a:lnTo>
                <a:lnTo>
                  <a:pt x="124" y="609"/>
                </a:lnTo>
                <a:lnTo>
                  <a:pt x="110" y="637"/>
                </a:lnTo>
                <a:lnTo>
                  <a:pt x="58" y="686"/>
                </a:lnTo>
                <a:lnTo>
                  <a:pt x="43" y="713"/>
                </a:lnTo>
                <a:lnTo>
                  <a:pt x="28" y="773"/>
                </a:lnTo>
                <a:lnTo>
                  <a:pt x="0" y="845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97" name="Freeform 95"/>
          <p:cNvSpPr>
            <a:spLocks/>
          </p:cNvSpPr>
          <p:nvPr/>
        </p:nvSpPr>
        <p:spPr bwMode="auto">
          <a:xfrm>
            <a:off x="5302250" y="3867150"/>
            <a:ext cx="153988" cy="104775"/>
          </a:xfrm>
          <a:custGeom>
            <a:avLst/>
            <a:gdLst>
              <a:gd name="T0" fmla="*/ 2147483647 w 193"/>
              <a:gd name="T1" fmla="*/ 2147483647 h 132"/>
              <a:gd name="T2" fmla="*/ 2147483647 w 193"/>
              <a:gd name="T3" fmla="*/ 2147483647 h 132"/>
              <a:gd name="T4" fmla="*/ 0 w 193"/>
              <a:gd name="T5" fmla="*/ 2147483647 h 132"/>
              <a:gd name="T6" fmla="*/ 2147483647 w 193"/>
              <a:gd name="T7" fmla="*/ 2147483647 h 132"/>
              <a:gd name="T8" fmla="*/ 2147483647 w 193"/>
              <a:gd name="T9" fmla="*/ 2147483647 h 132"/>
              <a:gd name="T10" fmla="*/ 2147483647 w 193"/>
              <a:gd name="T11" fmla="*/ 2147483647 h 132"/>
              <a:gd name="T12" fmla="*/ 2147483647 w 193"/>
              <a:gd name="T13" fmla="*/ 0 h 132"/>
              <a:gd name="T14" fmla="*/ 2147483647 w 193"/>
              <a:gd name="T15" fmla="*/ 2147483647 h 1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3"/>
              <a:gd name="T25" fmla="*/ 0 h 132"/>
              <a:gd name="T26" fmla="*/ 193 w 193"/>
              <a:gd name="T27" fmla="*/ 132 h 1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3" h="132">
                <a:moveTo>
                  <a:pt x="45" y="8"/>
                </a:moveTo>
                <a:lnTo>
                  <a:pt x="41" y="33"/>
                </a:lnTo>
                <a:lnTo>
                  <a:pt x="0" y="115"/>
                </a:lnTo>
                <a:lnTo>
                  <a:pt x="34" y="132"/>
                </a:lnTo>
                <a:lnTo>
                  <a:pt x="187" y="107"/>
                </a:lnTo>
                <a:lnTo>
                  <a:pt x="182" y="26"/>
                </a:lnTo>
                <a:lnTo>
                  <a:pt x="193" y="0"/>
                </a:lnTo>
                <a:lnTo>
                  <a:pt x="45" y="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98" name="Freeform 96"/>
          <p:cNvSpPr>
            <a:spLocks/>
          </p:cNvSpPr>
          <p:nvPr/>
        </p:nvSpPr>
        <p:spPr bwMode="auto">
          <a:xfrm>
            <a:off x="5302250" y="3867150"/>
            <a:ext cx="153988" cy="104775"/>
          </a:xfrm>
          <a:custGeom>
            <a:avLst/>
            <a:gdLst>
              <a:gd name="T0" fmla="*/ 2147483647 w 193"/>
              <a:gd name="T1" fmla="*/ 2147483647 h 132"/>
              <a:gd name="T2" fmla="*/ 2147483647 w 193"/>
              <a:gd name="T3" fmla="*/ 2147483647 h 132"/>
              <a:gd name="T4" fmla="*/ 0 w 193"/>
              <a:gd name="T5" fmla="*/ 2147483647 h 132"/>
              <a:gd name="T6" fmla="*/ 2147483647 w 193"/>
              <a:gd name="T7" fmla="*/ 2147483647 h 132"/>
              <a:gd name="T8" fmla="*/ 2147483647 w 193"/>
              <a:gd name="T9" fmla="*/ 2147483647 h 132"/>
              <a:gd name="T10" fmla="*/ 2147483647 w 193"/>
              <a:gd name="T11" fmla="*/ 2147483647 h 132"/>
              <a:gd name="T12" fmla="*/ 2147483647 w 193"/>
              <a:gd name="T13" fmla="*/ 0 h 132"/>
              <a:gd name="T14" fmla="*/ 2147483647 w 193"/>
              <a:gd name="T15" fmla="*/ 2147483647 h 1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3"/>
              <a:gd name="T25" fmla="*/ 0 h 132"/>
              <a:gd name="T26" fmla="*/ 193 w 193"/>
              <a:gd name="T27" fmla="*/ 132 h 1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3" h="132">
                <a:moveTo>
                  <a:pt x="45" y="8"/>
                </a:moveTo>
                <a:lnTo>
                  <a:pt x="41" y="33"/>
                </a:lnTo>
                <a:lnTo>
                  <a:pt x="0" y="115"/>
                </a:lnTo>
                <a:lnTo>
                  <a:pt x="34" y="132"/>
                </a:lnTo>
                <a:lnTo>
                  <a:pt x="187" y="107"/>
                </a:lnTo>
                <a:lnTo>
                  <a:pt x="182" y="26"/>
                </a:lnTo>
                <a:lnTo>
                  <a:pt x="193" y="0"/>
                </a:lnTo>
                <a:lnTo>
                  <a:pt x="45" y="8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99" name="Freeform 97"/>
          <p:cNvSpPr>
            <a:spLocks/>
          </p:cNvSpPr>
          <p:nvPr/>
        </p:nvSpPr>
        <p:spPr bwMode="auto">
          <a:xfrm>
            <a:off x="5262563" y="3860800"/>
            <a:ext cx="428625" cy="476250"/>
          </a:xfrm>
          <a:custGeom>
            <a:avLst/>
            <a:gdLst>
              <a:gd name="T0" fmla="*/ 2147483647 w 539"/>
              <a:gd name="T1" fmla="*/ 2147483647 h 599"/>
              <a:gd name="T2" fmla="*/ 2147483647 w 539"/>
              <a:gd name="T3" fmla="*/ 2147483647 h 599"/>
              <a:gd name="T4" fmla="*/ 2147483647 w 539"/>
              <a:gd name="T5" fmla="*/ 2147483647 h 599"/>
              <a:gd name="T6" fmla="*/ 2147483647 w 539"/>
              <a:gd name="T7" fmla="*/ 2147483647 h 599"/>
              <a:gd name="T8" fmla="*/ 2147483647 w 539"/>
              <a:gd name="T9" fmla="*/ 2147483647 h 599"/>
              <a:gd name="T10" fmla="*/ 2147483647 w 539"/>
              <a:gd name="T11" fmla="*/ 2147483647 h 599"/>
              <a:gd name="T12" fmla="*/ 2147483647 w 539"/>
              <a:gd name="T13" fmla="*/ 2147483647 h 599"/>
              <a:gd name="T14" fmla="*/ 2147483647 w 539"/>
              <a:gd name="T15" fmla="*/ 2147483647 h 599"/>
              <a:gd name="T16" fmla="*/ 2147483647 w 539"/>
              <a:gd name="T17" fmla="*/ 2147483647 h 599"/>
              <a:gd name="T18" fmla="*/ 2147483647 w 539"/>
              <a:gd name="T19" fmla="*/ 2147483647 h 599"/>
              <a:gd name="T20" fmla="*/ 2147483647 w 539"/>
              <a:gd name="T21" fmla="*/ 2147483647 h 599"/>
              <a:gd name="T22" fmla="*/ 2147483647 w 539"/>
              <a:gd name="T23" fmla="*/ 2147483647 h 599"/>
              <a:gd name="T24" fmla="*/ 2147483647 w 539"/>
              <a:gd name="T25" fmla="*/ 2147483647 h 599"/>
              <a:gd name="T26" fmla="*/ 2147483647 w 539"/>
              <a:gd name="T27" fmla="*/ 2147483647 h 599"/>
              <a:gd name="T28" fmla="*/ 2147483647 w 539"/>
              <a:gd name="T29" fmla="*/ 2147483647 h 599"/>
              <a:gd name="T30" fmla="*/ 2147483647 w 539"/>
              <a:gd name="T31" fmla="*/ 2147483647 h 599"/>
              <a:gd name="T32" fmla="*/ 2147483647 w 539"/>
              <a:gd name="T33" fmla="*/ 2147483647 h 599"/>
              <a:gd name="T34" fmla="*/ 2147483647 w 539"/>
              <a:gd name="T35" fmla="*/ 2147483647 h 599"/>
              <a:gd name="T36" fmla="*/ 2147483647 w 539"/>
              <a:gd name="T37" fmla="*/ 2147483647 h 599"/>
              <a:gd name="T38" fmla="*/ 2147483647 w 539"/>
              <a:gd name="T39" fmla="*/ 2147483647 h 599"/>
              <a:gd name="T40" fmla="*/ 2147483647 w 539"/>
              <a:gd name="T41" fmla="*/ 2147483647 h 599"/>
              <a:gd name="T42" fmla="*/ 0 w 539"/>
              <a:gd name="T43" fmla="*/ 2147483647 h 599"/>
              <a:gd name="T44" fmla="*/ 2147483647 w 539"/>
              <a:gd name="T45" fmla="*/ 2147483647 h 599"/>
              <a:gd name="T46" fmla="*/ 2147483647 w 539"/>
              <a:gd name="T47" fmla="*/ 2147483647 h 599"/>
              <a:gd name="T48" fmla="*/ 2147483647 w 539"/>
              <a:gd name="T49" fmla="*/ 2147483647 h 599"/>
              <a:gd name="T50" fmla="*/ 2147483647 w 539"/>
              <a:gd name="T51" fmla="*/ 2147483647 h 599"/>
              <a:gd name="T52" fmla="*/ 2147483647 w 539"/>
              <a:gd name="T53" fmla="*/ 2147483647 h 599"/>
              <a:gd name="T54" fmla="*/ 2147483647 w 539"/>
              <a:gd name="T55" fmla="*/ 2147483647 h 599"/>
              <a:gd name="T56" fmla="*/ 2147483647 w 539"/>
              <a:gd name="T57" fmla="*/ 2147483647 h 599"/>
              <a:gd name="T58" fmla="*/ 2147483647 w 539"/>
              <a:gd name="T59" fmla="*/ 0 h 599"/>
              <a:gd name="T60" fmla="*/ 2147483647 w 539"/>
              <a:gd name="T61" fmla="*/ 2147483647 h 59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539"/>
              <a:gd name="T94" fmla="*/ 0 h 599"/>
              <a:gd name="T95" fmla="*/ 539 w 539"/>
              <a:gd name="T96" fmla="*/ 599 h 59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539" h="599">
                <a:moveTo>
                  <a:pt x="435" y="13"/>
                </a:moveTo>
                <a:lnTo>
                  <a:pt x="425" y="40"/>
                </a:lnTo>
                <a:lnTo>
                  <a:pt x="425" y="106"/>
                </a:lnTo>
                <a:lnTo>
                  <a:pt x="496" y="75"/>
                </a:lnTo>
                <a:lnTo>
                  <a:pt x="539" y="106"/>
                </a:lnTo>
                <a:lnTo>
                  <a:pt x="539" y="146"/>
                </a:lnTo>
                <a:lnTo>
                  <a:pt x="509" y="202"/>
                </a:lnTo>
                <a:lnTo>
                  <a:pt x="506" y="229"/>
                </a:lnTo>
                <a:lnTo>
                  <a:pt x="536" y="331"/>
                </a:lnTo>
                <a:lnTo>
                  <a:pt x="514" y="449"/>
                </a:lnTo>
                <a:lnTo>
                  <a:pt x="484" y="462"/>
                </a:lnTo>
                <a:lnTo>
                  <a:pt x="451" y="432"/>
                </a:lnTo>
                <a:lnTo>
                  <a:pt x="407" y="435"/>
                </a:lnTo>
                <a:lnTo>
                  <a:pt x="377" y="407"/>
                </a:lnTo>
                <a:lnTo>
                  <a:pt x="277" y="486"/>
                </a:lnTo>
                <a:lnTo>
                  <a:pt x="284" y="566"/>
                </a:lnTo>
                <a:lnTo>
                  <a:pt x="243" y="572"/>
                </a:lnTo>
                <a:lnTo>
                  <a:pt x="232" y="599"/>
                </a:lnTo>
                <a:lnTo>
                  <a:pt x="155" y="527"/>
                </a:lnTo>
                <a:lnTo>
                  <a:pt x="109" y="492"/>
                </a:lnTo>
                <a:lnTo>
                  <a:pt x="42" y="402"/>
                </a:lnTo>
                <a:lnTo>
                  <a:pt x="0" y="304"/>
                </a:lnTo>
                <a:lnTo>
                  <a:pt x="50" y="274"/>
                </a:lnTo>
                <a:lnTo>
                  <a:pt x="55" y="226"/>
                </a:lnTo>
                <a:lnTo>
                  <a:pt x="55" y="179"/>
                </a:lnTo>
                <a:lnTo>
                  <a:pt x="84" y="139"/>
                </a:lnTo>
                <a:lnTo>
                  <a:pt x="237" y="114"/>
                </a:lnTo>
                <a:lnTo>
                  <a:pt x="232" y="33"/>
                </a:lnTo>
                <a:lnTo>
                  <a:pt x="243" y="7"/>
                </a:lnTo>
                <a:lnTo>
                  <a:pt x="331" y="0"/>
                </a:lnTo>
                <a:lnTo>
                  <a:pt x="435" y="1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100" name="Freeform 98"/>
          <p:cNvSpPr>
            <a:spLocks/>
          </p:cNvSpPr>
          <p:nvPr/>
        </p:nvSpPr>
        <p:spPr bwMode="auto">
          <a:xfrm>
            <a:off x="5262563" y="3860800"/>
            <a:ext cx="428625" cy="476250"/>
          </a:xfrm>
          <a:custGeom>
            <a:avLst/>
            <a:gdLst>
              <a:gd name="T0" fmla="*/ 2147483647 w 539"/>
              <a:gd name="T1" fmla="*/ 2147483647 h 599"/>
              <a:gd name="T2" fmla="*/ 2147483647 w 539"/>
              <a:gd name="T3" fmla="*/ 2147483647 h 599"/>
              <a:gd name="T4" fmla="*/ 2147483647 w 539"/>
              <a:gd name="T5" fmla="*/ 2147483647 h 599"/>
              <a:gd name="T6" fmla="*/ 2147483647 w 539"/>
              <a:gd name="T7" fmla="*/ 2147483647 h 599"/>
              <a:gd name="T8" fmla="*/ 2147483647 w 539"/>
              <a:gd name="T9" fmla="*/ 2147483647 h 599"/>
              <a:gd name="T10" fmla="*/ 2147483647 w 539"/>
              <a:gd name="T11" fmla="*/ 2147483647 h 599"/>
              <a:gd name="T12" fmla="*/ 2147483647 w 539"/>
              <a:gd name="T13" fmla="*/ 2147483647 h 599"/>
              <a:gd name="T14" fmla="*/ 2147483647 w 539"/>
              <a:gd name="T15" fmla="*/ 2147483647 h 599"/>
              <a:gd name="T16" fmla="*/ 2147483647 w 539"/>
              <a:gd name="T17" fmla="*/ 2147483647 h 599"/>
              <a:gd name="T18" fmla="*/ 2147483647 w 539"/>
              <a:gd name="T19" fmla="*/ 2147483647 h 599"/>
              <a:gd name="T20" fmla="*/ 2147483647 w 539"/>
              <a:gd name="T21" fmla="*/ 2147483647 h 599"/>
              <a:gd name="T22" fmla="*/ 2147483647 w 539"/>
              <a:gd name="T23" fmla="*/ 2147483647 h 599"/>
              <a:gd name="T24" fmla="*/ 2147483647 w 539"/>
              <a:gd name="T25" fmla="*/ 2147483647 h 599"/>
              <a:gd name="T26" fmla="*/ 2147483647 w 539"/>
              <a:gd name="T27" fmla="*/ 2147483647 h 599"/>
              <a:gd name="T28" fmla="*/ 2147483647 w 539"/>
              <a:gd name="T29" fmla="*/ 2147483647 h 599"/>
              <a:gd name="T30" fmla="*/ 2147483647 w 539"/>
              <a:gd name="T31" fmla="*/ 2147483647 h 599"/>
              <a:gd name="T32" fmla="*/ 2147483647 w 539"/>
              <a:gd name="T33" fmla="*/ 2147483647 h 599"/>
              <a:gd name="T34" fmla="*/ 2147483647 w 539"/>
              <a:gd name="T35" fmla="*/ 2147483647 h 599"/>
              <a:gd name="T36" fmla="*/ 2147483647 w 539"/>
              <a:gd name="T37" fmla="*/ 2147483647 h 599"/>
              <a:gd name="T38" fmla="*/ 2147483647 w 539"/>
              <a:gd name="T39" fmla="*/ 2147483647 h 599"/>
              <a:gd name="T40" fmla="*/ 2147483647 w 539"/>
              <a:gd name="T41" fmla="*/ 2147483647 h 599"/>
              <a:gd name="T42" fmla="*/ 0 w 539"/>
              <a:gd name="T43" fmla="*/ 2147483647 h 599"/>
              <a:gd name="T44" fmla="*/ 2147483647 w 539"/>
              <a:gd name="T45" fmla="*/ 2147483647 h 599"/>
              <a:gd name="T46" fmla="*/ 2147483647 w 539"/>
              <a:gd name="T47" fmla="*/ 2147483647 h 599"/>
              <a:gd name="T48" fmla="*/ 2147483647 w 539"/>
              <a:gd name="T49" fmla="*/ 2147483647 h 599"/>
              <a:gd name="T50" fmla="*/ 2147483647 w 539"/>
              <a:gd name="T51" fmla="*/ 2147483647 h 599"/>
              <a:gd name="T52" fmla="*/ 2147483647 w 539"/>
              <a:gd name="T53" fmla="*/ 2147483647 h 599"/>
              <a:gd name="T54" fmla="*/ 2147483647 w 539"/>
              <a:gd name="T55" fmla="*/ 2147483647 h 599"/>
              <a:gd name="T56" fmla="*/ 2147483647 w 539"/>
              <a:gd name="T57" fmla="*/ 2147483647 h 599"/>
              <a:gd name="T58" fmla="*/ 2147483647 w 539"/>
              <a:gd name="T59" fmla="*/ 0 h 599"/>
              <a:gd name="T60" fmla="*/ 2147483647 w 539"/>
              <a:gd name="T61" fmla="*/ 2147483647 h 59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539"/>
              <a:gd name="T94" fmla="*/ 0 h 599"/>
              <a:gd name="T95" fmla="*/ 539 w 539"/>
              <a:gd name="T96" fmla="*/ 599 h 59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539" h="599">
                <a:moveTo>
                  <a:pt x="435" y="13"/>
                </a:moveTo>
                <a:lnTo>
                  <a:pt x="425" y="40"/>
                </a:lnTo>
                <a:lnTo>
                  <a:pt x="425" y="106"/>
                </a:lnTo>
                <a:lnTo>
                  <a:pt x="496" y="75"/>
                </a:lnTo>
                <a:lnTo>
                  <a:pt x="539" y="106"/>
                </a:lnTo>
                <a:lnTo>
                  <a:pt x="539" y="146"/>
                </a:lnTo>
                <a:lnTo>
                  <a:pt x="509" y="202"/>
                </a:lnTo>
                <a:lnTo>
                  <a:pt x="506" y="229"/>
                </a:lnTo>
                <a:lnTo>
                  <a:pt x="536" y="331"/>
                </a:lnTo>
                <a:lnTo>
                  <a:pt x="514" y="449"/>
                </a:lnTo>
                <a:lnTo>
                  <a:pt x="484" y="462"/>
                </a:lnTo>
                <a:lnTo>
                  <a:pt x="451" y="432"/>
                </a:lnTo>
                <a:lnTo>
                  <a:pt x="407" y="435"/>
                </a:lnTo>
                <a:lnTo>
                  <a:pt x="377" y="407"/>
                </a:lnTo>
                <a:lnTo>
                  <a:pt x="277" y="486"/>
                </a:lnTo>
                <a:lnTo>
                  <a:pt x="284" y="566"/>
                </a:lnTo>
                <a:lnTo>
                  <a:pt x="243" y="572"/>
                </a:lnTo>
                <a:lnTo>
                  <a:pt x="232" y="599"/>
                </a:lnTo>
                <a:lnTo>
                  <a:pt x="155" y="527"/>
                </a:lnTo>
                <a:lnTo>
                  <a:pt x="109" y="492"/>
                </a:lnTo>
                <a:lnTo>
                  <a:pt x="42" y="402"/>
                </a:lnTo>
                <a:lnTo>
                  <a:pt x="0" y="304"/>
                </a:lnTo>
                <a:lnTo>
                  <a:pt x="50" y="274"/>
                </a:lnTo>
                <a:lnTo>
                  <a:pt x="55" y="226"/>
                </a:lnTo>
                <a:lnTo>
                  <a:pt x="55" y="179"/>
                </a:lnTo>
                <a:lnTo>
                  <a:pt x="84" y="139"/>
                </a:lnTo>
                <a:lnTo>
                  <a:pt x="237" y="114"/>
                </a:lnTo>
                <a:lnTo>
                  <a:pt x="232" y="33"/>
                </a:lnTo>
                <a:lnTo>
                  <a:pt x="243" y="7"/>
                </a:lnTo>
                <a:lnTo>
                  <a:pt x="331" y="0"/>
                </a:lnTo>
                <a:lnTo>
                  <a:pt x="435" y="13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101" name="Freeform 99"/>
          <p:cNvSpPr>
            <a:spLocks/>
          </p:cNvSpPr>
          <p:nvPr/>
        </p:nvSpPr>
        <p:spPr bwMode="auto">
          <a:xfrm>
            <a:off x="5446713" y="3754437"/>
            <a:ext cx="577850" cy="676275"/>
          </a:xfrm>
          <a:custGeom>
            <a:avLst/>
            <a:gdLst>
              <a:gd name="T0" fmla="*/ 2147483647 w 729"/>
              <a:gd name="T1" fmla="*/ 2147483647 h 853"/>
              <a:gd name="T2" fmla="*/ 2147483647 w 729"/>
              <a:gd name="T3" fmla="*/ 2147483647 h 853"/>
              <a:gd name="T4" fmla="*/ 2147483647 w 729"/>
              <a:gd name="T5" fmla="*/ 2147483647 h 853"/>
              <a:gd name="T6" fmla="*/ 2147483647 w 729"/>
              <a:gd name="T7" fmla="*/ 2147483647 h 853"/>
              <a:gd name="T8" fmla="*/ 2147483647 w 729"/>
              <a:gd name="T9" fmla="*/ 2147483647 h 853"/>
              <a:gd name="T10" fmla="*/ 2147483647 w 729"/>
              <a:gd name="T11" fmla="*/ 2147483647 h 853"/>
              <a:gd name="T12" fmla="*/ 2147483647 w 729"/>
              <a:gd name="T13" fmla="*/ 2147483647 h 853"/>
              <a:gd name="T14" fmla="*/ 2147483647 w 729"/>
              <a:gd name="T15" fmla="*/ 2147483647 h 853"/>
              <a:gd name="T16" fmla="*/ 2147483647 w 729"/>
              <a:gd name="T17" fmla="*/ 2147483647 h 853"/>
              <a:gd name="T18" fmla="*/ 2147483647 w 729"/>
              <a:gd name="T19" fmla="*/ 2147483647 h 853"/>
              <a:gd name="T20" fmla="*/ 2147483647 w 729"/>
              <a:gd name="T21" fmla="*/ 2147483647 h 853"/>
              <a:gd name="T22" fmla="*/ 2147483647 w 729"/>
              <a:gd name="T23" fmla="*/ 2147483647 h 853"/>
              <a:gd name="T24" fmla="*/ 2147483647 w 729"/>
              <a:gd name="T25" fmla="*/ 2147483647 h 853"/>
              <a:gd name="T26" fmla="*/ 2147483647 w 729"/>
              <a:gd name="T27" fmla="*/ 2147483647 h 853"/>
              <a:gd name="T28" fmla="*/ 2147483647 w 729"/>
              <a:gd name="T29" fmla="*/ 2147483647 h 853"/>
              <a:gd name="T30" fmla="*/ 2147483647 w 729"/>
              <a:gd name="T31" fmla="*/ 2147483647 h 853"/>
              <a:gd name="T32" fmla="*/ 2147483647 w 729"/>
              <a:gd name="T33" fmla="*/ 2147483647 h 853"/>
              <a:gd name="T34" fmla="*/ 2147483647 w 729"/>
              <a:gd name="T35" fmla="*/ 2147483647 h 853"/>
              <a:gd name="T36" fmla="*/ 2147483647 w 729"/>
              <a:gd name="T37" fmla="*/ 2147483647 h 853"/>
              <a:gd name="T38" fmla="*/ 2147483647 w 729"/>
              <a:gd name="T39" fmla="*/ 2147483647 h 853"/>
              <a:gd name="T40" fmla="*/ 0 w 729"/>
              <a:gd name="T41" fmla="*/ 2147483647 h 853"/>
              <a:gd name="T42" fmla="*/ 2147483647 w 729"/>
              <a:gd name="T43" fmla="*/ 2147483647 h 853"/>
              <a:gd name="T44" fmla="*/ 2147483647 w 729"/>
              <a:gd name="T45" fmla="*/ 2147483647 h 853"/>
              <a:gd name="T46" fmla="*/ 2147483647 w 729"/>
              <a:gd name="T47" fmla="*/ 2147483647 h 853"/>
              <a:gd name="T48" fmla="*/ 2147483647 w 729"/>
              <a:gd name="T49" fmla="*/ 2147483647 h 853"/>
              <a:gd name="T50" fmla="*/ 2147483647 w 729"/>
              <a:gd name="T51" fmla="*/ 2147483647 h 853"/>
              <a:gd name="T52" fmla="*/ 2147483647 w 729"/>
              <a:gd name="T53" fmla="*/ 2147483647 h 853"/>
              <a:gd name="T54" fmla="*/ 2147483647 w 729"/>
              <a:gd name="T55" fmla="*/ 2147483647 h 853"/>
              <a:gd name="T56" fmla="*/ 2147483647 w 729"/>
              <a:gd name="T57" fmla="*/ 2147483647 h 853"/>
              <a:gd name="T58" fmla="*/ 2147483647 w 729"/>
              <a:gd name="T59" fmla="*/ 2147483647 h 853"/>
              <a:gd name="T60" fmla="*/ 2147483647 w 729"/>
              <a:gd name="T61" fmla="*/ 2147483647 h 853"/>
              <a:gd name="T62" fmla="*/ 2147483647 w 729"/>
              <a:gd name="T63" fmla="*/ 2147483647 h 853"/>
              <a:gd name="T64" fmla="*/ 2147483647 w 729"/>
              <a:gd name="T65" fmla="*/ 2147483647 h 853"/>
              <a:gd name="T66" fmla="*/ 2147483647 w 729"/>
              <a:gd name="T67" fmla="*/ 2147483647 h 853"/>
              <a:gd name="T68" fmla="*/ 2147483647 w 729"/>
              <a:gd name="T69" fmla="*/ 2147483647 h 853"/>
              <a:gd name="T70" fmla="*/ 2147483647 w 729"/>
              <a:gd name="T71" fmla="*/ 2147483647 h 853"/>
              <a:gd name="T72" fmla="*/ 2147483647 w 729"/>
              <a:gd name="T73" fmla="*/ 2147483647 h 853"/>
              <a:gd name="T74" fmla="*/ 2147483647 w 729"/>
              <a:gd name="T75" fmla="*/ 2147483647 h 853"/>
              <a:gd name="T76" fmla="*/ 2147483647 w 729"/>
              <a:gd name="T77" fmla="*/ 2147483647 h 853"/>
              <a:gd name="T78" fmla="*/ 2147483647 w 729"/>
              <a:gd name="T79" fmla="*/ 2147483647 h 853"/>
              <a:gd name="T80" fmla="*/ 2147483647 w 729"/>
              <a:gd name="T81" fmla="*/ 2147483647 h 853"/>
              <a:gd name="T82" fmla="*/ 2147483647 w 729"/>
              <a:gd name="T83" fmla="*/ 0 h 853"/>
              <a:gd name="T84" fmla="*/ 2147483647 w 729"/>
              <a:gd name="T85" fmla="*/ 2147483647 h 85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729"/>
              <a:gd name="T130" fmla="*/ 0 h 853"/>
              <a:gd name="T131" fmla="*/ 729 w 729"/>
              <a:gd name="T132" fmla="*/ 853 h 85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729" h="853">
                <a:moveTo>
                  <a:pt x="482" y="85"/>
                </a:moveTo>
                <a:lnTo>
                  <a:pt x="478" y="197"/>
                </a:lnTo>
                <a:lnTo>
                  <a:pt x="310" y="148"/>
                </a:lnTo>
                <a:lnTo>
                  <a:pt x="203" y="148"/>
                </a:lnTo>
                <a:lnTo>
                  <a:pt x="193" y="175"/>
                </a:lnTo>
                <a:lnTo>
                  <a:pt x="193" y="241"/>
                </a:lnTo>
                <a:lnTo>
                  <a:pt x="264" y="210"/>
                </a:lnTo>
                <a:lnTo>
                  <a:pt x="307" y="241"/>
                </a:lnTo>
                <a:lnTo>
                  <a:pt x="307" y="281"/>
                </a:lnTo>
                <a:lnTo>
                  <a:pt x="277" y="337"/>
                </a:lnTo>
                <a:lnTo>
                  <a:pt x="274" y="364"/>
                </a:lnTo>
                <a:lnTo>
                  <a:pt x="304" y="466"/>
                </a:lnTo>
                <a:lnTo>
                  <a:pt x="282" y="584"/>
                </a:lnTo>
                <a:lnTo>
                  <a:pt x="252" y="597"/>
                </a:lnTo>
                <a:lnTo>
                  <a:pt x="219" y="567"/>
                </a:lnTo>
                <a:lnTo>
                  <a:pt x="175" y="570"/>
                </a:lnTo>
                <a:lnTo>
                  <a:pt x="145" y="542"/>
                </a:lnTo>
                <a:lnTo>
                  <a:pt x="45" y="621"/>
                </a:lnTo>
                <a:lnTo>
                  <a:pt x="52" y="701"/>
                </a:lnTo>
                <a:lnTo>
                  <a:pt x="11" y="707"/>
                </a:lnTo>
                <a:lnTo>
                  <a:pt x="0" y="734"/>
                </a:lnTo>
                <a:lnTo>
                  <a:pt x="24" y="756"/>
                </a:lnTo>
                <a:lnTo>
                  <a:pt x="88" y="853"/>
                </a:lnTo>
                <a:lnTo>
                  <a:pt x="158" y="789"/>
                </a:lnTo>
                <a:lnTo>
                  <a:pt x="182" y="813"/>
                </a:lnTo>
                <a:lnTo>
                  <a:pt x="235" y="829"/>
                </a:lnTo>
                <a:lnTo>
                  <a:pt x="259" y="796"/>
                </a:lnTo>
                <a:lnTo>
                  <a:pt x="310" y="793"/>
                </a:lnTo>
                <a:lnTo>
                  <a:pt x="331" y="829"/>
                </a:lnTo>
                <a:lnTo>
                  <a:pt x="380" y="803"/>
                </a:lnTo>
                <a:lnTo>
                  <a:pt x="460" y="741"/>
                </a:lnTo>
                <a:lnTo>
                  <a:pt x="489" y="681"/>
                </a:lnTo>
                <a:lnTo>
                  <a:pt x="497" y="600"/>
                </a:lnTo>
                <a:lnTo>
                  <a:pt x="506" y="564"/>
                </a:lnTo>
                <a:lnTo>
                  <a:pt x="546" y="499"/>
                </a:lnTo>
                <a:lnTo>
                  <a:pt x="639" y="429"/>
                </a:lnTo>
                <a:lnTo>
                  <a:pt x="653" y="369"/>
                </a:lnTo>
                <a:lnTo>
                  <a:pt x="656" y="251"/>
                </a:lnTo>
                <a:lnTo>
                  <a:pt x="672" y="172"/>
                </a:lnTo>
                <a:lnTo>
                  <a:pt x="726" y="62"/>
                </a:lnTo>
                <a:lnTo>
                  <a:pt x="729" y="3"/>
                </a:lnTo>
                <a:lnTo>
                  <a:pt x="729" y="0"/>
                </a:lnTo>
                <a:lnTo>
                  <a:pt x="482" y="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102" name="Freeform 100"/>
          <p:cNvSpPr>
            <a:spLocks/>
          </p:cNvSpPr>
          <p:nvPr/>
        </p:nvSpPr>
        <p:spPr bwMode="auto">
          <a:xfrm>
            <a:off x="5446713" y="3754437"/>
            <a:ext cx="577850" cy="676275"/>
          </a:xfrm>
          <a:custGeom>
            <a:avLst/>
            <a:gdLst>
              <a:gd name="T0" fmla="*/ 2147483647 w 729"/>
              <a:gd name="T1" fmla="*/ 2147483647 h 853"/>
              <a:gd name="T2" fmla="*/ 2147483647 w 729"/>
              <a:gd name="T3" fmla="*/ 2147483647 h 853"/>
              <a:gd name="T4" fmla="*/ 2147483647 w 729"/>
              <a:gd name="T5" fmla="*/ 2147483647 h 853"/>
              <a:gd name="T6" fmla="*/ 2147483647 w 729"/>
              <a:gd name="T7" fmla="*/ 2147483647 h 853"/>
              <a:gd name="T8" fmla="*/ 2147483647 w 729"/>
              <a:gd name="T9" fmla="*/ 2147483647 h 853"/>
              <a:gd name="T10" fmla="*/ 2147483647 w 729"/>
              <a:gd name="T11" fmla="*/ 2147483647 h 853"/>
              <a:gd name="T12" fmla="*/ 2147483647 w 729"/>
              <a:gd name="T13" fmla="*/ 2147483647 h 853"/>
              <a:gd name="T14" fmla="*/ 2147483647 w 729"/>
              <a:gd name="T15" fmla="*/ 2147483647 h 853"/>
              <a:gd name="T16" fmla="*/ 2147483647 w 729"/>
              <a:gd name="T17" fmla="*/ 2147483647 h 853"/>
              <a:gd name="T18" fmla="*/ 2147483647 w 729"/>
              <a:gd name="T19" fmla="*/ 2147483647 h 853"/>
              <a:gd name="T20" fmla="*/ 2147483647 w 729"/>
              <a:gd name="T21" fmla="*/ 2147483647 h 853"/>
              <a:gd name="T22" fmla="*/ 2147483647 w 729"/>
              <a:gd name="T23" fmla="*/ 2147483647 h 853"/>
              <a:gd name="T24" fmla="*/ 2147483647 w 729"/>
              <a:gd name="T25" fmla="*/ 2147483647 h 853"/>
              <a:gd name="T26" fmla="*/ 2147483647 w 729"/>
              <a:gd name="T27" fmla="*/ 2147483647 h 853"/>
              <a:gd name="T28" fmla="*/ 2147483647 w 729"/>
              <a:gd name="T29" fmla="*/ 2147483647 h 853"/>
              <a:gd name="T30" fmla="*/ 2147483647 w 729"/>
              <a:gd name="T31" fmla="*/ 2147483647 h 853"/>
              <a:gd name="T32" fmla="*/ 2147483647 w 729"/>
              <a:gd name="T33" fmla="*/ 2147483647 h 853"/>
              <a:gd name="T34" fmla="*/ 2147483647 w 729"/>
              <a:gd name="T35" fmla="*/ 2147483647 h 853"/>
              <a:gd name="T36" fmla="*/ 2147483647 w 729"/>
              <a:gd name="T37" fmla="*/ 2147483647 h 853"/>
              <a:gd name="T38" fmla="*/ 2147483647 w 729"/>
              <a:gd name="T39" fmla="*/ 2147483647 h 853"/>
              <a:gd name="T40" fmla="*/ 0 w 729"/>
              <a:gd name="T41" fmla="*/ 2147483647 h 853"/>
              <a:gd name="T42" fmla="*/ 2147483647 w 729"/>
              <a:gd name="T43" fmla="*/ 2147483647 h 853"/>
              <a:gd name="T44" fmla="*/ 2147483647 w 729"/>
              <a:gd name="T45" fmla="*/ 2147483647 h 853"/>
              <a:gd name="T46" fmla="*/ 2147483647 w 729"/>
              <a:gd name="T47" fmla="*/ 2147483647 h 853"/>
              <a:gd name="T48" fmla="*/ 2147483647 w 729"/>
              <a:gd name="T49" fmla="*/ 2147483647 h 853"/>
              <a:gd name="T50" fmla="*/ 2147483647 w 729"/>
              <a:gd name="T51" fmla="*/ 2147483647 h 853"/>
              <a:gd name="T52" fmla="*/ 2147483647 w 729"/>
              <a:gd name="T53" fmla="*/ 2147483647 h 853"/>
              <a:gd name="T54" fmla="*/ 2147483647 w 729"/>
              <a:gd name="T55" fmla="*/ 2147483647 h 853"/>
              <a:gd name="T56" fmla="*/ 2147483647 w 729"/>
              <a:gd name="T57" fmla="*/ 2147483647 h 853"/>
              <a:gd name="T58" fmla="*/ 2147483647 w 729"/>
              <a:gd name="T59" fmla="*/ 2147483647 h 853"/>
              <a:gd name="T60" fmla="*/ 2147483647 w 729"/>
              <a:gd name="T61" fmla="*/ 2147483647 h 853"/>
              <a:gd name="T62" fmla="*/ 2147483647 w 729"/>
              <a:gd name="T63" fmla="*/ 2147483647 h 853"/>
              <a:gd name="T64" fmla="*/ 2147483647 w 729"/>
              <a:gd name="T65" fmla="*/ 2147483647 h 853"/>
              <a:gd name="T66" fmla="*/ 2147483647 w 729"/>
              <a:gd name="T67" fmla="*/ 2147483647 h 853"/>
              <a:gd name="T68" fmla="*/ 2147483647 w 729"/>
              <a:gd name="T69" fmla="*/ 2147483647 h 853"/>
              <a:gd name="T70" fmla="*/ 2147483647 w 729"/>
              <a:gd name="T71" fmla="*/ 2147483647 h 853"/>
              <a:gd name="T72" fmla="*/ 2147483647 w 729"/>
              <a:gd name="T73" fmla="*/ 2147483647 h 853"/>
              <a:gd name="T74" fmla="*/ 2147483647 w 729"/>
              <a:gd name="T75" fmla="*/ 2147483647 h 853"/>
              <a:gd name="T76" fmla="*/ 2147483647 w 729"/>
              <a:gd name="T77" fmla="*/ 2147483647 h 853"/>
              <a:gd name="T78" fmla="*/ 2147483647 w 729"/>
              <a:gd name="T79" fmla="*/ 2147483647 h 853"/>
              <a:gd name="T80" fmla="*/ 2147483647 w 729"/>
              <a:gd name="T81" fmla="*/ 2147483647 h 853"/>
              <a:gd name="T82" fmla="*/ 2147483647 w 729"/>
              <a:gd name="T83" fmla="*/ 0 h 853"/>
              <a:gd name="T84" fmla="*/ 2147483647 w 729"/>
              <a:gd name="T85" fmla="*/ 2147483647 h 85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729"/>
              <a:gd name="T130" fmla="*/ 0 h 853"/>
              <a:gd name="T131" fmla="*/ 729 w 729"/>
              <a:gd name="T132" fmla="*/ 853 h 85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729" h="853">
                <a:moveTo>
                  <a:pt x="482" y="85"/>
                </a:moveTo>
                <a:lnTo>
                  <a:pt x="478" y="197"/>
                </a:lnTo>
                <a:lnTo>
                  <a:pt x="310" y="148"/>
                </a:lnTo>
                <a:lnTo>
                  <a:pt x="203" y="148"/>
                </a:lnTo>
                <a:lnTo>
                  <a:pt x="193" y="175"/>
                </a:lnTo>
                <a:lnTo>
                  <a:pt x="193" y="241"/>
                </a:lnTo>
                <a:lnTo>
                  <a:pt x="264" y="210"/>
                </a:lnTo>
                <a:lnTo>
                  <a:pt x="307" y="241"/>
                </a:lnTo>
                <a:lnTo>
                  <a:pt x="307" y="281"/>
                </a:lnTo>
                <a:lnTo>
                  <a:pt x="277" y="337"/>
                </a:lnTo>
                <a:lnTo>
                  <a:pt x="274" y="364"/>
                </a:lnTo>
                <a:lnTo>
                  <a:pt x="304" y="466"/>
                </a:lnTo>
                <a:lnTo>
                  <a:pt x="282" y="584"/>
                </a:lnTo>
                <a:lnTo>
                  <a:pt x="252" y="597"/>
                </a:lnTo>
                <a:lnTo>
                  <a:pt x="219" y="567"/>
                </a:lnTo>
                <a:lnTo>
                  <a:pt x="175" y="570"/>
                </a:lnTo>
                <a:lnTo>
                  <a:pt x="145" y="542"/>
                </a:lnTo>
                <a:lnTo>
                  <a:pt x="45" y="621"/>
                </a:lnTo>
                <a:lnTo>
                  <a:pt x="52" y="701"/>
                </a:lnTo>
                <a:lnTo>
                  <a:pt x="11" y="707"/>
                </a:lnTo>
                <a:lnTo>
                  <a:pt x="0" y="734"/>
                </a:lnTo>
                <a:lnTo>
                  <a:pt x="24" y="756"/>
                </a:lnTo>
                <a:lnTo>
                  <a:pt x="88" y="853"/>
                </a:lnTo>
                <a:lnTo>
                  <a:pt x="158" y="789"/>
                </a:lnTo>
                <a:lnTo>
                  <a:pt x="182" y="813"/>
                </a:lnTo>
                <a:lnTo>
                  <a:pt x="235" y="829"/>
                </a:lnTo>
                <a:lnTo>
                  <a:pt x="259" y="796"/>
                </a:lnTo>
                <a:lnTo>
                  <a:pt x="310" y="793"/>
                </a:lnTo>
                <a:lnTo>
                  <a:pt x="331" y="829"/>
                </a:lnTo>
                <a:lnTo>
                  <a:pt x="380" y="803"/>
                </a:lnTo>
                <a:lnTo>
                  <a:pt x="460" y="741"/>
                </a:lnTo>
                <a:lnTo>
                  <a:pt x="489" y="681"/>
                </a:lnTo>
                <a:lnTo>
                  <a:pt x="497" y="600"/>
                </a:lnTo>
                <a:lnTo>
                  <a:pt x="506" y="564"/>
                </a:lnTo>
                <a:lnTo>
                  <a:pt x="546" y="499"/>
                </a:lnTo>
                <a:lnTo>
                  <a:pt x="639" y="429"/>
                </a:lnTo>
                <a:lnTo>
                  <a:pt x="653" y="369"/>
                </a:lnTo>
                <a:lnTo>
                  <a:pt x="656" y="251"/>
                </a:lnTo>
                <a:lnTo>
                  <a:pt x="672" y="172"/>
                </a:lnTo>
                <a:lnTo>
                  <a:pt x="726" y="62"/>
                </a:lnTo>
                <a:lnTo>
                  <a:pt x="729" y="3"/>
                </a:lnTo>
                <a:lnTo>
                  <a:pt x="729" y="0"/>
                </a:lnTo>
                <a:lnTo>
                  <a:pt x="482" y="85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103" name="Freeform 101"/>
          <p:cNvSpPr>
            <a:spLocks/>
          </p:cNvSpPr>
          <p:nvPr/>
        </p:nvSpPr>
        <p:spPr bwMode="auto">
          <a:xfrm>
            <a:off x="6831013" y="4119562"/>
            <a:ext cx="142875" cy="130175"/>
          </a:xfrm>
          <a:custGeom>
            <a:avLst/>
            <a:gdLst>
              <a:gd name="T0" fmla="*/ 2147483647 w 179"/>
              <a:gd name="T1" fmla="*/ 2147483647 h 165"/>
              <a:gd name="T2" fmla="*/ 2147483647 w 179"/>
              <a:gd name="T3" fmla="*/ 2147483647 h 165"/>
              <a:gd name="T4" fmla="*/ 2147483647 w 179"/>
              <a:gd name="T5" fmla="*/ 2147483647 h 165"/>
              <a:gd name="T6" fmla="*/ 2147483647 w 179"/>
              <a:gd name="T7" fmla="*/ 2147483647 h 165"/>
              <a:gd name="T8" fmla="*/ 2147483647 w 179"/>
              <a:gd name="T9" fmla="*/ 2147483647 h 165"/>
              <a:gd name="T10" fmla="*/ 2147483647 w 179"/>
              <a:gd name="T11" fmla="*/ 2147483647 h 165"/>
              <a:gd name="T12" fmla="*/ 2147483647 w 179"/>
              <a:gd name="T13" fmla="*/ 2147483647 h 165"/>
              <a:gd name="T14" fmla="*/ 2147483647 w 179"/>
              <a:gd name="T15" fmla="*/ 2147483647 h 165"/>
              <a:gd name="T16" fmla="*/ 2147483647 w 179"/>
              <a:gd name="T17" fmla="*/ 2147483647 h 165"/>
              <a:gd name="T18" fmla="*/ 0 w 179"/>
              <a:gd name="T19" fmla="*/ 2147483647 h 165"/>
              <a:gd name="T20" fmla="*/ 2147483647 w 179"/>
              <a:gd name="T21" fmla="*/ 2147483647 h 165"/>
              <a:gd name="T22" fmla="*/ 2147483647 w 179"/>
              <a:gd name="T23" fmla="*/ 2147483647 h 165"/>
              <a:gd name="T24" fmla="*/ 2147483647 w 179"/>
              <a:gd name="T25" fmla="*/ 2147483647 h 165"/>
              <a:gd name="T26" fmla="*/ 2147483647 w 179"/>
              <a:gd name="T27" fmla="*/ 2147483647 h 165"/>
              <a:gd name="T28" fmla="*/ 2147483647 w 179"/>
              <a:gd name="T29" fmla="*/ 0 h 165"/>
              <a:gd name="T30" fmla="*/ 2147483647 w 179"/>
              <a:gd name="T31" fmla="*/ 2147483647 h 16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9"/>
              <a:gd name="T49" fmla="*/ 0 h 165"/>
              <a:gd name="T50" fmla="*/ 179 w 179"/>
              <a:gd name="T51" fmla="*/ 165 h 16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9" h="165">
                <a:moveTo>
                  <a:pt x="179" y="78"/>
                </a:moveTo>
                <a:lnTo>
                  <a:pt x="175" y="108"/>
                </a:lnTo>
                <a:lnTo>
                  <a:pt x="158" y="129"/>
                </a:lnTo>
                <a:lnTo>
                  <a:pt x="122" y="129"/>
                </a:lnTo>
                <a:lnTo>
                  <a:pt x="92" y="141"/>
                </a:lnTo>
                <a:lnTo>
                  <a:pt x="74" y="162"/>
                </a:lnTo>
                <a:lnTo>
                  <a:pt x="47" y="165"/>
                </a:lnTo>
                <a:lnTo>
                  <a:pt x="31" y="141"/>
                </a:lnTo>
                <a:lnTo>
                  <a:pt x="14" y="162"/>
                </a:lnTo>
                <a:lnTo>
                  <a:pt x="0" y="129"/>
                </a:lnTo>
                <a:lnTo>
                  <a:pt x="47" y="46"/>
                </a:lnTo>
                <a:lnTo>
                  <a:pt x="67" y="26"/>
                </a:lnTo>
                <a:lnTo>
                  <a:pt x="100" y="36"/>
                </a:lnTo>
                <a:lnTo>
                  <a:pt x="118" y="7"/>
                </a:lnTo>
                <a:lnTo>
                  <a:pt x="139" y="0"/>
                </a:lnTo>
                <a:lnTo>
                  <a:pt x="179" y="78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104" name="Freeform 102"/>
          <p:cNvSpPr>
            <a:spLocks/>
          </p:cNvSpPr>
          <p:nvPr/>
        </p:nvSpPr>
        <p:spPr bwMode="auto">
          <a:xfrm>
            <a:off x="6831013" y="4119562"/>
            <a:ext cx="142875" cy="130175"/>
          </a:xfrm>
          <a:custGeom>
            <a:avLst/>
            <a:gdLst>
              <a:gd name="T0" fmla="*/ 2147483647 w 179"/>
              <a:gd name="T1" fmla="*/ 2147483647 h 165"/>
              <a:gd name="T2" fmla="*/ 2147483647 w 179"/>
              <a:gd name="T3" fmla="*/ 2147483647 h 165"/>
              <a:gd name="T4" fmla="*/ 2147483647 w 179"/>
              <a:gd name="T5" fmla="*/ 2147483647 h 165"/>
              <a:gd name="T6" fmla="*/ 2147483647 w 179"/>
              <a:gd name="T7" fmla="*/ 2147483647 h 165"/>
              <a:gd name="T8" fmla="*/ 2147483647 w 179"/>
              <a:gd name="T9" fmla="*/ 2147483647 h 165"/>
              <a:gd name="T10" fmla="*/ 2147483647 w 179"/>
              <a:gd name="T11" fmla="*/ 2147483647 h 165"/>
              <a:gd name="T12" fmla="*/ 2147483647 w 179"/>
              <a:gd name="T13" fmla="*/ 2147483647 h 165"/>
              <a:gd name="T14" fmla="*/ 2147483647 w 179"/>
              <a:gd name="T15" fmla="*/ 2147483647 h 165"/>
              <a:gd name="T16" fmla="*/ 2147483647 w 179"/>
              <a:gd name="T17" fmla="*/ 2147483647 h 165"/>
              <a:gd name="T18" fmla="*/ 0 w 179"/>
              <a:gd name="T19" fmla="*/ 2147483647 h 165"/>
              <a:gd name="T20" fmla="*/ 2147483647 w 179"/>
              <a:gd name="T21" fmla="*/ 2147483647 h 165"/>
              <a:gd name="T22" fmla="*/ 2147483647 w 179"/>
              <a:gd name="T23" fmla="*/ 2147483647 h 165"/>
              <a:gd name="T24" fmla="*/ 2147483647 w 179"/>
              <a:gd name="T25" fmla="*/ 2147483647 h 165"/>
              <a:gd name="T26" fmla="*/ 2147483647 w 179"/>
              <a:gd name="T27" fmla="*/ 2147483647 h 165"/>
              <a:gd name="T28" fmla="*/ 2147483647 w 179"/>
              <a:gd name="T29" fmla="*/ 0 h 165"/>
              <a:gd name="T30" fmla="*/ 2147483647 w 179"/>
              <a:gd name="T31" fmla="*/ 2147483647 h 16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9"/>
              <a:gd name="T49" fmla="*/ 0 h 165"/>
              <a:gd name="T50" fmla="*/ 179 w 179"/>
              <a:gd name="T51" fmla="*/ 165 h 16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9" h="165">
                <a:moveTo>
                  <a:pt x="179" y="78"/>
                </a:moveTo>
                <a:lnTo>
                  <a:pt x="175" y="108"/>
                </a:lnTo>
                <a:lnTo>
                  <a:pt x="158" y="129"/>
                </a:lnTo>
                <a:lnTo>
                  <a:pt x="122" y="129"/>
                </a:lnTo>
                <a:lnTo>
                  <a:pt x="92" y="141"/>
                </a:lnTo>
                <a:lnTo>
                  <a:pt x="74" y="162"/>
                </a:lnTo>
                <a:lnTo>
                  <a:pt x="47" y="165"/>
                </a:lnTo>
                <a:lnTo>
                  <a:pt x="31" y="141"/>
                </a:lnTo>
                <a:lnTo>
                  <a:pt x="14" y="162"/>
                </a:lnTo>
                <a:lnTo>
                  <a:pt x="0" y="129"/>
                </a:lnTo>
                <a:lnTo>
                  <a:pt x="47" y="46"/>
                </a:lnTo>
                <a:lnTo>
                  <a:pt x="67" y="26"/>
                </a:lnTo>
                <a:lnTo>
                  <a:pt x="100" y="36"/>
                </a:lnTo>
                <a:lnTo>
                  <a:pt x="118" y="7"/>
                </a:lnTo>
                <a:lnTo>
                  <a:pt x="139" y="0"/>
                </a:lnTo>
                <a:lnTo>
                  <a:pt x="179" y="78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105" name="Freeform 103"/>
          <p:cNvSpPr>
            <a:spLocks/>
          </p:cNvSpPr>
          <p:nvPr/>
        </p:nvSpPr>
        <p:spPr bwMode="auto">
          <a:xfrm>
            <a:off x="6843713" y="4221162"/>
            <a:ext cx="127000" cy="157163"/>
          </a:xfrm>
          <a:custGeom>
            <a:avLst/>
            <a:gdLst>
              <a:gd name="T0" fmla="*/ 2147483647 w 161"/>
              <a:gd name="T1" fmla="*/ 0 h 198"/>
              <a:gd name="T2" fmla="*/ 2147483647 w 161"/>
              <a:gd name="T3" fmla="*/ 0 h 198"/>
              <a:gd name="T4" fmla="*/ 2147483647 w 161"/>
              <a:gd name="T5" fmla="*/ 2147483647 h 198"/>
              <a:gd name="T6" fmla="*/ 2147483647 w 161"/>
              <a:gd name="T7" fmla="*/ 2147483647 h 198"/>
              <a:gd name="T8" fmla="*/ 2147483647 w 161"/>
              <a:gd name="T9" fmla="*/ 2147483647 h 198"/>
              <a:gd name="T10" fmla="*/ 2147483647 w 161"/>
              <a:gd name="T11" fmla="*/ 2147483647 h 198"/>
              <a:gd name="T12" fmla="*/ 0 w 161"/>
              <a:gd name="T13" fmla="*/ 2147483647 h 198"/>
              <a:gd name="T14" fmla="*/ 2147483647 w 161"/>
              <a:gd name="T15" fmla="*/ 2147483647 h 198"/>
              <a:gd name="T16" fmla="*/ 2147483647 w 161"/>
              <a:gd name="T17" fmla="*/ 2147483647 h 198"/>
              <a:gd name="T18" fmla="*/ 2147483647 w 161"/>
              <a:gd name="T19" fmla="*/ 2147483647 h 198"/>
              <a:gd name="T20" fmla="*/ 2147483647 w 161"/>
              <a:gd name="T21" fmla="*/ 2147483647 h 198"/>
              <a:gd name="T22" fmla="*/ 2147483647 w 161"/>
              <a:gd name="T23" fmla="*/ 2147483647 h 198"/>
              <a:gd name="T24" fmla="*/ 2147483647 w 161"/>
              <a:gd name="T25" fmla="*/ 2147483647 h 198"/>
              <a:gd name="T26" fmla="*/ 2147483647 w 161"/>
              <a:gd name="T27" fmla="*/ 2147483647 h 198"/>
              <a:gd name="T28" fmla="*/ 2147483647 w 161"/>
              <a:gd name="T29" fmla="*/ 2147483647 h 198"/>
              <a:gd name="T30" fmla="*/ 2147483647 w 161"/>
              <a:gd name="T31" fmla="*/ 2147483647 h 198"/>
              <a:gd name="T32" fmla="*/ 2147483647 w 161"/>
              <a:gd name="T33" fmla="*/ 2147483647 h 198"/>
              <a:gd name="T34" fmla="*/ 2147483647 w 161"/>
              <a:gd name="T35" fmla="*/ 0 h 19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61"/>
              <a:gd name="T55" fmla="*/ 0 h 198"/>
              <a:gd name="T56" fmla="*/ 161 w 161"/>
              <a:gd name="T57" fmla="*/ 198 h 19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61" h="198">
                <a:moveTo>
                  <a:pt x="144" y="0"/>
                </a:moveTo>
                <a:lnTo>
                  <a:pt x="108" y="0"/>
                </a:lnTo>
                <a:lnTo>
                  <a:pt x="78" y="12"/>
                </a:lnTo>
                <a:lnTo>
                  <a:pt x="60" y="33"/>
                </a:lnTo>
                <a:lnTo>
                  <a:pt x="33" y="36"/>
                </a:lnTo>
                <a:lnTo>
                  <a:pt x="17" y="12"/>
                </a:lnTo>
                <a:lnTo>
                  <a:pt x="0" y="33"/>
                </a:lnTo>
                <a:lnTo>
                  <a:pt x="13" y="59"/>
                </a:lnTo>
                <a:lnTo>
                  <a:pt x="17" y="96"/>
                </a:lnTo>
                <a:lnTo>
                  <a:pt x="17" y="153"/>
                </a:lnTo>
                <a:lnTo>
                  <a:pt x="36" y="198"/>
                </a:lnTo>
                <a:lnTo>
                  <a:pt x="50" y="198"/>
                </a:lnTo>
                <a:lnTo>
                  <a:pt x="104" y="168"/>
                </a:lnTo>
                <a:lnTo>
                  <a:pt x="151" y="96"/>
                </a:lnTo>
                <a:lnTo>
                  <a:pt x="161" y="66"/>
                </a:lnTo>
                <a:lnTo>
                  <a:pt x="141" y="47"/>
                </a:lnTo>
                <a:lnTo>
                  <a:pt x="137" y="12"/>
                </a:lnTo>
                <a:lnTo>
                  <a:pt x="144" y="0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106" name="Freeform 104"/>
          <p:cNvSpPr>
            <a:spLocks/>
          </p:cNvSpPr>
          <p:nvPr/>
        </p:nvSpPr>
        <p:spPr bwMode="auto">
          <a:xfrm>
            <a:off x="6843713" y="4221162"/>
            <a:ext cx="127000" cy="157163"/>
          </a:xfrm>
          <a:custGeom>
            <a:avLst/>
            <a:gdLst>
              <a:gd name="T0" fmla="*/ 2147483647 w 161"/>
              <a:gd name="T1" fmla="*/ 0 h 198"/>
              <a:gd name="T2" fmla="*/ 2147483647 w 161"/>
              <a:gd name="T3" fmla="*/ 0 h 198"/>
              <a:gd name="T4" fmla="*/ 2147483647 w 161"/>
              <a:gd name="T5" fmla="*/ 2147483647 h 198"/>
              <a:gd name="T6" fmla="*/ 2147483647 w 161"/>
              <a:gd name="T7" fmla="*/ 2147483647 h 198"/>
              <a:gd name="T8" fmla="*/ 2147483647 w 161"/>
              <a:gd name="T9" fmla="*/ 2147483647 h 198"/>
              <a:gd name="T10" fmla="*/ 2147483647 w 161"/>
              <a:gd name="T11" fmla="*/ 2147483647 h 198"/>
              <a:gd name="T12" fmla="*/ 0 w 161"/>
              <a:gd name="T13" fmla="*/ 2147483647 h 198"/>
              <a:gd name="T14" fmla="*/ 2147483647 w 161"/>
              <a:gd name="T15" fmla="*/ 2147483647 h 198"/>
              <a:gd name="T16" fmla="*/ 2147483647 w 161"/>
              <a:gd name="T17" fmla="*/ 2147483647 h 198"/>
              <a:gd name="T18" fmla="*/ 2147483647 w 161"/>
              <a:gd name="T19" fmla="*/ 2147483647 h 198"/>
              <a:gd name="T20" fmla="*/ 2147483647 w 161"/>
              <a:gd name="T21" fmla="*/ 2147483647 h 198"/>
              <a:gd name="T22" fmla="*/ 2147483647 w 161"/>
              <a:gd name="T23" fmla="*/ 2147483647 h 198"/>
              <a:gd name="T24" fmla="*/ 2147483647 w 161"/>
              <a:gd name="T25" fmla="*/ 2147483647 h 198"/>
              <a:gd name="T26" fmla="*/ 2147483647 w 161"/>
              <a:gd name="T27" fmla="*/ 2147483647 h 198"/>
              <a:gd name="T28" fmla="*/ 2147483647 w 161"/>
              <a:gd name="T29" fmla="*/ 2147483647 h 198"/>
              <a:gd name="T30" fmla="*/ 2147483647 w 161"/>
              <a:gd name="T31" fmla="*/ 2147483647 h 198"/>
              <a:gd name="T32" fmla="*/ 2147483647 w 161"/>
              <a:gd name="T33" fmla="*/ 2147483647 h 198"/>
              <a:gd name="T34" fmla="*/ 2147483647 w 161"/>
              <a:gd name="T35" fmla="*/ 0 h 19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61"/>
              <a:gd name="T55" fmla="*/ 0 h 198"/>
              <a:gd name="T56" fmla="*/ 161 w 161"/>
              <a:gd name="T57" fmla="*/ 198 h 19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61" h="198">
                <a:moveTo>
                  <a:pt x="144" y="0"/>
                </a:moveTo>
                <a:lnTo>
                  <a:pt x="108" y="0"/>
                </a:lnTo>
                <a:lnTo>
                  <a:pt x="78" y="12"/>
                </a:lnTo>
                <a:lnTo>
                  <a:pt x="60" y="33"/>
                </a:lnTo>
                <a:lnTo>
                  <a:pt x="33" y="36"/>
                </a:lnTo>
                <a:lnTo>
                  <a:pt x="17" y="12"/>
                </a:lnTo>
                <a:lnTo>
                  <a:pt x="0" y="33"/>
                </a:lnTo>
                <a:lnTo>
                  <a:pt x="13" y="59"/>
                </a:lnTo>
                <a:lnTo>
                  <a:pt x="17" y="96"/>
                </a:lnTo>
                <a:lnTo>
                  <a:pt x="17" y="153"/>
                </a:lnTo>
                <a:lnTo>
                  <a:pt x="36" y="198"/>
                </a:lnTo>
                <a:lnTo>
                  <a:pt x="50" y="198"/>
                </a:lnTo>
                <a:lnTo>
                  <a:pt x="104" y="168"/>
                </a:lnTo>
                <a:lnTo>
                  <a:pt x="151" y="96"/>
                </a:lnTo>
                <a:lnTo>
                  <a:pt x="161" y="66"/>
                </a:lnTo>
                <a:lnTo>
                  <a:pt x="141" y="47"/>
                </a:lnTo>
                <a:lnTo>
                  <a:pt x="137" y="12"/>
                </a:lnTo>
                <a:lnTo>
                  <a:pt x="144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107" name="Freeform 105"/>
          <p:cNvSpPr>
            <a:spLocks/>
          </p:cNvSpPr>
          <p:nvPr/>
        </p:nvSpPr>
        <p:spPr bwMode="auto">
          <a:xfrm>
            <a:off x="6859588" y="4114800"/>
            <a:ext cx="835025" cy="830262"/>
          </a:xfrm>
          <a:custGeom>
            <a:avLst/>
            <a:gdLst>
              <a:gd name="T0" fmla="*/ 2147483647 w 1053"/>
              <a:gd name="T1" fmla="*/ 2147483647 h 1045"/>
              <a:gd name="T2" fmla="*/ 2147483647 w 1053"/>
              <a:gd name="T3" fmla="*/ 2147483647 h 1045"/>
              <a:gd name="T4" fmla="*/ 2147483647 w 1053"/>
              <a:gd name="T5" fmla="*/ 2147483647 h 1045"/>
              <a:gd name="T6" fmla="*/ 2147483647 w 1053"/>
              <a:gd name="T7" fmla="*/ 2147483647 h 1045"/>
              <a:gd name="T8" fmla="*/ 2147483647 w 1053"/>
              <a:gd name="T9" fmla="*/ 2147483647 h 1045"/>
              <a:gd name="T10" fmla="*/ 2147483647 w 1053"/>
              <a:gd name="T11" fmla="*/ 2147483647 h 1045"/>
              <a:gd name="T12" fmla="*/ 2147483647 w 1053"/>
              <a:gd name="T13" fmla="*/ 2147483647 h 1045"/>
              <a:gd name="T14" fmla="*/ 2147483647 w 1053"/>
              <a:gd name="T15" fmla="*/ 2147483647 h 1045"/>
              <a:gd name="T16" fmla="*/ 2147483647 w 1053"/>
              <a:gd name="T17" fmla="*/ 2147483647 h 1045"/>
              <a:gd name="T18" fmla="*/ 2147483647 w 1053"/>
              <a:gd name="T19" fmla="*/ 2147483647 h 1045"/>
              <a:gd name="T20" fmla="*/ 0 w 1053"/>
              <a:gd name="T21" fmla="*/ 2147483647 h 1045"/>
              <a:gd name="T22" fmla="*/ 2147483647 w 1053"/>
              <a:gd name="T23" fmla="*/ 2147483647 h 1045"/>
              <a:gd name="T24" fmla="*/ 2147483647 w 1053"/>
              <a:gd name="T25" fmla="*/ 2147483647 h 1045"/>
              <a:gd name="T26" fmla="*/ 2147483647 w 1053"/>
              <a:gd name="T27" fmla="*/ 2147483647 h 1045"/>
              <a:gd name="T28" fmla="*/ 2147483647 w 1053"/>
              <a:gd name="T29" fmla="*/ 2147483647 h 1045"/>
              <a:gd name="T30" fmla="*/ 2147483647 w 1053"/>
              <a:gd name="T31" fmla="*/ 2147483647 h 1045"/>
              <a:gd name="T32" fmla="*/ 2147483647 w 1053"/>
              <a:gd name="T33" fmla="*/ 2147483647 h 1045"/>
              <a:gd name="T34" fmla="*/ 2147483647 w 1053"/>
              <a:gd name="T35" fmla="*/ 2147483647 h 1045"/>
              <a:gd name="T36" fmla="*/ 2147483647 w 1053"/>
              <a:gd name="T37" fmla="*/ 2147483647 h 1045"/>
              <a:gd name="T38" fmla="*/ 2147483647 w 1053"/>
              <a:gd name="T39" fmla="*/ 2147483647 h 1045"/>
              <a:gd name="T40" fmla="*/ 2147483647 w 1053"/>
              <a:gd name="T41" fmla="*/ 2147483647 h 1045"/>
              <a:gd name="T42" fmla="*/ 2147483647 w 1053"/>
              <a:gd name="T43" fmla="*/ 2147483647 h 1045"/>
              <a:gd name="T44" fmla="*/ 2147483647 w 1053"/>
              <a:gd name="T45" fmla="*/ 2147483647 h 1045"/>
              <a:gd name="T46" fmla="*/ 2147483647 w 1053"/>
              <a:gd name="T47" fmla="*/ 2147483647 h 1045"/>
              <a:gd name="T48" fmla="*/ 2147483647 w 1053"/>
              <a:gd name="T49" fmla="*/ 2147483647 h 1045"/>
              <a:gd name="T50" fmla="*/ 2147483647 w 1053"/>
              <a:gd name="T51" fmla="*/ 2147483647 h 1045"/>
              <a:gd name="T52" fmla="*/ 2147483647 w 1053"/>
              <a:gd name="T53" fmla="*/ 2147483647 h 1045"/>
              <a:gd name="T54" fmla="*/ 2147483647 w 1053"/>
              <a:gd name="T55" fmla="*/ 2147483647 h 1045"/>
              <a:gd name="T56" fmla="*/ 2147483647 w 1053"/>
              <a:gd name="T57" fmla="*/ 2147483647 h 1045"/>
              <a:gd name="T58" fmla="*/ 2147483647 w 1053"/>
              <a:gd name="T59" fmla="*/ 2147483647 h 1045"/>
              <a:gd name="T60" fmla="*/ 2147483647 w 1053"/>
              <a:gd name="T61" fmla="*/ 2147483647 h 1045"/>
              <a:gd name="T62" fmla="*/ 2147483647 w 1053"/>
              <a:gd name="T63" fmla="*/ 2147483647 h 1045"/>
              <a:gd name="T64" fmla="*/ 2147483647 w 1053"/>
              <a:gd name="T65" fmla="*/ 2147483647 h 1045"/>
              <a:gd name="T66" fmla="*/ 2147483647 w 1053"/>
              <a:gd name="T67" fmla="*/ 2147483647 h 1045"/>
              <a:gd name="T68" fmla="*/ 2147483647 w 1053"/>
              <a:gd name="T69" fmla="*/ 2147483647 h 1045"/>
              <a:gd name="T70" fmla="*/ 2147483647 w 1053"/>
              <a:gd name="T71" fmla="*/ 2147483647 h 1045"/>
              <a:gd name="T72" fmla="*/ 2147483647 w 1053"/>
              <a:gd name="T73" fmla="*/ 2147483647 h 1045"/>
              <a:gd name="T74" fmla="*/ 2147483647 w 1053"/>
              <a:gd name="T75" fmla="*/ 2147483647 h 1045"/>
              <a:gd name="T76" fmla="*/ 2147483647 w 1053"/>
              <a:gd name="T77" fmla="*/ 2147483647 h 1045"/>
              <a:gd name="T78" fmla="*/ 2147483647 w 1053"/>
              <a:gd name="T79" fmla="*/ 2147483647 h 1045"/>
              <a:gd name="T80" fmla="*/ 2147483647 w 1053"/>
              <a:gd name="T81" fmla="*/ 2147483647 h 1045"/>
              <a:gd name="T82" fmla="*/ 2147483647 w 1053"/>
              <a:gd name="T83" fmla="*/ 2147483647 h 1045"/>
              <a:gd name="T84" fmla="*/ 2147483647 w 1053"/>
              <a:gd name="T85" fmla="*/ 2147483647 h 1045"/>
              <a:gd name="T86" fmla="*/ 2147483647 w 1053"/>
              <a:gd name="T87" fmla="*/ 2147483647 h 1045"/>
              <a:gd name="T88" fmla="*/ 2147483647 w 1053"/>
              <a:gd name="T89" fmla="*/ 2147483647 h 1045"/>
              <a:gd name="T90" fmla="*/ 2147483647 w 1053"/>
              <a:gd name="T91" fmla="*/ 0 h 1045"/>
              <a:gd name="T92" fmla="*/ 2147483647 w 1053"/>
              <a:gd name="T93" fmla="*/ 0 h 1045"/>
              <a:gd name="T94" fmla="*/ 2147483647 w 1053"/>
              <a:gd name="T95" fmla="*/ 2147483647 h 1045"/>
              <a:gd name="T96" fmla="*/ 2147483647 w 1053"/>
              <a:gd name="T97" fmla="*/ 2147483647 h 104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053"/>
              <a:gd name="T148" fmla="*/ 0 h 1045"/>
              <a:gd name="T149" fmla="*/ 1053 w 1053"/>
              <a:gd name="T150" fmla="*/ 1045 h 104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053" h="1045">
                <a:moveTo>
                  <a:pt x="145" y="82"/>
                </a:moveTo>
                <a:lnTo>
                  <a:pt x="141" y="112"/>
                </a:lnTo>
                <a:lnTo>
                  <a:pt x="124" y="133"/>
                </a:lnTo>
                <a:lnTo>
                  <a:pt x="117" y="145"/>
                </a:lnTo>
                <a:lnTo>
                  <a:pt x="121" y="180"/>
                </a:lnTo>
                <a:lnTo>
                  <a:pt x="141" y="199"/>
                </a:lnTo>
                <a:lnTo>
                  <a:pt x="131" y="229"/>
                </a:lnTo>
                <a:lnTo>
                  <a:pt x="84" y="301"/>
                </a:lnTo>
                <a:lnTo>
                  <a:pt x="30" y="331"/>
                </a:lnTo>
                <a:lnTo>
                  <a:pt x="16" y="331"/>
                </a:lnTo>
                <a:lnTo>
                  <a:pt x="0" y="362"/>
                </a:lnTo>
                <a:lnTo>
                  <a:pt x="26" y="446"/>
                </a:lnTo>
                <a:lnTo>
                  <a:pt x="23" y="503"/>
                </a:lnTo>
                <a:lnTo>
                  <a:pt x="95" y="597"/>
                </a:lnTo>
                <a:lnTo>
                  <a:pt x="131" y="692"/>
                </a:lnTo>
                <a:lnTo>
                  <a:pt x="141" y="725"/>
                </a:lnTo>
                <a:lnTo>
                  <a:pt x="169" y="735"/>
                </a:lnTo>
                <a:lnTo>
                  <a:pt x="198" y="748"/>
                </a:lnTo>
                <a:lnTo>
                  <a:pt x="215" y="768"/>
                </a:lnTo>
                <a:lnTo>
                  <a:pt x="339" y="816"/>
                </a:lnTo>
                <a:lnTo>
                  <a:pt x="394" y="840"/>
                </a:lnTo>
                <a:lnTo>
                  <a:pt x="434" y="833"/>
                </a:lnTo>
                <a:lnTo>
                  <a:pt x="450" y="843"/>
                </a:lnTo>
                <a:lnTo>
                  <a:pt x="483" y="866"/>
                </a:lnTo>
                <a:lnTo>
                  <a:pt x="495" y="988"/>
                </a:lnTo>
                <a:lnTo>
                  <a:pt x="521" y="1028"/>
                </a:lnTo>
                <a:lnTo>
                  <a:pt x="584" y="1028"/>
                </a:lnTo>
                <a:lnTo>
                  <a:pt x="612" y="1018"/>
                </a:lnTo>
                <a:lnTo>
                  <a:pt x="659" y="1045"/>
                </a:lnTo>
                <a:lnTo>
                  <a:pt x="717" y="1025"/>
                </a:lnTo>
                <a:lnTo>
                  <a:pt x="777" y="1028"/>
                </a:lnTo>
                <a:lnTo>
                  <a:pt x="827" y="998"/>
                </a:lnTo>
                <a:lnTo>
                  <a:pt x="918" y="998"/>
                </a:lnTo>
                <a:lnTo>
                  <a:pt x="1006" y="968"/>
                </a:lnTo>
                <a:lnTo>
                  <a:pt x="1053" y="936"/>
                </a:lnTo>
                <a:lnTo>
                  <a:pt x="992" y="870"/>
                </a:lnTo>
                <a:lnTo>
                  <a:pt x="959" y="765"/>
                </a:lnTo>
                <a:lnTo>
                  <a:pt x="957" y="645"/>
                </a:lnTo>
                <a:lnTo>
                  <a:pt x="981" y="594"/>
                </a:lnTo>
                <a:lnTo>
                  <a:pt x="900" y="496"/>
                </a:lnTo>
                <a:lnTo>
                  <a:pt x="938" y="398"/>
                </a:lnTo>
                <a:lnTo>
                  <a:pt x="964" y="355"/>
                </a:lnTo>
                <a:lnTo>
                  <a:pt x="827" y="266"/>
                </a:lnTo>
                <a:lnTo>
                  <a:pt x="817" y="203"/>
                </a:lnTo>
                <a:lnTo>
                  <a:pt x="794" y="185"/>
                </a:lnTo>
                <a:lnTo>
                  <a:pt x="473" y="0"/>
                </a:lnTo>
                <a:lnTo>
                  <a:pt x="450" y="0"/>
                </a:lnTo>
                <a:lnTo>
                  <a:pt x="105" y="4"/>
                </a:lnTo>
                <a:lnTo>
                  <a:pt x="145" y="82"/>
                </a:lnTo>
                <a:close/>
              </a:path>
            </a:pathLst>
          </a:custGeom>
          <a:solidFill>
            <a:srgbClr val="0000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108" name="Freeform 106"/>
          <p:cNvSpPr>
            <a:spLocks/>
          </p:cNvSpPr>
          <p:nvPr/>
        </p:nvSpPr>
        <p:spPr bwMode="auto">
          <a:xfrm>
            <a:off x="6859588" y="4114800"/>
            <a:ext cx="835025" cy="830262"/>
          </a:xfrm>
          <a:custGeom>
            <a:avLst/>
            <a:gdLst>
              <a:gd name="T0" fmla="*/ 2147483647 w 1053"/>
              <a:gd name="T1" fmla="*/ 2147483647 h 1045"/>
              <a:gd name="T2" fmla="*/ 2147483647 w 1053"/>
              <a:gd name="T3" fmla="*/ 2147483647 h 1045"/>
              <a:gd name="T4" fmla="*/ 2147483647 w 1053"/>
              <a:gd name="T5" fmla="*/ 2147483647 h 1045"/>
              <a:gd name="T6" fmla="*/ 2147483647 w 1053"/>
              <a:gd name="T7" fmla="*/ 2147483647 h 1045"/>
              <a:gd name="T8" fmla="*/ 2147483647 w 1053"/>
              <a:gd name="T9" fmla="*/ 2147483647 h 1045"/>
              <a:gd name="T10" fmla="*/ 2147483647 w 1053"/>
              <a:gd name="T11" fmla="*/ 2147483647 h 1045"/>
              <a:gd name="T12" fmla="*/ 2147483647 w 1053"/>
              <a:gd name="T13" fmla="*/ 2147483647 h 1045"/>
              <a:gd name="T14" fmla="*/ 2147483647 w 1053"/>
              <a:gd name="T15" fmla="*/ 2147483647 h 1045"/>
              <a:gd name="T16" fmla="*/ 2147483647 w 1053"/>
              <a:gd name="T17" fmla="*/ 2147483647 h 1045"/>
              <a:gd name="T18" fmla="*/ 2147483647 w 1053"/>
              <a:gd name="T19" fmla="*/ 2147483647 h 1045"/>
              <a:gd name="T20" fmla="*/ 0 w 1053"/>
              <a:gd name="T21" fmla="*/ 2147483647 h 1045"/>
              <a:gd name="T22" fmla="*/ 2147483647 w 1053"/>
              <a:gd name="T23" fmla="*/ 2147483647 h 1045"/>
              <a:gd name="T24" fmla="*/ 2147483647 w 1053"/>
              <a:gd name="T25" fmla="*/ 2147483647 h 1045"/>
              <a:gd name="T26" fmla="*/ 2147483647 w 1053"/>
              <a:gd name="T27" fmla="*/ 2147483647 h 1045"/>
              <a:gd name="T28" fmla="*/ 2147483647 w 1053"/>
              <a:gd name="T29" fmla="*/ 2147483647 h 1045"/>
              <a:gd name="T30" fmla="*/ 2147483647 w 1053"/>
              <a:gd name="T31" fmla="*/ 2147483647 h 1045"/>
              <a:gd name="T32" fmla="*/ 2147483647 w 1053"/>
              <a:gd name="T33" fmla="*/ 2147483647 h 1045"/>
              <a:gd name="T34" fmla="*/ 2147483647 w 1053"/>
              <a:gd name="T35" fmla="*/ 2147483647 h 1045"/>
              <a:gd name="T36" fmla="*/ 2147483647 w 1053"/>
              <a:gd name="T37" fmla="*/ 2147483647 h 1045"/>
              <a:gd name="T38" fmla="*/ 2147483647 w 1053"/>
              <a:gd name="T39" fmla="*/ 2147483647 h 1045"/>
              <a:gd name="T40" fmla="*/ 2147483647 w 1053"/>
              <a:gd name="T41" fmla="*/ 2147483647 h 1045"/>
              <a:gd name="T42" fmla="*/ 2147483647 w 1053"/>
              <a:gd name="T43" fmla="*/ 2147483647 h 1045"/>
              <a:gd name="T44" fmla="*/ 2147483647 w 1053"/>
              <a:gd name="T45" fmla="*/ 2147483647 h 1045"/>
              <a:gd name="T46" fmla="*/ 2147483647 w 1053"/>
              <a:gd name="T47" fmla="*/ 2147483647 h 1045"/>
              <a:gd name="T48" fmla="*/ 2147483647 w 1053"/>
              <a:gd name="T49" fmla="*/ 2147483647 h 1045"/>
              <a:gd name="T50" fmla="*/ 2147483647 w 1053"/>
              <a:gd name="T51" fmla="*/ 2147483647 h 1045"/>
              <a:gd name="T52" fmla="*/ 2147483647 w 1053"/>
              <a:gd name="T53" fmla="*/ 2147483647 h 1045"/>
              <a:gd name="T54" fmla="*/ 2147483647 w 1053"/>
              <a:gd name="T55" fmla="*/ 2147483647 h 1045"/>
              <a:gd name="T56" fmla="*/ 2147483647 w 1053"/>
              <a:gd name="T57" fmla="*/ 2147483647 h 1045"/>
              <a:gd name="T58" fmla="*/ 2147483647 w 1053"/>
              <a:gd name="T59" fmla="*/ 2147483647 h 1045"/>
              <a:gd name="T60" fmla="*/ 2147483647 w 1053"/>
              <a:gd name="T61" fmla="*/ 2147483647 h 1045"/>
              <a:gd name="T62" fmla="*/ 2147483647 w 1053"/>
              <a:gd name="T63" fmla="*/ 2147483647 h 1045"/>
              <a:gd name="T64" fmla="*/ 2147483647 w 1053"/>
              <a:gd name="T65" fmla="*/ 2147483647 h 1045"/>
              <a:gd name="T66" fmla="*/ 2147483647 w 1053"/>
              <a:gd name="T67" fmla="*/ 2147483647 h 1045"/>
              <a:gd name="T68" fmla="*/ 2147483647 w 1053"/>
              <a:gd name="T69" fmla="*/ 2147483647 h 1045"/>
              <a:gd name="T70" fmla="*/ 2147483647 w 1053"/>
              <a:gd name="T71" fmla="*/ 2147483647 h 1045"/>
              <a:gd name="T72" fmla="*/ 2147483647 w 1053"/>
              <a:gd name="T73" fmla="*/ 2147483647 h 1045"/>
              <a:gd name="T74" fmla="*/ 2147483647 w 1053"/>
              <a:gd name="T75" fmla="*/ 2147483647 h 1045"/>
              <a:gd name="T76" fmla="*/ 2147483647 w 1053"/>
              <a:gd name="T77" fmla="*/ 2147483647 h 1045"/>
              <a:gd name="T78" fmla="*/ 2147483647 w 1053"/>
              <a:gd name="T79" fmla="*/ 2147483647 h 1045"/>
              <a:gd name="T80" fmla="*/ 2147483647 w 1053"/>
              <a:gd name="T81" fmla="*/ 2147483647 h 1045"/>
              <a:gd name="T82" fmla="*/ 2147483647 w 1053"/>
              <a:gd name="T83" fmla="*/ 2147483647 h 1045"/>
              <a:gd name="T84" fmla="*/ 2147483647 w 1053"/>
              <a:gd name="T85" fmla="*/ 2147483647 h 1045"/>
              <a:gd name="T86" fmla="*/ 2147483647 w 1053"/>
              <a:gd name="T87" fmla="*/ 2147483647 h 1045"/>
              <a:gd name="T88" fmla="*/ 2147483647 w 1053"/>
              <a:gd name="T89" fmla="*/ 2147483647 h 1045"/>
              <a:gd name="T90" fmla="*/ 2147483647 w 1053"/>
              <a:gd name="T91" fmla="*/ 0 h 1045"/>
              <a:gd name="T92" fmla="*/ 2147483647 w 1053"/>
              <a:gd name="T93" fmla="*/ 0 h 1045"/>
              <a:gd name="T94" fmla="*/ 2147483647 w 1053"/>
              <a:gd name="T95" fmla="*/ 2147483647 h 1045"/>
              <a:gd name="T96" fmla="*/ 2147483647 w 1053"/>
              <a:gd name="T97" fmla="*/ 2147483647 h 104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053"/>
              <a:gd name="T148" fmla="*/ 0 h 1045"/>
              <a:gd name="T149" fmla="*/ 1053 w 1053"/>
              <a:gd name="T150" fmla="*/ 1045 h 104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053" h="1045">
                <a:moveTo>
                  <a:pt x="145" y="82"/>
                </a:moveTo>
                <a:lnTo>
                  <a:pt x="141" y="112"/>
                </a:lnTo>
                <a:lnTo>
                  <a:pt x="124" y="133"/>
                </a:lnTo>
                <a:lnTo>
                  <a:pt x="117" y="145"/>
                </a:lnTo>
                <a:lnTo>
                  <a:pt x="121" y="180"/>
                </a:lnTo>
                <a:lnTo>
                  <a:pt x="141" y="199"/>
                </a:lnTo>
                <a:lnTo>
                  <a:pt x="131" y="229"/>
                </a:lnTo>
                <a:lnTo>
                  <a:pt x="84" y="301"/>
                </a:lnTo>
                <a:lnTo>
                  <a:pt x="30" y="331"/>
                </a:lnTo>
                <a:lnTo>
                  <a:pt x="16" y="331"/>
                </a:lnTo>
                <a:lnTo>
                  <a:pt x="0" y="362"/>
                </a:lnTo>
                <a:lnTo>
                  <a:pt x="26" y="446"/>
                </a:lnTo>
                <a:lnTo>
                  <a:pt x="23" y="503"/>
                </a:lnTo>
                <a:lnTo>
                  <a:pt x="95" y="597"/>
                </a:lnTo>
                <a:lnTo>
                  <a:pt x="131" y="692"/>
                </a:lnTo>
                <a:lnTo>
                  <a:pt x="141" y="725"/>
                </a:lnTo>
                <a:lnTo>
                  <a:pt x="169" y="735"/>
                </a:lnTo>
                <a:lnTo>
                  <a:pt x="198" y="748"/>
                </a:lnTo>
                <a:lnTo>
                  <a:pt x="215" y="768"/>
                </a:lnTo>
                <a:lnTo>
                  <a:pt x="339" y="816"/>
                </a:lnTo>
                <a:lnTo>
                  <a:pt x="394" y="840"/>
                </a:lnTo>
                <a:lnTo>
                  <a:pt x="434" y="833"/>
                </a:lnTo>
                <a:lnTo>
                  <a:pt x="450" y="843"/>
                </a:lnTo>
                <a:lnTo>
                  <a:pt x="483" y="866"/>
                </a:lnTo>
                <a:lnTo>
                  <a:pt x="495" y="988"/>
                </a:lnTo>
                <a:lnTo>
                  <a:pt x="521" y="1028"/>
                </a:lnTo>
                <a:lnTo>
                  <a:pt x="584" y="1028"/>
                </a:lnTo>
                <a:lnTo>
                  <a:pt x="612" y="1018"/>
                </a:lnTo>
                <a:lnTo>
                  <a:pt x="659" y="1045"/>
                </a:lnTo>
                <a:lnTo>
                  <a:pt x="717" y="1025"/>
                </a:lnTo>
                <a:lnTo>
                  <a:pt x="777" y="1028"/>
                </a:lnTo>
                <a:lnTo>
                  <a:pt x="827" y="998"/>
                </a:lnTo>
                <a:lnTo>
                  <a:pt x="918" y="998"/>
                </a:lnTo>
                <a:lnTo>
                  <a:pt x="1006" y="968"/>
                </a:lnTo>
                <a:lnTo>
                  <a:pt x="1053" y="936"/>
                </a:lnTo>
                <a:lnTo>
                  <a:pt x="992" y="870"/>
                </a:lnTo>
                <a:lnTo>
                  <a:pt x="959" y="765"/>
                </a:lnTo>
                <a:lnTo>
                  <a:pt x="957" y="645"/>
                </a:lnTo>
                <a:lnTo>
                  <a:pt x="981" y="594"/>
                </a:lnTo>
                <a:lnTo>
                  <a:pt x="900" y="496"/>
                </a:lnTo>
                <a:lnTo>
                  <a:pt x="938" y="398"/>
                </a:lnTo>
                <a:lnTo>
                  <a:pt x="964" y="355"/>
                </a:lnTo>
                <a:lnTo>
                  <a:pt x="827" y="266"/>
                </a:lnTo>
                <a:lnTo>
                  <a:pt x="817" y="203"/>
                </a:lnTo>
                <a:lnTo>
                  <a:pt x="794" y="185"/>
                </a:lnTo>
                <a:lnTo>
                  <a:pt x="473" y="0"/>
                </a:lnTo>
                <a:lnTo>
                  <a:pt x="450" y="0"/>
                </a:lnTo>
                <a:lnTo>
                  <a:pt x="105" y="4"/>
                </a:lnTo>
                <a:lnTo>
                  <a:pt x="145" y="82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109" name="Freeform 107"/>
          <p:cNvSpPr>
            <a:spLocks/>
          </p:cNvSpPr>
          <p:nvPr/>
        </p:nvSpPr>
        <p:spPr bwMode="auto">
          <a:xfrm>
            <a:off x="5516563" y="4381500"/>
            <a:ext cx="74612" cy="109537"/>
          </a:xfrm>
          <a:custGeom>
            <a:avLst/>
            <a:gdLst>
              <a:gd name="T0" fmla="*/ 2147483647 w 94"/>
              <a:gd name="T1" fmla="*/ 2147483647 h 139"/>
              <a:gd name="T2" fmla="*/ 2147483647 w 94"/>
              <a:gd name="T3" fmla="*/ 2147483647 h 139"/>
              <a:gd name="T4" fmla="*/ 2147483647 w 94"/>
              <a:gd name="T5" fmla="*/ 2147483647 h 139"/>
              <a:gd name="T6" fmla="*/ 0 w 94"/>
              <a:gd name="T7" fmla="*/ 2147483647 h 139"/>
              <a:gd name="T8" fmla="*/ 2147483647 w 94"/>
              <a:gd name="T9" fmla="*/ 0 h 139"/>
              <a:gd name="T10" fmla="*/ 2147483647 w 94"/>
              <a:gd name="T11" fmla="*/ 2147483647 h 139"/>
              <a:gd name="T12" fmla="*/ 2147483647 w 94"/>
              <a:gd name="T13" fmla="*/ 2147483647 h 139"/>
              <a:gd name="T14" fmla="*/ 2147483647 w 94"/>
              <a:gd name="T15" fmla="*/ 2147483647 h 139"/>
              <a:gd name="T16" fmla="*/ 2147483647 w 94"/>
              <a:gd name="T17" fmla="*/ 2147483647 h 13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4"/>
              <a:gd name="T28" fmla="*/ 0 h 139"/>
              <a:gd name="T29" fmla="*/ 94 w 94"/>
              <a:gd name="T30" fmla="*/ 139 h 13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4" h="139">
                <a:moveTo>
                  <a:pt x="24" y="139"/>
                </a:moveTo>
                <a:lnTo>
                  <a:pt x="18" y="129"/>
                </a:lnTo>
                <a:lnTo>
                  <a:pt x="14" y="90"/>
                </a:lnTo>
                <a:lnTo>
                  <a:pt x="0" y="64"/>
                </a:lnTo>
                <a:lnTo>
                  <a:pt x="70" y="0"/>
                </a:lnTo>
                <a:lnTo>
                  <a:pt x="94" y="24"/>
                </a:lnTo>
                <a:lnTo>
                  <a:pt x="54" y="57"/>
                </a:lnTo>
                <a:lnTo>
                  <a:pt x="44" y="112"/>
                </a:lnTo>
                <a:lnTo>
                  <a:pt x="24" y="13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110" name="Freeform 108"/>
          <p:cNvSpPr>
            <a:spLocks/>
          </p:cNvSpPr>
          <p:nvPr/>
        </p:nvSpPr>
        <p:spPr bwMode="auto">
          <a:xfrm>
            <a:off x="5516563" y="4381500"/>
            <a:ext cx="74612" cy="109537"/>
          </a:xfrm>
          <a:custGeom>
            <a:avLst/>
            <a:gdLst>
              <a:gd name="T0" fmla="*/ 2147483647 w 94"/>
              <a:gd name="T1" fmla="*/ 2147483647 h 139"/>
              <a:gd name="T2" fmla="*/ 2147483647 w 94"/>
              <a:gd name="T3" fmla="*/ 2147483647 h 139"/>
              <a:gd name="T4" fmla="*/ 2147483647 w 94"/>
              <a:gd name="T5" fmla="*/ 2147483647 h 139"/>
              <a:gd name="T6" fmla="*/ 0 w 94"/>
              <a:gd name="T7" fmla="*/ 2147483647 h 139"/>
              <a:gd name="T8" fmla="*/ 2147483647 w 94"/>
              <a:gd name="T9" fmla="*/ 0 h 139"/>
              <a:gd name="T10" fmla="*/ 2147483647 w 94"/>
              <a:gd name="T11" fmla="*/ 2147483647 h 139"/>
              <a:gd name="T12" fmla="*/ 2147483647 w 94"/>
              <a:gd name="T13" fmla="*/ 2147483647 h 139"/>
              <a:gd name="T14" fmla="*/ 2147483647 w 94"/>
              <a:gd name="T15" fmla="*/ 2147483647 h 139"/>
              <a:gd name="T16" fmla="*/ 2147483647 w 94"/>
              <a:gd name="T17" fmla="*/ 2147483647 h 13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4"/>
              <a:gd name="T28" fmla="*/ 0 h 139"/>
              <a:gd name="T29" fmla="*/ 94 w 94"/>
              <a:gd name="T30" fmla="*/ 139 h 13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4" h="139">
                <a:moveTo>
                  <a:pt x="24" y="139"/>
                </a:moveTo>
                <a:lnTo>
                  <a:pt x="18" y="129"/>
                </a:lnTo>
                <a:lnTo>
                  <a:pt x="14" y="90"/>
                </a:lnTo>
                <a:lnTo>
                  <a:pt x="0" y="64"/>
                </a:lnTo>
                <a:lnTo>
                  <a:pt x="70" y="0"/>
                </a:lnTo>
                <a:lnTo>
                  <a:pt x="94" y="24"/>
                </a:lnTo>
                <a:lnTo>
                  <a:pt x="54" y="57"/>
                </a:lnTo>
                <a:lnTo>
                  <a:pt x="44" y="112"/>
                </a:lnTo>
                <a:lnTo>
                  <a:pt x="24" y="139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111" name="Freeform 109"/>
          <p:cNvSpPr>
            <a:spLocks/>
          </p:cNvSpPr>
          <p:nvPr/>
        </p:nvSpPr>
        <p:spPr bwMode="auto">
          <a:xfrm>
            <a:off x="5535613" y="3635375"/>
            <a:ext cx="1474787" cy="1417637"/>
          </a:xfrm>
          <a:custGeom>
            <a:avLst/>
            <a:gdLst>
              <a:gd name="T0" fmla="*/ 2147483647 w 1858"/>
              <a:gd name="T1" fmla="*/ 2147483647 h 1787"/>
              <a:gd name="T2" fmla="*/ 2147483647 w 1858"/>
              <a:gd name="T3" fmla="*/ 2147483647 h 1787"/>
              <a:gd name="T4" fmla="*/ 2147483647 w 1858"/>
              <a:gd name="T5" fmla="*/ 2147483647 h 1787"/>
              <a:gd name="T6" fmla="*/ 2147483647 w 1858"/>
              <a:gd name="T7" fmla="*/ 2147483647 h 1787"/>
              <a:gd name="T8" fmla="*/ 2147483647 w 1858"/>
              <a:gd name="T9" fmla="*/ 2147483647 h 1787"/>
              <a:gd name="T10" fmla="*/ 2147483647 w 1858"/>
              <a:gd name="T11" fmla="*/ 2147483647 h 1787"/>
              <a:gd name="T12" fmla="*/ 2147483647 w 1858"/>
              <a:gd name="T13" fmla="*/ 2147483647 h 1787"/>
              <a:gd name="T14" fmla="*/ 2147483647 w 1858"/>
              <a:gd name="T15" fmla="*/ 2147483647 h 1787"/>
              <a:gd name="T16" fmla="*/ 2147483647 w 1858"/>
              <a:gd name="T17" fmla="*/ 2147483647 h 1787"/>
              <a:gd name="T18" fmla="*/ 0 w 1858"/>
              <a:gd name="T19" fmla="*/ 2147483647 h 1787"/>
              <a:gd name="T20" fmla="*/ 2147483647 w 1858"/>
              <a:gd name="T21" fmla="*/ 2147483647 h 1787"/>
              <a:gd name="T22" fmla="*/ 2147483647 w 1858"/>
              <a:gd name="T23" fmla="*/ 2147483647 h 1787"/>
              <a:gd name="T24" fmla="*/ 2147483647 w 1858"/>
              <a:gd name="T25" fmla="*/ 2147483647 h 1787"/>
              <a:gd name="T26" fmla="*/ 2147483647 w 1858"/>
              <a:gd name="T27" fmla="*/ 2147483647 h 1787"/>
              <a:gd name="T28" fmla="*/ 2147483647 w 1858"/>
              <a:gd name="T29" fmla="*/ 2147483647 h 1787"/>
              <a:gd name="T30" fmla="*/ 2147483647 w 1858"/>
              <a:gd name="T31" fmla="*/ 2147483647 h 1787"/>
              <a:gd name="T32" fmla="*/ 2147483647 w 1858"/>
              <a:gd name="T33" fmla="*/ 2147483647 h 1787"/>
              <a:gd name="T34" fmla="*/ 2147483647 w 1858"/>
              <a:gd name="T35" fmla="*/ 2147483647 h 1787"/>
              <a:gd name="T36" fmla="*/ 2147483647 w 1858"/>
              <a:gd name="T37" fmla="*/ 2147483647 h 1787"/>
              <a:gd name="T38" fmla="*/ 2147483647 w 1858"/>
              <a:gd name="T39" fmla="*/ 2147483647 h 1787"/>
              <a:gd name="T40" fmla="*/ 2147483647 w 1858"/>
              <a:gd name="T41" fmla="*/ 2147483647 h 1787"/>
              <a:gd name="T42" fmla="*/ 2147483647 w 1858"/>
              <a:gd name="T43" fmla="*/ 2147483647 h 1787"/>
              <a:gd name="T44" fmla="*/ 2147483647 w 1858"/>
              <a:gd name="T45" fmla="*/ 2147483647 h 1787"/>
              <a:gd name="T46" fmla="*/ 2147483647 w 1858"/>
              <a:gd name="T47" fmla="*/ 2147483647 h 1787"/>
              <a:gd name="T48" fmla="*/ 2147483647 w 1858"/>
              <a:gd name="T49" fmla="*/ 2147483647 h 1787"/>
              <a:gd name="T50" fmla="*/ 2147483647 w 1858"/>
              <a:gd name="T51" fmla="*/ 2147483647 h 1787"/>
              <a:gd name="T52" fmla="*/ 2147483647 w 1858"/>
              <a:gd name="T53" fmla="*/ 2147483647 h 1787"/>
              <a:gd name="T54" fmla="*/ 2147483647 w 1858"/>
              <a:gd name="T55" fmla="*/ 2147483647 h 1787"/>
              <a:gd name="T56" fmla="*/ 2147483647 w 1858"/>
              <a:gd name="T57" fmla="*/ 2147483647 h 1787"/>
              <a:gd name="T58" fmla="*/ 2147483647 w 1858"/>
              <a:gd name="T59" fmla="*/ 2147483647 h 1787"/>
              <a:gd name="T60" fmla="*/ 2147483647 w 1858"/>
              <a:gd name="T61" fmla="*/ 2147483647 h 1787"/>
              <a:gd name="T62" fmla="*/ 2147483647 w 1858"/>
              <a:gd name="T63" fmla="*/ 2147483647 h 1787"/>
              <a:gd name="T64" fmla="*/ 2147483647 w 1858"/>
              <a:gd name="T65" fmla="*/ 2147483647 h 1787"/>
              <a:gd name="T66" fmla="*/ 2147483647 w 1858"/>
              <a:gd name="T67" fmla="*/ 2147483647 h 1787"/>
              <a:gd name="T68" fmla="*/ 2147483647 w 1858"/>
              <a:gd name="T69" fmla="*/ 2147483647 h 1787"/>
              <a:gd name="T70" fmla="*/ 2147483647 w 1858"/>
              <a:gd name="T71" fmla="*/ 2147483647 h 1787"/>
              <a:gd name="T72" fmla="*/ 2147483647 w 1858"/>
              <a:gd name="T73" fmla="*/ 2147483647 h 1787"/>
              <a:gd name="T74" fmla="*/ 2147483647 w 1858"/>
              <a:gd name="T75" fmla="*/ 2147483647 h 1787"/>
              <a:gd name="T76" fmla="*/ 2147483647 w 1858"/>
              <a:gd name="T77" fmla="*/ 2147483647 h 1787"/>
              <a:gd name="T78" fmla="*/ 2147483647 w 1858"/>
              <a:gd name="T79" fmla="*/ 2147483647 h 1787"/>
              <a:gd name="T80" fmla="*/ 2147483647 w 1858"/>
              <a:gd name="T81" fmla="*/ 2147483647 h 1787"/>
              <a:gd name="T82" fmla="*/ 2147483647 w 1858"/>
              <a:gd name="T83" fmla="*/ 2147483647 h 1787"/>
              <a:gd name="T84" fmla="*/ 2147483647 w 1858"/>
              <a:gd name="T85" fmla="*/ 2147483647 h 1787"/>
              <a:gd name="T86" fmla="*/ 2147483647 w 1858"/>
              <a:gd name="T87" fmla="*/ 2147483647 h 1787"/>
              <a:gd name="T88" fmla="*/ 2147483647 w 1858"/>
              <a:gd name="T89" fmla="*/ 2147483647 h 1787"/>
              <a:gd name="T90" fmla="*/ 2147483647 w 1858"/>
              <a:gd name="T91" fmla="*/ 2147483647 h 1787"/>
              <a:gd name="T92" fmla="*/ 2147483647 w 1858"/>
              <a:gd name="T93" fmla="*/ 2147483647 h 1787"/>
              <a:gd name="T94" fmla="*/ 2147483647 w 1858"/>
              <a:gd name="T95" fmla="*/ 2147483647 h 1787"/>
              <a:gd name="T96" fmla="*/ 2147483647 w 1858"/>
              <a:gd name="T97" fmla="*/ 2147483647 h 1787"/>
              <a:gd name="T98" fmla="*/ 2147483647 w 1858"/>
              <a:gd name="T99" fmla="*/ 2147483647 h 1787"/>
              <a:gd name="T100" fmla="*/ 2147483647 w 1858"/>
              <a:gd name="T101" fmla="*/ 2147483647 h 1787"/>
              <a:gd name="T102" fmla="*/ 2147483647 w 1858"/>
              <a:gd name="T103" fmla="*/ 2147483647 h 1787"/>
              <a:gd name="T104" fmla="*/ 2147483647 w 1858"/>
              <a:gd name="T105" fmla="*/ 2147483647 h 1787"/>
              <a:gd name="T106" fmla="*/ 2147483647 w 1858"/>
              <a:gd name="T107" fmla="*/ 2147483647 h 1787"/>
              <a:gd name="T108" fmla="*/ 2147483647 w 1858"/>
              <a:gd name="T109" fmla="*/ 2147483647 h 1787"/>
              <a:gd name="T110" fmla="*/ 2147483647 w 1858"/>
              <a:gd name="T111" fmla="*/ 2147483647 h 1787"/>
              <a:gd name="T112" fmla="*/ 2147483647 w 1858"/>
              <a:gd name="T113" fmla="*/ 2147483647 h 1787"/>
              <a:gd name="T114" fmla="*/ 2147483647 w 1858"/>
              <a:gd name="T115" fmla="*/ 2147483647 h 1787"/>
              <a:gd name="T116" fmla="*/ 2147483647 w 1858"/>
              <a:gd name="T117" fmla="*/ 2147483647 h 178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858"/>
              <a:gd name="T178" fmla="*/ 0 h 1787"/>
              <a:gd name="T179" fmla="*/ 1858 w 1858"/>
              <a:gd name="T180" fmla="*/ 1787 h 178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858" h="1787">
                <a:moveTo>
                  <a:pt x="617" y="153"/>
                </a:moveTo>
                <a:lnTo>
                  <a:pt x="614" y="212"/>
                </a:lnTo>
                <a:lnTo>
                  <a:pt x="560" y="322"/>
                </a:lnTo>
                <a:lnTo>
                  <a:pt x="544" y="401"/>
                </a:lnTo>
                <a:lnTo>
                  <a:pt x="541" y="519"/>
                </a:lnTo>
                <a:lnTo>
                  <a:pt x="527" y="579"/>
                </a:lnTo>
                <a:lnTo>
                  <a:pt x="434" y="649"/>
                </a:lnTo>
                <a:lnTo>
                  <a:pt x="394" y="714"/>
                </a:lnTo>
                <a:lnTo>
                  <a:pt x="385" y="750"/>
                </a:lnTo>
                <a:lnTo>
                  <a:pt x="377" y="831"/>
                </a:lnTo>
                <a:lnTo>
                  <a:pt x="348" y="891"/>
                </a:lnTo>
                <a:lnTo>
                  <a:pt x="268" y="953"/>
                </a:lnTo>
                <a:lnTo>
                  <a:pt x="219" y="979"/>
                </a:lnTo>
                <a:lnTo>
                  <a:pt x="198" y="943"/>
                </a:lnTo>
                <a:lnTo>
                  <a:pt x="147" y="946"/>
                </a:lnTo>
                <a:lnTo>
                  <a:pt x="123" y="979"/>
                </a:lnTo>
                <a:lnTo>
                  <a:pt x="70" y="963"/>
                </a:lnTo>
                <a:lnTo>
                  <a:pt x="30" y="996"/>
                </a:lnTo>
                <a:lnTo>
                  <a:pt x="20" y="1051"/>
                </a:lnTo>
                <a:lnTo>
                  <a:pt x="0" y="1078"/>
                </a:lnTo>
                <a:lnTo>
                  <a:pt x="9" y="1094"/>
                </a:lnTo>
                <a:lnTo>
                  <a:pt x="13" y="1111"/>
                </a:lnTo>
                <a:lnTo>
                  <a:pt x="86" y="1078"/>
                </a:lnTo>
                <a:lnTo>
                  <a:pt x="127" y="1076"/>
                </a:lnTo>
                <a:lnTo>
                  <a:pt x="362" y="1071"/>
                </a:lnTo>
                <a:lnTo>
                  <a:pt x="420" y="1101"/>
                </a:lnTo>
                <a:lnTo>
                  <a:pt x="453" y="1216"/>
                </a:lnTo>
                <a:lnTo>
                  <a:pt x="511" y="1290"/>
                </a:lnTo>
                <a:lnTo>
                  <a:pt x="548" y="1297"/>
                </a:lnTo>
                <a:lnTo>
                  <a:pt x="614" y="1283"/>
                </a:lnTo>
                <a:lnTo>
                  <a:pt x="681" y="1283"/>
                </a:lnTo>
                <a:lnTo>
                  <a:pt x="706" y="1196"/>
                </a:lnTo>
                <a:lnTo>
                  <a:pt x="824" y="1176"/>
                </a:lnTo>
                <a:lnTo>
                  <a:pt x="824" y="1206"/>
                </a:lnTo>
                <a:lnTo>
                  <a:pt x="850" y="1216"/>
                </a:lnTo>
                <a:lnTo>
                  <a:pt x="914" y="1216"/>
                </a:lnTo>
                <a:lnTo>
                  <a:pt x="924" y="1243"/>
                </a:lnTo>
                <a:lnTo>
                  <a:pt x="931" y="1373"/>
                </a:lnTo>
                <a:lnTo>
                  <a:pt x="928" y="1438"/>
                </a:lnTo>
                <a:lnTo>
                  <a:pt x="967" y="1528"/>
                </a:lnTo>
                <a:lnTo>
                  <a:pt x="957" y="1558"/>
                </a:lnTo>
                <a:lnTo>
                  <a:pt x="938" y="1576"/>
                </a:lnTo>
                <a:lnTo>
                  <a:pt x="957" y="1597"/>
                </a:lnTo>
                <a:lnTo>
                  <a:pt x="1011" y="1576"/>
                </a:lnTo>
                <a:lnTo>
                  <a:pt x="1078" y="1576"/>
                </a:lnTo>
                <a:lnTo>
                  <a:pt x="1139" y="1560"/>
                </a:lnTo>
                <a:lnTo>
                  <a:pt x="1169" y="1560"/>
                </a:lnTo>
                <a:lnTo>
                  <a:pt x="1176" y="1590"/>
                </a:lnTo>
                <a:lnTo>
                  <a:pt x="1241" y="1586"/>
                </a:lnTo>
                <a:lnTo>
                  <a:pt x="1286" y="1630"/>
                </a:lnTo>
                <a:lnTo>
                  <a:pt x="1338" y="1657"/>
                </a:lnTo>
                <a:lnTo>
                  <a:pt x="1371" y="1664"/>
                </a:lnTo>
                <a:lnTo>
                  <a:pt x="1426" y="1647"/>
                </a:lnTo>
                <a:lnTo>
                  <a:pt x="1471" y="1683"/>
                </a:lnTo>
                <a:lnTo>
                  <a:pt x="1525" y="1700"/>
                </a:lnTo>
                <a:lnTo>
                  <a:pt x="1580" y="1765"/>
                </a:lnTo>
                <a:lnTo>
                  <a:pt x="1633" y="1787"/>
                </a:lnTo>
                <a:lnTo>
                  <a:pt x="1660" y="1782"/>
                </a:lnTo>
                <a:lnTo>
                  <a:pt x="1686" y="1742"/>
                </a:lnTo>
                <a:lnTo>
                  <a:pt x="1683" y="1714"/>
                </a:lnTo>
                <a:lnTo>
                  <a:pt x="1671" y="1693"/>
                </a:lnTo>
                <a:lnTo>
                  <a:pt x="1613" y="1697"/>
                </a:lnTo>
                <a:lnTo>
                  <a:pt x="1573" y="1657"/>
                </a:lnTo>
                <a:lnTo>
                  <a:pt x="1573" y="1619"/>
                </a:lnTo>
                <a:lnTo>
                  <a:pt x="1609" y="1521"/>
                </a:lnTo>
                <a:lnTo>
                  <a:pt x="1609" y="1457"/>
                </a:lnTo>
                <a:lnTo>
                  <a:pt x="1597" y="1424"/>
                </a:lnTo>
                <a:lnTo>
                  <a:pt x="1600" y="1391"/>
                </a:lnTo>
                <a:lnTo>
                  <a:pt x="1623" y="1370"/>
                </a:lnTo>
                <a:lnTo>
                  <a:pt x="1630" y="1340"/>
                </a:lnTo>
                <a:lnTo>
                  <a:pt x="1772" y="1304"/>
                </a:lnTo>
                <a:lnTo>
                  <a:pt x="1798" y="1297"/>
                </a:lnTo>
                <a:lnTo>
                  <a:pt x="1762" y="1202"/>
                </a:lnTo>
                <a:lnTo>
                  <a:pt x="1690" y="1108"/>
                </a:lnTo>
                <a:lnTo>
                  <a:pt x="1693" y="1051"/>
                </a:lnTo>
                <a:lnTo>
                  <a:pt x="1667" y="967"/>
                </a:lnTo>
                <a:lnTo>
                  <a:pt x="1683" y="936"/>
                </a:lnTo>
                <a:lnTo>
                  <a:pt x="1664" y="891"/>
                </a:lnTo>
                <a:lnTo>
                  <a:pt x="1664" y="834"/>
                </a:lnTo>
                <a:lnTo>
                  <a:pt x="1660" y="797"/>
                </a:lnTo>
                <a:lnTo>
                  <a:pt x="1647" y="771"/>
                </a:lnTo>
                <a:lnTo>
                  <a:pt x="1633" y="738"/>
                </a:lnTo>
                <a:lnTo>
                  <a:pt x="1680" y="655"/>
                </a:lnTo>
                <a:lnTo>
                  <a:pt x="1700" y="635"/>
                </a:lnTo>
                <a:lnTo>
                  <a:pt x="1707" y="519"/>
                </a:lnTo>
                <a:lnTo>
                  <a:pt x="1723" y="464"/>
                </a:lnTo>
                <a:lnTo>
                  <a:pt x="1779" y="391"/>
                </a:lnTo>
                <a:lnTo>
                  <a:pt x="1849" y="322"/>
                </a:lnTo>
                <a:lnTo>
                  <a:pt x="1858" y="298"/>
                </a:lnTo>
                <a:lnTo>
                  <a:pt x="1842" y="285"/>
                </a:lnTo>
                <a:lnTo>
                  <a:pt x="1821" y="275"/>
                </a:lnTo>
                <a:lnTo>
                  <a:pt x="1808" y="245"/>
                </a:lnTo>
                <a:lnTo>
                  <a:pt x="1815" y="155"/>
                </a:lnTo>
                <a:lnTo>
                  <a:pt x="1713" y="73"/>
                </a:lnTo>
                <a:lnTo>
                  <a:pt x="1683" y="70"/>
                </a:lnTo>
                <a:lnTo>
                  <a:pt x="1650" y="80"/>
                </a:lnTo>
                <a:lnTo>
                  <a:pt x="1600" y="70"/>
                </a:lnTo>
                <a:lnTo>
                  <a:pt x="1580" y="90"/>
                </a:lnTo>
                <a:lnTo>
                  <a:pt x="1550" y="80"/>
                </a:lnTo>
                <a:lnTo>
                  <a:pt x="1485" y="8"/>
                </a:lnTo>
                <a:lnTo>
                  <a:pt x="1424" y="25"/>
                </a:lnTo>
                <a:lnTo>
                  <a:pt x="1391" y="25"/>
                </a:lnTo>
                <a:lnTo>
                  <a:pt x="1365" y="0"/>
                </a:lnTo>
                <a:lnTo>
                  <a:pt x="1300" y="12"/>
                </a:lnTo>
                <a:lnTo>
                  <a:pt x="1263" y="5"/>
                </a:lnTo>
                <a:lnTo>
                  <a:pt x="1233" y="25"/>
                </a:lnTo>
                <a:lnTo>
                  <a:pt x="1209" y="15"/>
                </a:lnTo>
                <a:lnTo>
                  <a:pt x="1113" y="45"/>
                </a:lnTo>
                <a:lnTo>
                  <a:pt x="1032" y="40"/>
                </a:lnTo>
                <a:lnTo>
                  <a:pt x="1007" y="54"/>
                </a:lnTo>
                <a:lnTo>
                  <a:pt x="994" y="90"/>
                </a:lnTo>
                <a:lnTo>
                  <a:pt x="903" y="90"/>
                </a:lnTo>
                <a:lnTo>
                  <a:pt x="834" y="64"/>
                </a:lnTo>
                <a:lnTo>
                  <a:pt x="810" y="77"/>
                </a:lnTo>
                <a:lnTo>
                  <a:pt x="775" y="45"/>
                </a:lnTo>
                <a:lnTo>
                  <a:pt x="756" y="12"/>
                </a:lnTo>
                <a:lnTo>
                  <a:pt x="706" y="8"/>
                </a:lnTo>
                <a:lnTo>
                  <a:pt x="668" y="37"/>
                </a:lnTo>
                <a:lnTo>
                  <a:pt x="617" y="153"/>
                </a:lnTo>
                <a:close/>
              </a:path>
            </a:pathLst>
          </a:custGeom>
          <a:blipFill dpi="0" rotWithShape="0">
            <a:blip r:embed="rId2" cstate="email"/>
            <a:srcRect/>
            <a:tile tx="0" ty="0" sx="100000" sy="100000" flip="none" algn="tl"/>
          </a:blip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112" name="Freeform 110"/>
          <p:cNvSpPr>
            <a:spLocks/>
          </p:cNvSpPr>
          <p:nvPr/>
        </p:nvSpPr>
        <p:spPr bwMode="auto">
          <a:xfrm>
            <a:off x="5535613" y="3635375"/>
            <a:ext cx="1474787" cy="1417637"/>
          </a:xfrm>
          <a:custGeom>
            <a:avLst/>
            <a:gdLst>
              <a:gd name="T0" fmla="*/ 2147483647 w 1858"/>
              <a:gd name="T1" fmla="*/ 2147483647 h 1787"/>
              <a:gd name="T2" fmla="*/ 2147483647 w 1858"/>
              <a:gd name="T3" fmla="*/ 2147483647 h 1787"/>
              <a:gd name="T4" fmla="*/ 2147483647 w 1858"/>
              <a:gd name="T5" fmla="*/ 2147483647 h 1787"/>
              <a:gd name="T6" fmla="*/ 2147483647 w 1858"/>
              <a:gd name="T7" fmla="*/ 2147483647 h 1787"/>
              <a:gd name="T8" fmla="*/ 2147483647 w 1858"/>
              <a:gd name="T9" fmla="*/ 2147483647 h 1787"/>
              <a:gd name="T10" fmla="*/ 2147483647 w 1858"/>
              <a:gd name="T11" fmla="*/ 2147483647 h 1787"/>
              <a:gd name="T12" fmla="*/ 2147483647 w 1858"/>
              <a:gd name="T13" fmla="*/ 2147483647 h 1787"/>
              <a:gd name="T14" fmla="*/ 2147483647 w 1858"/>
              <a:gd name="T15" fmla="*/ 2147483647 h 1787"/>
              <a:gd name="T16" fmla="*/ 2147483647 w 1858"/>
              <a:gd name="T17" fmla="*/ 2147483647 h 1787"/>
              <a:gd name="T18" fmla="*/ 0 w 1858"/>
              <a:gd name="T19" fmla="*/ 2147483647 h 1787"/>
              <a:gd name="T20" fmla="*/ 2147483647 w 1858"/>
              <a:gd name="T21" fmla="*/ 2147483647 h 1787"/>
              <a:gd name="T22" fmla="*/ 2147483647 w 1858"/>
              <a:gd name="T23" fmla="*/ 2147483647 h 1787"/>
              <a:gd name="T24" fmla="*/ 2147483647 w 1858"/>
              <a:gd name="T25" fmla="*/ 2147483647 h 1787"/>
              <a:gd name="T26" fmla="*/ 2147483647 w 1858"/>
              <a:gd name="T27" fmla="*/ 2147483647 h 1787"/>
              <a:gd name="T28" fmla="*/ 2147483647 w 1858"/>
              <a:gd name="T29" fmla="*/ 2147483647 h 1787"/>
              <a:gd name="T30" fmla="*/ 2147483647 w 1858"/>
              <a:gd name="T31" fmla="*/ 2147483647 h 1787"/>
              <a:gd name="T32" fmla="*/ 2147483647 w 1858"/>
              <a:gd name="T33" fmla="*/ 2147483647 h 1787"/>
              <a:gd name="T34" fmla="*/ 2147483647 w 1858"/>
              <a:gd name="T35" fmla="*/ 2147483647 h 1787"/>
              <a:gd name="T36" fmla="*/ 2147483647 w 1858"/>
              <a:gd name="T37" fmla="*/ 2147483647 h 1787"/>
              <a:gd name="T38" fmla="*/ 2147483647 w 1858"/>
              <a:gd name="T39" fmla="*/ 2147483647 h 1787"/>
              <a:gd name="T40" fmla="*/ 2147483647 w 1858"/>
              <a:gd name="T41" fmla="*/ 2147483647 h 1787"/>
              <a:gd name="T42" fmla="*/ 2147483647 w 1858"/>
              <a:gd name="T43" fmla="*/ 2147483647 h 1787"/>
              <a:gd name="T44" fmla="*/ 2147483647 w 1858"/>
              <a:gd name="T45" fmla="*/ 2147483647 h 1787"/>
              <a:gd name="T46" fmla="*/ 2147483647 w 1858"/>
              <a:gd name="T47" fmla="*/ 2147483647 h 1787"/>
              <a:gd name="T48" fmla="*/ 2147483647 w 1858"/>
              <a:gd name="T49" fmla="*/ 2147483647 h 1787"/>
              <a:gd name="T50" fmla="*/ 2147483647 w 1858"/>
              <a:gd name="T51" fmla="*/ 2147483647 h 1787"/>
              <a:gd name="T52" fmla="*/ 2147483647 w 1858"/>
              <a:gd name="T53" fmla="*/ 2147483647 h 1787"/>
              <a:gd name="T54" fmla="*/ 2147483647 w 1858"/>
              <a:gd name="T55" fmla="*/ 2147483647 h 1787"/>
              <a:gd name="T56" fmla="*/ 2147483647 w 1858"/>
              <a:gd name="T57" fmla="*/ 2147483647 h 1787"/>
              <a:gd name="T58" fmla="*/ 2147483647 w 1858"/>
              <a:gd name="T59" fmla="*/ 2147483647 h 1787"/>
              <a:gd name="T60" fmla="*/ 2147483647 w 1858"/>
              <a:gd name="T61" fmla="*/ 2147483647 h 1787"/>
              <a:gd name="T62" fmla="*/ 2147483647 w 1858"/>
              <a:gd name="T63" fmla="*/ 2147483647 h 1787"/>
              <a:gd name="T64" fmla="*/ 2147483647 w 1858"/>
              <a:gd name="T65" fmla="*/ 2147483647 h 1787"/>
              <a:gd name="T66" fmla="*/ 2147483647 w 1858"/>
              <a:gd name="T67" fmla="*/ 2147483647 h 1787"/>
              <a:gd name="T68" fmla="*/ 2147483647 w 1858"/>
              <a:gd name="T69" fmla="*/ 2147483647 h 1787"/>
              <a:gd name="T70" fmla="*/ 2147483647 w 1858"/>
              <a:gd name="T71" fmla="*/ 2147483647 h 1787"/>
              <a:gd name="T72" fmla="*/ 2147483647 w 1858"/>
              <a:gd name="T73" fmla="*/ 2147483647 h 1787"/>
              <a:gd name="T74" fmla="*/ 2147483647 w 1858"/>
              <a:gd name="T75" fmla="*/ 2147483647 h 1787"/>
              <a:gd name="T76" fmla="*/ 2147483647 w 1858"/>
              <a:gd name="T77" fmla="*/ 2147483647 h 1787"/>
              <a:gd name="T78" fmla="*/ 2147483647 w 1858"/>
              <a:gd name="T79" fmla="*/ 2147483647 h 1787"/>
              <a:gd name="T80" fmla="*/ 2147483647 w 1858"/>
              <a:gd name="T81" fmla="*/ 2147483647 h 1787"/>
              <a:gd name="T82" fmla="*/ 2147483647 w 1858"/>
              <a:gd name="T83" fmla="*/ 2147483647 h 1787"/>
              <a:gd name="T84" fmla="*/ 2147483647 w 1858"/>
              <a:gd name="T85" fmla="*/ 2147483647 h 1787"/>
              <a:gd name="T86" fmla="*/ 2147483647 w 1858"/>
              <a:gd name="T87" fmla="*/ 2147483647 h 1787"/>
              <a:gd name="T88" fmla="*/ 2147483647 w 1858"/>
              <a:gd name="T89" fmla="*/ 2147483647 h 1787"/>
              <a:gd name="T90" fmla="*/ 2147483647 w 1858"/>
              <a:gd name="T91" fmla="*/ 2147483647 h 1787"/>
              <a:gd name="T92" fmla="*/ 2147483647 w 1858"/>
              <a:gd name="T93" fmla="*/ 2147483647 h 1787"/>
              <a:gd name="T94" fmla="*/ 2147483647 w 1858"/>
              <a:gd name="T95" fmla="*/ 2147483647 h 1787"/>
              <a:gd name="T96" fmla="*/ 2147483647 w 1858"/>
              <a:gd name="T97" fmla="*/ 2147483647 h 1787"/>
              <a:gd name="T98" fmla="*/ 2147483647 w 1858"/>
              <a:gd name="T99" fmla="*/ 2147483647 h 1787"/>
              <a:gd name="T100" fmla="*/ 2147483647 w 1858"/>
              <a:gd name="T101" fmla="*/ 2147483647 h 1787"/>
              <a:gd name="T102" fmla="*/ 2147483647 w 1858"/>
              <a:gd name="T103" fmla="*/ 2147483647 h 1787"/>
              <a:gd name="T104" fmla="*/ 2147483647 w 1858"/>
              <a:gd name="T105" fmla="*/ 2147483647 h 1787"/>
              <a:gd name="T106" fmla="*/ 2147483647 w 1858"/>
              <a:gd name="T107" fmla="*/ 2147483647 h 1787"/>
              <a:gd name="T108" fmla="*/ 2147483647 w 1858"/>
              <a:gd name="T109" fmla="*/ 2147483647 h 1787"/>
              <a:gd name="T110" fmla="*/ 2147483647 w 1858"/>
              <a:gd name="T111" fmla="*/ 2147483647 h 1787"/>
              <a:gd name="T112" fmla="*/ 2147483647 w 1858"/>
              <a:gd name="T113" fmla="*/ 2147483647 h 1787"/>
              <a:gd name="T114" fmla="*/ 2147483647 w 1858"/>
              <a:gd name="T115" fmla="*/ 2147483647 h 1787"/>
              <a:gd name="T116" fmla="*/ 2147483647 w 1858"/>
              <a:gd name="T117" fmla="*/ 2147483647 h 178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858"/>
              <a:gd name="T178" fmla="*/ 0 h 1787"/>
              <a:gd name="T179" fmla="*/ 1858 w 1858"/>
              <a:gd name="T180" fmla="*/ 1787 h 178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858" h="1787">
                <a:moveTo>
                  <a:pt x="617" y="153"/>
                </a:moveTo>
                <a:lnTo>
                  <a:pt x="614" y="212"/>
                </a:lnTo>
                <a:lnTo>
                  <a:pt x="560" y="322"/>
                </a:lnTo>
                <a:lnTo>
                  <a:pt x="544" y="401"/>
                </a:lnTo>
                <a:lnTo>
                  <a:pt x="541" y="519"/>
                </a:lnTo>
                <a:lnTo>
                  <a:pt x="527" y="579"/>
                </a:lnTo>
                <a:lnTo>
                  <a:pt x="434" y="649"/>
                </a:lnTo>
                <a:lnTo>
                  <a:pt x="394" y="714"/>
                </a:lnTo>
                <a:lnTo>
                  <a:pt x="385" y="750"/>
                </a:lnTo>
                <a:lnTo>
                  <a:pt x="377" y="831"/>
                </a:lnTo>
                <a:lnTo>
                  <a:pt x="348" y="891"/>
                </a:lnTo>
                <a:lnTo>
                  <a:pt x="268" y="953"/>
                </a:lnTo>
                <a:lnTo>
                  <a:pt x="219" y="979"/>
                </a:lnTo>
                <a:lnTo>
                  <a:pt x="198" y="943"/>
                </a:lnTo>
                <a:lnTo>
                  <a:pt x="147" y="946"/>
                </a:lnTo>
                <a:lnTo>
                  <a:pt x="123" y="979"/>
                </a:lnTo>
                <a:lnTo>
                  <a:pt x="70" y="963"/>
                </a:lnTo>
                <a:lnTo>
                  <a:pt x="30" y="996"/>
                </a:lnTo>
                <a:lnTo>
                  <a:pt x="20" y="1051"/>
                </a:lnTo>
                <a:lnTo>
                  <a:pt x="0" y="1078"/>
                </a:lnTo>
                <a:lnTo>
                  <a:pt x="9" y="1094"/>
                </a:lnTo>
                <a:lnTo>
                  <a:pt x="13" y="1111"/>
                </a:lnTo>
                <a:lnTo>
                  <a:pt x="86" y="1078"/>
                </a:lnTo>
                <a:lnTo>
                  <a:pt x="127" y="1076"/>
                </a:lnTo>
                <a:lnTo>
                  <a:pt x="362" y="1071"/>
                </a:lnTo>
                <a:lnTo>
                  <a:pt x="420" y="1101"/>
                </a:lnTo>
                <a:lnTo>
                  <a:pt x="453" y="1216"/>
                </a:lnTo>
                <a:lnTo>
                  <a:pt x="511" y="1290"/>
                </a:lnTo>
                <a:lnTo>
                  <a:pt x="548" y="1297"/>
                </a:lnTo>
                <a:lnTo>
                  <a:pt x="614" y="1283"/>
                </a:lnTo>
                <a:lnTo>
                  <a:pt x="681" y="1283"/>
                </a:lnTo>
                <a:lnTo>
                  <a:pt x="706" y="1196"/>
                </a:lnTo>
                <a:lnTo>
                  <a:pt x="824" y="1176"/>
                </a:lnTo>
                <a:lnTo>
                  <a:pt x="824" y="1206"/>
                </a:lnTo>
                <a:lnTo>
                  <a:pt x="850" y="1216"/>
                </a:lnTo>
                <a:lnTo>
                  <a:pt x="914" y="1216"/>
                </a:lnTo>
                <a:lnTo>
                  <a:pt x="924" y="1243"/>
                </a:lnTo>
                <a:lnTo>
                  <a:pt x="931" y="1373"/>
                </a:lnTo>
                <a:lnTo>
                  <a:pt x="928" y="1438"/>
                </a:lnTo>
                <a:lnTo>
                  <a:pt x="967" y="1528"/>
                </a:lnTo>
                <a:lnTo>
                  <a:pt x="957" y="1558"/>
                </a:lnTo>
                <a:lnTo>
                  <a:pt x="938" y="1576"/>
                </a:lnTo>
                <a:lnTo>
                  <a:pt x="957" y="1597"/>
                </a:lnTo>
                <a:lnTo>
                  <a:pt x="1011" y="1576"/>
                </a:lnTo>
                <a:lnTo>
                  <a:pt x="1078" y="1576"/>
                </a:lnTo>
                <a:lnTo>
                  <a:pt x="1139" y="1560"/>
                </a:lnTo>
                <a:lnTo>
                  <a:pt x="1169" y="1560"/>
                </a:lnTo>
                <a:lnTo>
                  <a:pt x="1176" y="1590"/>
                </a:lnTo>
                <a:lnTo>
                  <a:pt x="1241" y="1586"/>
                </a:lnTo>
                <a:lnTo>
                  <a:pt x="1286" y="1630"/>
                </a:lnTo>
                <a:lnTo>
                  <a:pt x="1338" y="1657"/>
                </a:lnTo>
                <a:lnTo>
                  <a:pt x="1371" y="1664"/>
                </a:lnTo>
                <a:lnTo>
                  <a:pt x="1426" y="1647"/>
                </a:lnTo>
                <a:lnTo>
                  <a:pt x="1471" y="1683"/>
                </a:lnTo>
                <a:lnTo>
                  <a:pt x="1525" y="1700"/>
                </a:lnTo>
                <a:lnTo>
                  <a:pt x="1580" y="1765"/>
                </a:lnTo>
                <a:lnTo>
                  <a:pt x="1633" y="1787"/>
                </a:lnTo>
                <a:lnTo>
                  <a:pt x="1660" y="1782"/>
                </a:lnTo>
                <a:lnTo>
                  <a:pt x="1686" y="1742"/>
                </a:lnTo>
                <a:lnTo>
                  <a:pt x="1683" y="1714"/>
                </a:lnTo>
                <a:lnTo>
                  <a:pt x="1671" y="1693"/>
                </a:lnTo>
                <a:lnTo>
                  <a:pt x="1613" y="1697"/>
                </a:lnTo>
                <a:lnTo>
                  <a:pt x="1573" y="1657"/>
                </a:lnTo>
                <a:lnTo>
                  <a:pt x="1573" y="1619"/>
                </a:lnTo>
                <a:lnTo>
                  <a:pt x="1609" y="1521"/>
                </a:lnTo>
                <a:lnTo>
                  <a:pt x="1609" y="1457"/>
                </a:lnTo>
                <a:lnTo>
                  <a:pt x="1597" y="1424"/>
                </a:lnTo>
                <a:lnTo>
                  <a:pt x="1600" y="1391"/>
                </a:lnTo>
                <a:lnTo>
                  <a:pt x="1623" y="1370"/>
                </a:lnTo>
                <a:lnTo>
                  <a:pt x="1630" y="1340"/>
                </a:lnTo>
                <a:lnTo>
                  <a:pt x="1772" y="1304"/>
                </a:lnTo>
                <a:lnTo>
                  <a:pt x="1798" y="1297"/>
                </a:lnTo>
                <a:lnTo>
                  <a:pt x="1762" y="1202"/>
                </a:lnTo>
                <a:lnTo>
                  <a:pt x="1690" y="1108"/>
                </a:lnTo>
                <a:lnTo>
                  <a:pt x="1693" y="1051"/>
                </a:lnTo>
                <a:lnTo>
                  <a:pt x="1667" y="967"/>
                </a:lnTo>
                <a:lnTo>
                  <a:pt x="1683" y="936"/>
                </a:lnTo>
                <a:lnTo>
                  <a:pt x="1664" y="891"/>
                </a:lnTo>
                <a:lnTo>
                  <a:pt x="1664" y="834"/>
                </a:lnTo>
                <a:lnTo>
                  <a:pt x="1660" y="797"/>
                </a:lnTo>
                <a:lnTo>
                  <a:pt x="1647" y="771"/>
                </a:lnTo>
                <a:lnTo>
                  <a:pt x="1633" y="738"/>
                </a:lnTo>
                <a:lnTo>
                  <a:pt x="1680" y="655"/>
                </a:lnTo>
                <a:lnTo>
                  <a:pt x="1700" y="635"/>
                </a:lnTo>
                <a:lnTo>
                  <a:pt x="1707" y="519"/>
                </a:lnTo>
                <a:lnTo>
                  <a:pt x="1723" y="464"/>
                </a:lnTo>
                <a:lnTo>
                  <a:pt x="1779" y="391"/>
                </a:lnTo>
                <a:lnTo>
                  <a:pt x="1849" y="322"/>
                </a:lnTo>
                <a:lnTo>
                  <a:pt x="1858" y="298"/>
                </a:lnTo>
                <a:lnTo>
                  <a:pt x="1842" y="285"/>
                </a:lnTo>
                <a:lnTo>
                  <a:pt x="1821" y="275"/>
                </a:lnTo>
                <a:lnTo>
                  <a:pt x="1808" y="245"/>
                </a:lnTo>
                <a:lnTo>
                  <a:pt x="1815" y="155"/>
                </a:lnTo>
                <a:lnTo>
                  <a:pt x="1713" y="73"/>
                </a:lnTo>
                <a:lnTo>
                  <a:pt x="1683" y="70"/>
                </a:lnTo>
                <a:lnTo>
                  <a:pt x="1650" y="80"/>
                </a:lnTo>
                <a:lnTo>
                  <a:pt x="1600" y="70"/>
                </a:lnTo>
                <a:lnTo>
                  <a:pt x="1580" y="90"/>
                </a:lnTo>
                <a:lnTo>
                  <a:pt x="1550" y="80"/>
                </a:lnTo>
                <a:lnTo>
                  <a:pt x="1485" y="8"/>
                </a:lnTo>
                <a:lnTo>
                  <a:pt x="1424" y="25"/>
                </a:lnTo>
                <a:lnTo>
                  <a:pt x="1391" y="25"/>
                </a:lnTo>
                <a:lnTo>
                  <a:pt x="1365" y="0"/>
                </a:lnTo>
                <a:lnTo>
                  <a:pt x="1300" y="12"/>
                </a:lnTo>
                <a:lnTo>
                  <a:pt x="1263" y="5"/>
                </a:lnTo>
                <a:lnTo>
                  <a:pt x="1233" y="25"/>
                </a:lnTo>
                <a:lnTo>
                  <a:pt x="1209" y="15"/>
                </a:lnTo>
                <a:lnTo>
                  <a:pt x="1113" y="45"/>
                </a:lnTo>
                <a:lnTo>
                  <a:pt x="1032" y="40"/>
                </a:lnTo>
                <a:lnTo>
                  <a:pt x="1007" y="54"/>
                </a:lnTo>
                <a:lnTo>
                  <a:pt x="994" y="90"/>
                </a:lnTo>
                <a:lnTo>
                  <a:pt x="903" y="90"/>
                </a:lnTo>
                <a:lnTo>
                  <a:pt x="834" y="64"/>
                </a:lnTo>
                <a:lnTo>
                  <a:pt x="810" y="77"/>
                </a:lnTo>
                <a:lnTo>
                  <a:pt x="775" y="45"/>
                </a:lnTo>
                <a:lnTo>
                  <a:pt x="756" y="12"/>
                </a:lnTo>
                <a:lnTo>
                  <a:pt x="706" y="8"/>
                </a:lnTo>
                <a:lnTo>
                  <a:pt x="668" y="37"/>
                </a:lnTo>
                <a:lnTo>
                  <a:pt x="617" y="153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113" name="Freeform 111"/>
          <p:cNvSpPr>
            <a:spLocks/>
          </p:cNvSpPr>
          <p:nvPr/>
        </p:nvSpPr>
        <p:spPr bwMode="auto">
          <a:xfrm>
            <a:off x="5546725" y="4486275"/>
            <a:ext cx="892175" cy="417512"/>
          </a:xfrm>
          <a:custGeom>
            <a:avLst/>
            <a:gdLst>
              <a:gd name="T0" fmla="*/ 0 w 1126"/>
              <a:gd name="T1" fmla="*/ 2147483647 h 526"/>
              <a:gd name="T2" fmla="*/ 2147483647 w 1126"/>
              <a:gd name="T3" fmla="*/ 2147483647 h 526"/>
              <a:gd name="T4" fmla="*/ 2147483647 w 1126"/>
              <a:gd name="T5" fmla="*/ 2147483647 h 526"/>
              <a:gd name="T6" fmla="*/ 2147483647 w 1126"/>
              <a:gd name="T7" fmla="*/ 0 h 526"/>
              <a:gd name="T8" fmla="*/ 2147483647 w 1126"/>
              <a:gd name="T9" fmla="*/ 2147483647 h 526"/>
              <a:gd name="T10" fmla="*/ 2147483647 w 1126"/>
              <a:gd name="T11" fmla="*/ 2147483647 h 526"/>
              <a:gd name="T12" fmla="*/ 2147483647 w 1126"/>
              <a:gd name="T13" fmla="*/ 2147483647 h 526"/>
              <a:gd name="T14" fmla="*/ 2147483647 w 1126"/>
              <a:gd name="T15" fmla="*/ 2147483647 h 526"/>
              <a:gd name="T16" fmla="*/ 2147483647 w 1126"/>
              <a:gd name="T17" fmla="*/ 2147483647 h 526"/>
              <a:gd name="T18" fmla="*/ 2147483647 w 1126"/>
              <a:gd name="T19" fmla="*/ 2147483647 h 526"/>
              <a:gd name="T20" fmla="*/ 2147483647 w 1126"/>
              <a:gd name="T21" fmla="*/ 2147483647 h 526"/>
              <a:gd name="T22" fmla="*/ 2147483647 w 1126"/>
              <a:gd name="T23" fmla="*/ 2147483647 h 526"/>
              <a:gd name="T24" fmla="*/ 2147483647 w 1126"/>
              <a:gd name="T25" fmla="*/ 2147483647 h 526"/>
              <a:gd name="T26" fmla="*/ 2147483647 w 1126"/>
              <a:gd name="T27" fmla="*/ 2147483647 h 526"/>
              <a:gd name="T28" fmla="*/ 2147483647 w 1126"/>
              <a:gd name="T29" fmla="*/ 2147483647 h 526"/>
              <a:gd name="T30" fmla="*/ 2147483647 w 1126"/>
              <a:gd name="T31" fmla="*/ 2147483647 h 526"/>
              <a:gd name="T32" fmla="*/ 2147483647 w 1126"/>
              <a:gd name="T33" fmla="*/ 2147483647 h 526"/>
              <a:gd name="T34" fmla="*/ 2147483647 w 1126"/>
              <a:gd name="T35" fmla="*/ 2147483647 h 526"/>
              <a:gd name="T36" fmla="*/ 2147483647 w 1126"/>
              <a:gd name="T37" fmla="*/ 2147483647 h 526"/>
              <a:gd name="T38" fmla="*/ 2147483647 w 1126"/>
              <a:gd name="T39" fmla="*/ 2147483647 h 526"/>
              <a:gd name="T40" fmla="*/ 2147483647 w 1126"/>
              <a:gd name="T41" fmla="*/ 2147483647 h 526"/>
              <a:gd name="T42" fmla="*/ 2147483647 w 1126"/>
              <a:gd name="T43" fmla="*/ 2147483647 h 526"/>
              <a:gd name="T44" fmla="*/ 2147483647 w 1126"/>
              <a:gd name="T45" fmla="*/ 2147483647 h 526"/>
              <a:gd name="T46" fmla="*/ 2147483647 w 1126"/>
              <a:gd name="T47" fmla="*/ 2147483647 h 526"/>
              <a:gd name="T48" fmla="*/ 2147483647 w 1126"/>
              <a:gd name="T49" fmla="*/ 2147483647 h 526"/>
              <a:gd name="T50" fmla="*/ 0 w 1126"/>
              <a:gd name="T51" fmla="*/ 2147483647 h 52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126"/>
              <a:gd name="T79" fmla="*/ 0 h 526"/>
              <a:gd name="T80" fmla="*/ 1126 w 1126"/>
              <a:gd name="T81" fmla="*/ 526 h 52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126" h="526">
                <a:moveTo>
                  <a:pt x="0" y="40"/>
                </a:moveTo>
                <a:lnTo>
                  <a:pt x="73" y="7"/>
                </a:lnTo>
                <a:lnTo>
                  <a:pt x="114" y="5"/>
                </a:lnTo>
                <a:lnTo>
                  <a:pt x="349" y="0"/>
                </a:lnTo>
                <a:lnTo>
                  <a:pt x="407" y="30"/>
                </a:lnTo>
                <a:lnTo>
                  <a:pt x="440" y="145"/>
                </a:lnTo>
                <a:lnTo>
                  <a:pt x="498" y="219"/>
                </a:lnTo>
                <a:lnTo>
                  <a:pt x="535" y="226"/>
                </a:lnTo>
                <a:lnTo>
                  <a:pt x="601" y="212"/>
                </a:lnTo>
                <a:lnTo>
                  <a:pt x="668" y="212"/>
                </a:lnTo>
                <a:lnTo>
                  <a:pt x="693" y="125"/>
                </a:lnTo>
                <a:lnTo>
                  <a:pt x="811" y="105"/>
                </a:lnTo>
                <a:lnTo>
                  <a:pt x="811" y="135"/>
                </a:lnTo>
                <a:lnTo>
                  <a:pt x="837" y="145"/>
                </a:lnTo>
                <a:lnTo>
                  <a:pt x="901" y="145"/>
                </a:lnTo>
                <a:lnTo>
                  <a:pt x="911" y="172"/>
                </a:lnTo>
                <a:lnTo>
                  <a:pt x="918" y="302"/>
                </a:lnTo>
                <a:lnTo>
                  <a:pt x="915" y="367"/>
                </a:lnTo>
                <a:lnTo>
                  <a:pt x="954" y="457"/>
                </a:lnTo>
                <a:lnTo>
                  <a:pt x="944" y="487"/>
                </a:lnTo>
                <a:lnTo>
                  <a:pt x="925" y="505"/>
                </a:lnTo>
                <a:lnTo>
                  <a:pt x="944" y="526"/>
                </a:lnTo>
                <a:lnTo>
                  <a:pt x="998" y="505"/>
                </a:lnTo>
                <a:lnTo>
                  <a:pt x="1065" y="505"/>
                </a:lnTo>
                <a:lnTo>
                  <a:pt x="1126" y="489"/>
                </a:lnTo>
                <a:lnTo>
                  <a:pt x="0" y="4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114" name="Freeform 112"/>
          <p:cNvSpPr>
            <a:spLocks/>
          </p:cNvSpPr>
          <p:nvPr/>
        </p:nvSpPr>
        <p:spPr bwMode="auto">
          <a:xfrm>
            <a:off x="5546725" y="4486275"/>
            <a:ext cx="892175" cy="417512"/>
          </a:xfrm>
          <a:custGeom>
            <a:avLst/>
            <a:gdLst>
              <a:gd name="T0" fmla="*/ 0 w 1126"/>
              <a:gd name="T1" fmla="*/ 2147483647 h 526"/>
              <a:gd name="T2" fmla="*/ 2147483647 w 1126"/>
              <a:gd name="T3" fmla="*/ 2147483647 h 526"/>
              <a:gd name="T4" fmla="*/ 2147483647 w 1126"/>
              <a:gd name="T5" fmla="*/ 2147483647 h 526"/>
              <a:gd name="T6" fmla="*/ 2147483647 w 1126"/>
              <a:gd name="T7" fmla="*/ 0 h 526"/>
              <a:gd name="T8" fmla="*/ 2147483647 w 1126"/>
              <a:gd name="T9" fmla="*/ 2147483647 h 526"/>
              <a:gd name="T10" fmla="*/ 2147483647 w 1126"/>
              <a:gd name="T11" fmla="*/ 2147483647 h 526"/>
              <a:gd name="T12" fmla="*/ 2147483647 w 1126"/>
              <a:gd name="T13" fmla="*/ 2147483647 h 526"/>
              <a:gd name="T14" fmla="*/ 2147483647 w 1126"/>
              <a:gd name="T15" fmla="*/ 2147483647 h 526"/>
              <a:gd name="T16" fmla="*/ 2147483647 w 1126"/>
              <a:gd name="T17" fmla="*/ 2147483647 h 526"/>
              <a:gd name="T18" fmla="*/ 2147483647 w 1126"/>
              <a:gd name="T19" fmla="*/ 2147483647 h 526"/>
              <a:gd name="T20" fmla="*/ 2147483647 w 1126"/>
              <a:gd name="T21" fmla="*/ 2147483647 h 526"/>
              <a:gd name="T22" fmla="*/ 2147483647 w 1126"/>
              <a:gd name="T23" fmla="*/ 2147483647 h 526"/>
              <a:gd name="T24" fmla="*/ 2147483647 w 1126"/>
              <a:gd name="T25" fmla="*/ 2147483647 h 526"/>
              <a:gd name="T26" fmla="*/ 2147483647 w 1126"/>
              <a:gd name="T27" fmla="*/ 2147483647 h 526"/>
              <a:gd name="T28" fmla="*/ 2147483647 w 1126"/>
              <a:gd name="T29" fmla="*/ 2147483647 h 526"/>
              <a:gd name="T30" fmla="*/ 2147483647 w 1126"/>
              <a:gd name="T31" fmla="*/ 2147483647 h 526"/>
              <a:gd name="T32" fmla="*/ 2147483647 w 1126"/>
              <a:gd name="T33" fmla="*/ 2147483647 h 526"/>
              <a:gd name="T34" fmla="*/ 2147483647 w 1126"/>
              <a:gd name="T35" fmla="*/ 2147483647 h 526"/>
              <a:gd name="T36" fmla="*/ 2147483647 w 1126"/>
              <a:gd name="T37" fmla="*/ 2147483647 h 526"/>
              <a:gd name="T38" fmla="*/ 2147483647 w 1126"/>
              <a:gd name="T39" fmla="*/ 2147483647 h 526"/>
              <a:gd name="T40" fmla="*/ 2147483647 w 1126"/>
              <a:gd name="T41" fmla="*/ 2147483647 h 526"/>
              <a:gd name="T42" fmla="*/ 2147483647 w 1126"/>
              <a:gd name="T43" fmla="*/ 2147483647 h 526"/>
              <a:gd name="T44" fmla="*/ 2147483647 w 1126"/>
              <a:gd name="T45" fmla="*/ 2147483647 h 526"/>
              <a:gd name="T46" fmla="*/ 2147483647 w 1126"/>
              <a:gd name="T47" fmla="*/ 2147483647 h 526"/>
              <a:gd name="T48" fmla="*/ 2147483647 w 1126"/>
              <a:gd name="T49" fmla="*/ 2147483647 h 52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26"/>
              <a:gd name="T76" fmla="*/ 0 h 526"/>
              <a:gd name="T77" fmla="*/ 1126 w 1126"/>
              <a:gd name="T78" fmla="*/ 526 h 52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26" h="526">
                <a:moveTo>
                  <a:pt x="0" y="40"/>
                </a:moveTo>
                <a:lnTo>
                  <a:pt x="73" y="7"/>
                </a:lnTo>
                <a:lnTo>
                  <a:pt x="114" y="5"/>
                </a:lnTo>
                <a:lnTo>
                  <a:pt x="349" y="0"/>
                </a:lnTo>
                <a:lnTo>
                  <a:pt x="407" y="30"/>
                </a:lnTo>
                <a:lnTo>
                  <a:pt x="440" y="145"/>
                </a:lnTo>
                <a:lnTo>
                  <a:pt x="498" y="219"/>
                </a:lnTo>
                <a:lnTo>
                  <a:pt x="535" y="226"/>
                </a:lnTo>
                <a:lnTo>
                  <a:pt x="601" y="212"/>
                </a:lnTo>
                <a:lnTo>
                  <a:pt x="668" y="212"/>
                </a:lnTo>
                <a:lnTo>
                  <a:pt x="693" y="125"/>
                </a:lnTo>
                <a:lnTo>
                  <a:pt x="811" y="105"/>
                </a:lnTo>
                <a:lnTo>
                  <a:pt x="811" y="135"/>
                </a:lnTo>
                <a:lnTo>
                  <a:pt x="837" y="145"/>
                </a:lnTo>
                <a:lnTo>
                  <a:pt x="901" y="145"/>
                </a:lnTo>
                <a:lnTo>
                  <a:pt x="911" y="172"/>
                </a:lnTo>
                <a:lnTo>
                  <a:pt x="918" y="302"/>
                </a:lnTo>
                <a:lnTo>
                  <a:pt x="915" y="367"/>
                </a:lnTo>
                <a:lnTo>
                  <a:pt x="954" y="457"/>
                </a:lnTo>
                <a:lnTo>
                  <a:pt x="944" y="487"/>
                </a:lnTo>
                <a:lnTo>
                  <a:pt x="925" y="505"/>
                </a:lnTo>
                <a:lnTo>
                  <a:pt x="944" y="526"/>
                </a:lnTo>
                <a:lnTo>
                  <a:pt x="998" y="505"/>
                </a:lnTo>
                <a:lnTo>
                  <a:pt x="1065" y="505"/>
                </a:lnTo>
                <a:lnTo>
                  <a:pt x="1126" y="489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115" name="Freeform 113"/>
          <p:cNvSpPr>
            <a:spLocks/>
          </p:cNvSpPr>
          <p:nvPr/>
        </p:nvSpPr>
        <p:spPr bwMode="auto">
          <a:xfrm>
            <a:off x="5516563" y="4486275"/>
            <a:ext cx="931862" cy="936625"/>
          </a:xfrm>
          <a:custGeom>
            <a:avLst/>
            <a:gdLst>
              <a:gd name="T0" fmla="*/ 2147483647 w 1174"/>
              <a:gd name="T1" fmla="*/ 2147483647 h 1181"/>
              <a:gd name="T2" fmla="*/ 2147483647 w 1174"/>
              <a:gd name="T3" fmla="*/ 2147483647 h 1181"/>
              <a:gd name="T4" fmla="*/ 2147483647 w 1174"/>
              <a:gd name="T5" fmla="*/ 2147483647 h 1181"/>
              <a:gd name="T6" fmla="*/ 2147483647 w 1174"/>
              <a:gd name="T7" fmla="*/ 2147483647 h 1181"/>
              <a:gd name="T8" fmla="*/ 2147483647 w 1174"/>
              <a:gd name="T9" fmla="*/ 2147483647 h 1181"/>
              <a:gd name="T10" fmla="*/ 2147483647 w 1174"/>
              <a:gd name="T11" fmla="*/ 2147483647 h 1181"/>
              <a:gd name="T12" fmla="*/ 2147483647 w 1174"/>
              <a:gd name="T13" fmla="*/ 2147483647 h 1181"/>
              <a:gd name="T14" fmla="*/ 2147483647 w 1174"/>
              <a:gd name="T15" fmla="*/ 2147483647 h 1181"/>
              <a:gd name="T16" fmla="*/ 2147483647 w 1174"/>
              <a:gd name="T17" fmla="*/ 2147483647 h 1181"/>
              <a:gd name="T18" fmla="*/ 2147483647 w 1174"/>
              <a:gd name="T19" fmla="*/ 2147483647 h 1181"/>
              <a:gd name="T20" fmla="*/ 2147483647 w 1174"/>
              <a:gd name="T21" fmla="*/ 2147483647 h 1181"/>
              <a:gd name="T22" fmla="*/ 2147483647 w 1174"/>
              <a:gd name="T23" fmla="*/ 2147483647 h 1181"/>
              <a:gd name="T24" fmla="*/ 2147483647 w 1174"/>
              <a:gd name="T25" fmla="*/ 2147483647 h 1181"/>
              <a:gd name="T26" fmla="*/ 2147483647 w 1174"/>
              <a:gd name="T27" fmla="*/ 2147483647 h 1181"/>
              <a:gd name="T28" fmla="*/ 2147483647 w 1174"/>
              <a:gd name="T29" fmla="*/ 2147483647 h 1181"/>
              <a:gd name="T30" fmla="*/ 2147483647 w 1174"/>
              <a:gd name="T31" fmla="*/ 2147483647 h 1181"/>
              <a:gd name="T32" fmla="*/ 2147483647 w 1174"/>
              <a:gd name="T33" fmla="*/ 2147483647 h 1181"/>
              <a:gd name="T34" fmla="*/ 2147483647 w 1174"/>
              <a:gd name="T35" fmla="*/ 2147483647 h 1181"/>
              <a:gd name="T36" fmla="*/ 2147483647 w 1174"/>
              <a:gd name="T37" fmla="*/ 2147483647 h 1181"/>
              <a:gd name="T38" fmla="*/ 2147483647 w 1174"/>
              <a:gd name="T39" fmla="*/ 2147483647 h 1181"/>
              <a:gd name="T40" fmla="*/ 2147483647 w 1174"/>
              <a:gd name="T41" fmla="*/ 2147483647 h 1181"/>
              <a:gd name="T42" fmla="*/ 2147483647 w 1174"/>
              <a:gd name="T43" fmla="*/ 0 h 1181"/>
              <a:gd name="T44" fmla="*/ 2147483647 w 1174"/>
              <a:gd name="T45" fmla="*/ 2147483647 h 1181"/>
              <a:gd name="T46" fmla="*/ 2147483647 w 1174"/>
              <a:gd name="T47" fmla="*/ 2147483647 h 1181"/>
              <a:gd name="T48" fmla="*/ 2147483647 w 1174"/>
              <a:gd name="T49" fmla="*/ 2147483647 h 1181"/>
              <a:gd name="T50" fmla="*/ 2147483647 w 1174"/>
              <a:gd name="T51" fmla="*/ 2147483647 h 1181"/>
              <a:gd name="T52" fmla="*/ 2147483647 w 1174"/>
              <a:gd name="T53" fmla="*/ 2147483647 h 1181"/>
              <a:gd name="T54" fmla="*/ 2147483647 w 1174"/>
              <a:gd name="T55" fmla="*/ 2147483647 h 1181"/>
              <a:gd name="T56" fmla="*/ 2147483647 w 1174"/>
              <a:gd name="T57" fmla="*/ 2147483647 h 1181"/>
              <a:gd name="T58" fmla="*/ 2147483647 w 1174"/>
              <a:gd name="T59" fmla="*/ 2147483647 h 1181"/>
              <a:gd name="T60" fmla="*/ 2147483647 w 1174"/>
              <a:gd name="T61" fmla="*/ 2147483647 h 1181"/>
              <a:gd name="T62" fmla="*/ 2147483647 w 1174"/>
              <a:gd name="T63" fmla="*/ 2147483647 h 1181"/>
              <a:gd name="T64" fmla="*/ 2147483647 w 1174"/>
              <a:gd name="T65" fmla="*/ 2147483647 h 1181"/>
              <a:gd name="T66" fmla="*/ 2147483647 w 1174"/>
              <a:gd name="T67" fmla="*/ 2147483647 h 1181"/>
              <a:gd name="T68" fmla="*/ 2147483647 w 1174"/>
              <a:gd name="T69" fmla="*/ 2147483647 h 1181"/>
              <a:gd name="T70" fmla="*/ 2147483647 w 1174"/>
              <a:gd name="T71" fmla="*/ 2147483647 h 1181"/>
              <a:gd name="T72" fmla="*/ 2147483647 w 1174"/>
              <a:gd name="T73" fmla="*/ 2147483647 h 1181"/>
              <a:gd name="T74" fmla="*/ 2147483647 w 1174"/>
              <a:gd name="T75" fmla="*/ 2147483647 h 1181"/>
              <a:gd name="T76" fmla="*/ 2147483647 w 1174"/>
              <a:gd name="T77" fmla="*/ 2147483647 h 1181"/>
              <a:gd name="T78" fmla="*/ 0 w 1174"/>
              <a:gd name="T79" fmla="*/ 2147483647 h 1181"/>
              <a:gd name="T80" fmla="*/ 2147483647 w 1174"/>
              <a:gd name="T81" fmla="*/ 2147483647 h 1181"/>
              <a:gd name="T82" fmla="*/ 2147483647 w 1174"/>
              <a:gd name="T83" fmla="*/ 2147483647 h 1181"/>
              <a:gd name="T84" fmla="*/ 2147483647 w 1174"/>
              <a:gd name="T85" fmla="*/ 2147483647 h 1181"/>
              <a:gd name="T86" fmla="*/ 2147483647 w 1174"/>
              <a:gd name="T87" fmla="*/ 2147483647 h 1181"/>
              <a:gd name="T88" fmla="*/ 2147483647 w 1174"/>
              <a:gd name="T89" fmla="*/ 2147483647 h 1181"/>
              <a:gd name="T90" fmla="*/ 2147483647 w 1174"/>
              <a:gd name="T91" fmla="*/ 2147483647 h 1181"/>
              <a:gd name="T92" fmla="*/ 2147483647 w 1174"/>
              <a:gd name="T93" fmla="*/ 2147483647 h 1181"/>
              <a:gd name="T94" fmla="*/ 2147483647 w 1174"/>
              <a:gd name="T95" fmla="*/ 2147483647 h 1181"/>
              <a:gd name="T96" fmla="*/ 2147483647 w 1174"/>
              <a:gd name="T97" fmla="*/ 2147483647 h 1181"/>
              <a:gd name="T98" fmla="*/ 2147483647 w 1174"/>
              <a:gd name="T99" fmla="*/ 2147483647 h 1181"/>
              <a:gd name="T100" fmla="*/ 2147483647 w 1174"/>
              <a:gd name="T101" fmla="*/ 2147483647 h 1181"/>
              <a:gd name="T102" fmla="*/ 2147483647 w 1174"/>
              <a:gd name="T103" fmla="*/ 2147483647 h 1181"/>
              <a:gd name="T104" fmla="*/ 2147483647 w 1174"/>
              <a:gd name="T105" fmla="*/ 2147483647 h 1181"/>
              <a:gd name="T106" fmla="*/ 2147483647 w 1174"/>
              <a:gd name="T107" fmla="*/ 2147483647 h 1181"/>
              <a:gd name="T108" fmla="*/ 2147483647 w 1174"/>
              <a:gd name="T109" fmla="*/ 2147483647 h 1181"/>
              <a:gd name="T110" fmla="*/ 2147483647 w 1174"/>
              <a:gd name="T111" fmla="*/ 2147483647 h 1181"/>
              <a:gd name="T112" fmla="*/ 2147483647 w 1174"/>
              <a:gd name="T113" fmla="*/ 2147483647 h 1181"/>
              <a:gd name="T114" fmla="*/ 2147483647 w 1174"/>
              <a:gd name="T115" fmla="*/ 2147483647 h 118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174"/>
              <a:gd name="T175" fmla="*/ 0 h 1181"/>
              <a:gd name="T176" fmla="*/ 1174 w 1174"/>
              <a:gd name="T177" fmla="*/ 1181 h 118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174" h="1181">
                <a:moveTo>
                  <a:pt x="1163" y="489"/>
                </a:moveTo>
                <a:lnTo>
                  <a:pt x="1102" y="505"/>
                </a:lnTo>
                <a:lnTo>
                  <a:pt x="1035" y="505"/>
                </a:lnTo>
                <a:lnTo>
                  <a:pt x="981" y="526"/>
                </a:lnTo>
                <a:lnTo>
                  <a:pt x="962" y="505"/>
                </a:lnTo>
                <a:lnTo>
                  <a:pt x="981" y="487"/>
                </a:lnTo>
                <a:lnTo>
                  <a:pt x="991" y="457"/>
                </a:lnTo>
                <a:lnTo>
                  <a:pt x="952" y="367"/>
                </a:lnTo>
                <a:lnTo>
                  <a:pt x="955" y="302"/>
                </a:lnTo>
                <a:lnTo>
                  <a:pt x="948" y="172"/>
                </a:lnTo>
                <a:lnTo>
                  <a:pt x="938" y="145"/>
                </a:lnTo>
                <a:lnTo>
                  <a:pt x="874" y="145"/>
                </a:lnTo>
                <a:lnTo>
                  <a:pt x="848" y="135"/>
                </a:lnTo>
                <a:lnTo>
                  <a:pt x="848" y="105"/>
                </a:lnTo>
                <a:lnTo>
                  <a:pt x="730" y="125"/>
                </a:lnTo>
                <a:lnTo>
                  <a:pt x="705" y="212"/>
                </a:lnTo>
                <a:lnTo>
                  <a:pt x="638" y="212"/>
                </a:lnTo>
                <a:lnTo>
                  <a:pt x="572" y="226"/>
                </a:lnTo>
                <a:lnTo>
                  <a:pt x="535" y="219"/>
                </a:lnTo>
                <a:lnTo>
                  <a:pt x="477" y="145"/>
                </a:lnTo>
                <a:lnTo>
                  <a:pt x="444" y="30"/>
                </a:lnTo>
                <a:lnTo>
                  <a:pt x="386" y="0"/>
                </a:lnTo>
                <a:lnTo>
                  <a:pt x="151" y="5"/>
                </a:lnTo>
                <a:lnTo>
                  <a:pt x="110" y="7"/>
                </a:lnTo>
                <a:lnTo>
                  <a:pt x="37" y="40"/>
                </a:lnTo>
                <a:lnTo>
                  <a:pt x="40" y="63"/>
                </a:lnTo>
                <a:lnTo>
                  <a:pt x="90" y="142"/>
                </a:lnTo>
                <a:lnTo>
                  <a:pt x="97" y="191"/>
                </a:lnTo>
                <a:lnTo>
                  <a:pt x="139" y="282"/>
                </a:lnTo>
                <a:lnTo>
                  <a:pt x="102" y="327"/>
                </a:lnTo>
                <a:lnTo>
                  <a:pt x="135" y="400"/>
                </a:lnTo>
                <a:lnTo>
                  <a:pt x="184" y="472"/>
                </a:lnTo>
                <a:lnTo>
                  <a:pt x="194" y="529"/>
                </a:lnTo>
                <a:lnTo>
                  <a:pt x="171" y="629"/>
                </a:lnTo>
                <a:lnTo>
                  <a:pt x="147" y="669"/>
                </a:lnTo>
                <a:lnTo>
                  <a:pt x="110" y="691"/>
                </a:lnTo>
                <a:lnTo>
                  <a:pt x="77" y="731"/>
                </a:lnTo>
                <a:lnTo>
                  <a:pt x="24" y="939"/>
                </a:lnTo>
                <a:lnTo>
                  <a:pt x="4" y="987"/>
                </a:lnTo>
                <a:lnTo>
                  <a:pt x="0" y="1085"/>
                </a:lnTo>
                <a:lnTo>
                  <a:pt x="4" y="1108"/>
                </a:lnTo>
                <a:lnTo>
                  <a:pt x="24" y="1088"/>
                </a:lnTo>
                <a:lnTo>
                  <a:pt x="54" y="1095"/>
                </a:lnTo>
                <a:lnTo>
                  <a:pt x="87" y="1071"/>
                </a:lnTo>
                <a:lnTo>
                  <a:pt x="144" y="1075"/>
                </a:lnTo>
                <a:lnTo>
                  <a:pt x="212" y="1115"/>
                </a:lnTo>
                <a:lnTo>
                  <a:pt x="623" y="1121"/>
                </a:lnTo>
                <a:lnTo>
                  <a:pt x="652" y="1148"/>
                </a:lnTo>
                <a:lnTo>
                  <a:pt x="696" y="1158"/>
                </a:lnTo>
                <a:lnTo>
                  <a:pt x="776" y="1154"/>
                </a:lnTo>
                <a:lnTo>
                  <a:pt x="927" y="1181"/>
                </a:lnTo>
                <a:lnTo>
                  <a:pt x="1078" y="1141"/>
                </a:lnTo>
                <a:lnTo>
                  <a:pt x="974" y="1046"/>
                </a:lnTo>
                <a:lnTo>
                  <a:pt x="969" y="708"/>
                </a:lnTo>
                <a:lnTo>
                  <a:pt x="995" y="694"/>
                </a:lnTo>
                <a:lnTo>
                  <a:pt x="1174" y="694"/>
                </a:lnTo>
                <a:lnTo>
                  <a:pt x="1152" y="676"/>
                </a:lnTo>
                <a:lnTo>
                  <a:pt x="1163" y="489"/>
                </a:lnTo>
                <a:close/>
              </a:path>
            </a:pathLst>
          </a:custGeom>
          <a:solidFill>
            <a:srgbClr val="0000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116" name="Freeform 114"/>
          <p:cNvSpPr>
            <a:spLocks/>
          </p:cNvSpPr>
          <p:nvPr/>
        </p:nvSpPr>
        <p:spPr bwMode="auto">
          <a:xfrm>
            <a:off x="5516563" y="4486275"/>
            <a:ext cx="931862" cy="936625"/>
          </a:xfrm>
          <a:custGeom>
            <a:avLst/>
            <a:gdLst>
              <a:gd name="T0" fmla="*/ 2147483647 w 1174"/>
              <a:gd name="T1" fmla="*/ 2147483647 h 1181"/>
              <a:gd name="T2" fmla="*/ 2147483647 w 1174"/>
              <a:gd name="T3" fmla="*/ 2147483647 h 1181"/>
              <a:gd name="T4" fmla="*/ 2147483647 w 1174"/>
              <a:gd name="T5" fmla="*/ 2147483647 h 1181"/>
              <a:gd name="T6" fmla="*/ 2147483647 w 1174"/>
              <a:gd name="T7" fmla="*/ 2147483647 h 1181"/>
              <a:gd name="T8" fmla="*/ 2147483647 w 1174"/>
              <a:gd name="T9" fmla="*/ 2147483647 h 1181"/>
              <a:gd name="T10" fmla="*/ 2147483647 w 1174"/>
              <a:gd name="T11" fmla="*/ 2147483647 h 1181"/>
              <a:gd name="T12" fmla="*/ 2147483647 w 1174"/>
              <a:gd name="T13" fmla="*/ 2147483647 h 1181"/>
              <a:gd name="T14" fmla="*/ 2147483647 w 1174"/>
              <a:gd name="T15" fmla="*/ 2147483647 h 1181"/>
              <a:gd name="T16" fmla="*/ 2147483647 w 1174"/>
              <a:gd name="T17" fmla="*/ 2147483647 h 1181"/>
              <a:gd name="T18" fmla="*/ 2147483647 w 1174"/>
              <a:gd name="T19" fmla="*/ 2147483647 h 1181"/>
              <a:gd name="T20" fmla="*/ 2147483647 w 1174"/>
              <a:gd name="T21" fmla="*/ 2147483647 h 1181"/>
              <a:gd name="T22" fmla="*/ 2147483647 w 1174"/>
              <a:gd name="T23" fmla="*/ 2147483647 h 1181"/>
              <a:gd name="T24" fmla="*/ 2147483647 w 1174"/>
              <a:gd name="T25" fmla="*/ 2147483647 h 1181"/>
              <a:gd name="T26" fmla="*/ 2147483647 w 1174"/>
              <a:gd name="T27" fmla="*/ 2147483647 h 1181"/>
              <a:gd name="T28" fmla="*/ 2147483647 w 1174"/>
              <a:gd name="T29" fmla="*/ 2147483647 h 1181"/>
              <a:gd name="T30" fmla="*/ 2147483647 w 1174"/>
              <a:gd name="T31" fmla="*/ 2147483647 h 1181"/>
              <a:gd name="T32" fmla="*/ 2147483647 w 1174"/>
              <a:gd name="T33" fmla="*/ 2147483647 h 1181"/>
              <a:gd name="T34" fmla="*/ 2147483647 w 1174"/>
              <a:gd name="T35" fmla="*/ 2147483647 h 1181"/>
              <a:gd name="T36" fmla="*/ 2147483647 w 1174"/>
              <a:gd name="T37" fmla="*/ 2147483647 h 1181"/>
              <a:gd name="T38" fmla="*/ 2147483647 w 1174"/>
              <a:gd name="T39" fmla="*/ 2147483647 h 1181"/>
              <a:gd name="T40" fmla="*/ 2147483647 w 1174"/>
              <a:gd name="T41" fmla="*/ 2147483647 h 1181"/>
              <a:gd name="T42" fmla="*/ 2147483647 w 1174"/>
              <a:gd name="T43" fmla="*/ 0 h 1181"/>
              <a:gd name="T44" fmla="*/ 2147483647 w 1174"/>
              <a:gd name="T45" fmla="*/ 2147483647 h 1181"/>
              <a:gd name="T46" fmla="*/ 2147483647 w 1174"/>
              <a:gd name="T47" fmla="*/ 2147483647 h 1181"/>
              <a:gd name="T48" fmla="*/ 2147483647 w 1174"/>
              <a:gd name="T49" fmla="*/ 2147483647 h 1181"/>
              <a:gd name="T50" fmla="*/ 2147483647 w 1174"/>
              <a:gd name="T51" fmla="*/ 2147483647 h 1181"/>
              <a:gd name="T52" fmla="*/ 2147483647 w 1174"/>
              <a:gd name="T53" fmla="*/ 2147483647 h 1181"/>
              <a:gd name="T54" fmla="*/ 2147483647 w 1174"/>
              <a:gd name="T55" fmla="*/ 2147483647 h 1181"/>
              <a:gd name="T56" fmla="*/ 2147483647 w 1174"/>
              <a:gd name="T57" fmla="*/ 2147483647 h 1181"/>
              <a:gd name="T58" fmla="*/ 2147483647 w 1174"/>
              <a:gd name="T59" fmla="*/ 2147483647 h 1181"/>
              <a:gd name="T60" fmla="*/ 2147483647 w 1174"/>
              <a:gd name="T61" fmla="*/ 2147483647 h 1181"/>
              <a:gd name="T62" fmla="*/ 2147483647 w 1174"/>
              <a:gd name="T63" fmla="*/ 2147483647 h 1181"/>
              <a:gd name="T64" fmla="*/ 2147483647 w 1174"/>
              <a:gd name="T65" fmla="*/ 2147483647 h 1181"/>
              <a:gd name="T66" fmla="*/ 2147483647 w 1174"/>
              <a:gd name="T67" fmla="*/ 2147483647 h 1181"/>
              <a:gd name="T68" fmla="*/ 2147483647 w 1174"/>
              <a:gd name="T69" fmla="*/ 2147483647 h 1181"/>
              <a:gd name="T70" fmla="*/ 2147483647 w 1174"/>
              <a:gd name="T71" fmla="*/ 2147483647 h 1181"/>
              <a:gd name="T72" fmla="*/ 2147483647 w 1174"/>
              <a:gd name="T73" fmla="*/ 2147483647 h 1181"/>
              <a:gd name="T74" fmla="*/ 2147483647 w 1174"/>
              <a:gd name="T75" fmla="*/ 2147483647 h 1181"/>
              <a:gd name="T76" fmla="*/ 2147483647 w 1174"/>
              <a:gd name="T77" fmla="*/ 2147483647 h 1181"/>
              <a:gd name="T78" fmla="*/ 0 w 1174"/>
              <a:gd name="T79" fmla="*/ 2147483647 h 1181"/>
              <a:gd name="T80" fmla="*/ 2147483647 w 1174"/>
              <a:gd name="T81" fmla="*/ 2147483647 h 1181"/>
              <a:gd name="T82" fmla="*/ 2147483647 w 1174"/>
              <a:gd name="T83" fmla="*/ 2147483647 h 1181"/>
              <a:gd name="T84" fmla="*/ 2147483647 w 1174"/>
              <a:gd name="T85" fmla="*/ 2147483647 h 1181"/>
              <a:gd name="T86" fmla="*/ 2147483647 w 1174"/>
              <a:gd name="T87" fmla="*/ 2147483647 h 1181"/>
              <a:gd name="T88" fmla="*/ 2147483647 w 1174"/>
              <a:gd name="T89" fmla="*/ 2147483647 h 1181"/>
              <a:gd name="T90" fmla="*/ 2147483647 w 1174"/>
              <a:gd name="T91" fmla="*/ 2147483647 h 1181"/>
              <a:gd name="T92" fmla="*/ 2147483647 w 1174"/>
              <a:gd name="T93" fmla="*/ 2147483647 h 1181"/>
              <a:gd name="T94" fmla="*/ 2147483647 w 1174"/>
              <a:gd name="T95" fmla="*/ 2147483647 h 1181"/>
              <a:gd name="T96" fmla="*/ 2147483647 w 1174"/>
              <a:gd name="T97" fmla="*/ 2147483647 h 1181"/>
              <a:gd name="T98" fmla="*/ 2147483647 w 1174"/>
              <a:gd name="T99" fmla="*/ 2147483647 h 1181"/>
              <a:gd name="T100" fmla="*/ 2147483647 w 1174"/>
              <a:gd name="T101" fmla="*/ 2147483647 h 1181"/>
              <a:gd name="T102" fmla="*/ 2147483647 w 1174"/>
              <a:gd name="T103" fmla="*/ 2147483647 h 1181"/>
              <a:gd name="T104" fmla="*/ 2147483647 w 1174"/>
              <a:gd name="T105" fmla="*/ 2147483647 h 1181"/>
              <a:gd name="T106" fmla="*/ 2147483647 w 1174"/>
              <a:gd name="T107" fmla="*/ 2147483647 h 1181"/>
              <a:gd name="T108" fmla="*/ 2147483647 w 1174"/>
              <a:gd name="T109" fmla="*/ 2147483647 h 1181"/>
              <a:gd name="T110" fmla="*/ 2147483647 w 1174"/>
              <a:gd name="T111" fmla="*/ 2147483647 h 1181"/>
              <a:gd name="T112" fmla="*/ 2147483647 w 1174"/>
              <a:gd name="T113" fmla="*/ 2147483647 h 1181"/>
              <a:gd name="T114" fmla="*/ 2147483647 w 1174"/>
              <a:gd name="T115" fmla="*/ 2147483647 h 118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174"/>
              <a:gd name="T175" fmla="*/ 0 h 1181"/>
              <a:gd name="T176" fmla="*/ 1174 w 1174"/>
              <a:gd name="T177" fmla="*/ 1181 h 118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174" h="1181">
                <a:moveTo>
                  <a:pt x="1163" y="489"/>
                </a:moveTo>
                <a:lnTo>
                  <a:pt x="1102" y="505"/>
                </a:lnTo>
                <a:lnTo>
                  <a:pt x="1035" y="505"/>
                </a:lnTo>
                <a:lnTo>
                  <a:pt x="981" y="526"/>
                </a:lnTo>
                <a:lnTo>
                  <a:pt x="962" y="505"/>
                </a:lnTo>
                <a:lnTo>
                  <a:pt x="981" y="487"/>
                </a:lnTo>
                <a:lnTo>
                  <a:pt x="991" y="457"/>
                </a:lnTo>
                <a:lnTo>
                  <a:pt x="952" y="367"/>
                </a:lnTo>
                <a:lnTo>
                  <a:pt x="955" y="302"/>
                </a:lnTo>
                <a:lnTo>
                  <a:pt x="948" y="172"/>
                </a:lnTo>
                <a:lnTo>
                  <a:pt x="938" y="145"/>
                </a:lnTo>
                <a:lnTo>
                  <a:pt x="874" y="145"/>
                </a:lnTo>
                <a:lnTo>
                  <a:pt x="848" y="135"/>
                </a:lnTo>
                <a:lnTo>
                  <a:pt x="848" y="105"/>
                </a:lnTo>
                <a:lnTo>
                  <a:pt x="730" y="125"/>
                </a:lnTo>
                <a:lnTo>
                  <a:pt x="705" y="212"/>
                </a:lnTo>
                <a:lnTo>
                  <a:pt x="638" y="212"/>
                </a:lnTo>
                <a:lnTo>
                  <a:pt x="572" y="226"/>
                </a:lnTo>
                <a:lnTo>
                  <a:pt x="535" y="219"/>
                </a:lnTo>
                <a:lnTo>
                  <a:pt x="477" y="145"/>
                </a:lnTo>
                <a:lnTo>
                  <a:pt x="444" y="30"/>
                </a:lnTo>
                <a:lnTo>
                  <a:pt x="386" y="0"/>
                </a:lnTo>
                <a:lnTo>
                  <a:pt x="151" y="5"/>
                </a:lnTo>
                <a:lnTo>
                  <a:pt x="110" y="7"/>
                </a:lnTo>
                <a:lnTo>
                  <a:pt x="37" y="40"/>
                </a:lnTo>
                <a:lnTo>
                  <a:pt x="40" y="63"/>
                </a:lnTo>
                <a:lnTo>
                  <a:pt x="90" y="142"/>
                </a:lnTo>
                <a:lnTo>
                  <a:pt x="97" y="191"/>
                </a:lnTo>
                <a:lnTo>
                  <a:pt x="139" y="282"/>
                </a:lnTo>
                <a:lnTo>
                  <a:pt x="102" y="327"/>
                </a:lnTo>
                <a:lnTo>
                  <a:pt x="135" y="400"/>
                </a:lnTo>
                <a:lnTo>
                  <a:pt x="184" y="472"/>
                </a:lnTo>
                <a:lnTo>
                  <a:pt x="194" y="529"/>
                </a:lnTo>
                <a:lnTo>
                  <a:pt x="171" y="629"/>
                </a:lnTo>
                <a:lnTo>
                  <a:pt x="147" y="669"/>
                </a:lnTo>
                <a:lnTo>
                  <a:pt x="110" y="691"/>
                </a:lnTo>
                <a:lnTo>
                  <a:pt x="77" y="731"/>
                </a:lnTo>
                <a:lnTo>
                  <a:pt x="24" y="939"/>
                </a:lnTo>
                <a:lnTo>
                  <a:pt x="4" y="987"/>
                </a:lnTo>
                <a:lnTo>
                  <a:pt x="0" y="1085"/>
                </a:lnTo>
                <a:lnTo>
                  <a:pt x="4" y="1108"/>
                </a:lnTo>
                <a:lnTo>
                  <a:pt x="24" y="1088"/>
                </a:lnTo>
                <a:lnTo>
                  <a:pt x="54" y="1095"/>
                </a:lnTo>
                <a:lnTo>
                  <a:pt x="87" y="1071"/>
                </a:lnTo>
                <a:lnTo>
                  <a:pt x="144" y="1075"/>
                </a:lnTo>
                <a:lnTo>
                  <a:pt x="212" y="1115"/>
                </a:lnTo>
                <a:lnTo>
                  <a:pt x="623" y="1121"/>
                </a:lnTo>
                <a:lnTo>
                  <a:pt x="652" y="1148"/>
                </a:lnTo>
                <a:lnTo>
                  <a:pt x="696" y="1158"/>
                </a:lnTo>
                <a:lnTo>
                  <a:pt x="776" y="1154"/>
                </a:lnTo>
                <a:lnTo>
                  <a:pt x="927" y="1181"/>
                </a:lnTo>
                <a:lnTo>
                  <a:pt x="1078" y="1141"/>
                </a:lnTo>
                <a:lnTo>
                  <a:pt x="974" y="1046"/>
                </a:lnTo>
                <a:lnTo>
                  <a:pt x="969" y="708"/>
                </a:lnTo>
                <a:lnTo>
                  <a:pt x="995" y="694"/>
                </a:lnTo>
                <a:lnTo>
                  <a:pt x="1174" y="694"/>
                </a:lnTo>
                <a:lnTo>
                  <a:pt x="1152" y="676"/>
                </a:lnTo>
                <a:lnTo>
                  <a:pt x="1163" y="489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117" name="Freeform 115"/>
          <p:cNvSpPr>
            <a:spLocks/>
          </p:cNvSpPr>
          <p:nvPr/>
        </p:nvSpPr>
        <p:spPr bwMode="auto">
          <a:xfrm>
            <a:off x="6286500" y="4665662"/>
            <a:ext cx="890588" cy="754063"/>
          </a:xfrm>
          <a:custGeom>
            <a:avLst/>
            <a:gdLst>
              <a:gd name="T0" fmla="*/ 2147483647 w 1123"/>
              <a:gd name="T1" fmla="*/ 2147483647 h 950"/>
              <a:gd name="T2" fmla="*/ 2147483647 w 1123"/>
              <a:gd name="T3" fmla="*/ 2147483647 h 950"/>
              <a:gd name="T4" fmla="*/ 2147483647 w 1123"/>
              <a:gd name="T5" fmla="*/ 2147483647 h 950"/>
              <a:gd name="T6" fmla="*/ 2147483647 w 1123"/>
              <a:gd name="T7" fmla="*/ 2147483647 h 950"/>
              <a:gd name="T8" fmla="*/ 2147483647 w 1123"/>
              <a:gd name="T9" fmla="*/ 2147483647 h 950"/>
              <a:gd name="T10" fmla="*/ 2147483647 w 1123"/>
              <a:gd name="T11" fmla="*/ 2147483647 h 950"/>
              <a:gd name="T12" fmla="*/ 2147483647 w 1123"/>
              <a:gd name="T13" fmla="*/ 2147483647 h 950"/>
              <a:gd name="T14" fmla="*/ 2147483647 w 1123"/>
              <a:gd name="T15" fmla="*/ 2147483647 h 950"/>
              <a:gd name="T16" fmla="*/ 2147483647 w 1123"/>
              <a:gd name="T17" fmla="*/ 2147483647 h 950"/>
              <a:gd name="T18" fmla="*/ 2147483647 w 1123"/>
              <a:gd name="T19" fmla="*/ 2147483647 h 950"/>
              <a:gd name="T20" fmla="*/ 2147483647 w 1123"/>
              <a:gd name="T21" fmla="*/ 2147483647 h 950"/>
              <a:gd name="T22" fmla="*/ 2147483647 w 1123"/>
              <a:gd name="T23" fmla="*/ 2147483647 h 950"/>
              <a:gd name="T24" fmla="*/ 2147483647 w 1123"/>
              <a:gd name="T25" fmla="*/ 2147483647 h 950"/>
              <a:gd name="T26" fmla="*/ 2147483647 w 1123"/>
              <a:gd name="T27" fmla="*/ 2147483647 h 950"/>
              <a:gd name="T28" fmla="*/ 2147483647 w 1123"/>
              <a:gd name="T29" fmla="*/ 2147483647 h 950"/>
              <a:gd name="T30" fmla="*/ 2147483647 w 1123"/>
              <a:gd name="T31" fmla="*/ 2147483647 h 950"/>
              <a:gd name="T32" fmla="*/ 2147483647 w 1123"/>
              <a:gd name="T33" fmla="*/ 2147483647 h 950"/>
              <a:gd name="T34" fmla="*/ 2147483647 w 1123"/>
              <a:gd name="T35" fmla="*/ 2147483647 h 950"/>
              <a:gd name="T36" fmla="*/ 2147483647 w 1123"/>
              <a:gd name="T37" fmla="*/ 2147483647 h 950"/>
              <a:gd name="T38" fmla="*/ 2147483647 w 1123"/>
              <a:gd name="T39" fmla="*/ 2147483647 h 950"/>
              <a:gd name="T40" fmla="*/ 2147483647 w 1123"/>
              <a:gd name="T41" fmla="*/ 2147483647 h 950"/>
              <a:gd name="T42" fmla="*/ 2147483647 w 1123"/>
              <a:gd name="T43" fmla="*/ 2147483647 h 950"/>
              <a:gd name="T44" fmla="*/ 2147483647 w 1123"/>
              <a:gd name="T45" fmla="*/ 2147483647 h 950"/>
              <a:gd name="T46" fmla="*/ 2147483647 w 1123"/>
              <a:gd name="T47" fmla="*/ 2147483647 h 950"/>
              <a:gd name="T48" fmla="*/ 2147483647 w 1123"/>
              <a:gd name="T49" fmla="*/ 2147483647 h 950"/>
              <a:gd name="T50" fmla="*/ 2147483647 w 1123"/>
              <a:gd name="T51" fmla="*/ 2147483647 h 950"/>
              <a:gd name="T52" fmla="*/ 2147483647 w 1123"/>
              <a:gd name="T53" fmla="*/ 2147483647 h 950"/>
              <a:gd name="T54" fmla="*/ 2147483647 w 1123"/>
              <a:gd name="T55" fmla="*/ 2147483647 h 950"/>
              <a:gd name="T56" fmla="*/ 2147483647 w 1123"/>
              <a:gd name="T57" fmla="*/ 2147483647 h 950"/>
              <a:gd name="T58" fmla="*/ 2147483647 w 1123"/>
              <a:gd name="T59" fmla="*/ 2147483647 h 950"/>
              <a:gd name="T60" fmla="*/ 2147483647 w 1123"/>
              <a:gd name="T61" fmla="*/ 2147483647 h 950"/>
              <a:gd name="T62" fmla="*/ 2147483647 w 1123"/>
              <a:gd name="T63" fmla="*/ 2147483647 h 950"/>
              <a:gd name="T64" fmla="*/ 2147483647 w 1123"/>
              <a:gd name="T65" fmla="*/ 2147483647 h 95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123"/>
              <a:gd name="T100" fmla="*/ 0 h 950"/>
              <a:gd name="T101" fmla="*/ 1123 w 1123"/>
              <a:gd name="T102" fmla="*/ 950 h 95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123" h="950">
                <a:moveTo>
                  <a:pt x="194" y="263"/>
                </a:moveTo>
                <a:lnTo>
                  <a:pt x="224" y="263"/>
                </a:lnTo>
                <a:lnTo>
                  <a:pt x="231" y="293"/>
                </a:lnTo>
                <a:lnTo>
                  <a:pt x="296" y="289"/>
                </a:lnTo>
                <a:lnTo>
                  <a:pt x="341" y="333"/>
                </a:lnTo>
                <a:lnTo>
                  <a:pt x="393" y="360"/>
                </a:lnTo>
                <a:lnTo>
                  <a:pt x="426" y="367"/>
                </a:lnTo>
                <a:lnTo>
                  <a:pt x="481" y="350"/>
                </a:lnTo>
                <a:lnTo>
                  <a:pt x="526" y="386"/>
                </a:lnTo>
                <a:lnTo>
                  <a:pt x="580" y="403"/>
                </a:lnTo>
                <a:lnTo>
                  <a:pt x="635" y="468"/>
                </a:lnTo>
                <a:lnTo>
                  <a:pt x="688" y="490"/>
                </a:lnTo>
                <a:lnTo>
                  <a:pt x="715" y="485"/>
                </a:lnTo>
                <a:lnTo>
                  <a:pt x="741" y="445"/>
                </a:lnTo>
                <a:lnTo>
                  <a:pt x="738" y="417"/>
                </a:lnTo>
                <a:lnTo>
                  <a:pt x="726" y="396"/>
                </a:lnTo>
                <a:lnTo>
                  <a:pt x="668" y="400"/>
                </a:lnTo>
                <a:lnTo>
                  <a:pt x="628" y="360"/>
                </a:lnTo>
                <a:lnTo>
                  <a:pt x="628" y="322"/>
                </a:lnTo>
                <a:lnTo>
                  <a:pt x="664" y="224"/>
                </a:lnTo>
                <a:lnTo>
                  <a:pt x="664" y="160"/>
                </a:lnTo>
                <a:lnTo>
                  <a:pt x="652" y="127"/>
                </a:lnTo>
                <a:lnTo>
                  <a:pt x="655" y="94"/>
                </a:lnTo>
                <a:lnTo>
                  <a:pt x="678" y="73"/>
                </a:lnTo>
                <a:lnTo>
                  <a:pt x="685" y="43"/>
                </a:lnTo>
                <a:lnTo>
                  <a:pt x="827" y="7"/>
                </a:lnTo>
                <a:lnTo>
                  <a:pt x="853" y="0"/>
                </a:lnTo>
                <a:lnTo>
                  <a:pt x="863" y="33"/>
                </a:lnTo>
                <a:lnTo>
                  <a:pt x="891" y="43"/>
                </a:lnTo>
                <a:lnTo>
                  <a:pt x="920" y="56"/>
                </a:lnTo>
                <a:lnTo>
                  <a:pt x="937" y="76"/>
                </a:lnTo>
                <a:lnTo>
                  <a:pt x="1061" y="124"/>
                </a:lnTo>
                <a:lnTo>
                  <a:pt x="1071" y="151"/>
                </a:lnTo>
                <a:lnTo>
                  <a:pt x="1095" y="171"/>
                </a:lnTo>
                <a:lnTo>
                  <a:pt x="1123" y="254"/>
                </a:lnTo>
                <a:lnTo>
                  <a:pt x="1099" y="268"/>
                </a:lnTo>
                <a:lnTo>
                  <a:pt x="1084" y="326"/>
                </a:lnTo>
                <a:lnTo>
                  <a:pt x="1084" y="389"/>
                </a:lnTo>
                <a:lnTo>
                  <a:pt x="1099" y="413"/>
                </a:lnTo>
                <a:lnTo>
                  <a:pt x="1052" y="457"/>
                </a:lnTo>
                <a:lnTo>
                  <a:pt x="1049" y="490"/>
                </a:lnTo>
                <a:lnTo>
                  <a:pt x="1025" y="541"/>
                </a:lnTo>
                <a:lnTo>
                  <a:pt x="1039" y="562"/>
                </a:lnTo>
                <a:lnTo>
                  <a:pt x="1061" y="573"/>
                </a:lnTo>
                <a:lnTo>
                  <a:pt x="1058" y="568"/>
                </a:lnTo>
                <a:lnTo>
                  <a:pt x="762" y="666"/>
                </a:lnTo>
                <a:lnTo>
                  <a:pt x="780" y="726"/>
                </a:lnTo>
                <a:lnTo>
                  <a:pt x="726" y="720"/>
                </a:lnTo>
                <a:lnTo>
                  <a:pt x="671" y="736"/>
                </a:lnTo>
                <a:lnTo>
                  <a:pt x="628" y="770"/>
                </a:lnTo>
                <a:lnTo>
                  <a:pt x="612" y="827"/>
                </a:lnTo>
                <a:lnTo>
                  <a:pt x="585" y="829"/>
                </a:lnTo>
                <a:lnTo>
                  <a:pt x="537" y="859"/>
                </a:lnTo>
                <a:lnTo>
                  <a:pt x="489" y="915"/>
                </a:lnTo>
                <a:lnTo>
                  <a:pt x="433" y="950"/>
                </a:lnTo>
                <a:lnTo>
                  <a:pt x="409" y="942"/>
                </a:lnTo>
                <a:lnTo>
                  <a:pt x="355" y="945"/>
                </a:lnTo>
                <a:lnTo>
                  <a:pt x="288" y="935"/>
                </a:lnTo>
                <a:lnTo>
                  <a:pt x="259" y="902"/>
                </a:lnTo>
                <a:lnTo>
                  <a:pt x="191" y="892"/>
                </a:lnTo>
                <a:lnTo>
                  <a:pt x="109" y="915"/>
                </a:lnTo>
                <a:lnTo>
                  <a:pt x="5" y="820"/>
                </a:lnTo>
                <a:lnTo>
                  <a:pt x="0" y="482"/>
                </a:lnTo>
                <a:lnTo>
                  <a:pt x="26" y="468"/>
                </a:lnTo>
                <a:lnTo>
                  <a:pt x="205" y="468"/>
                </a:lnTo>
                <a:lnTo>
                  <a:pt x="183" y="450"/>
                </a:lnTo>
                <a:lnTo>
                  <a:pt x="194" y="263"/>
                </a:lnTo>
                <a:close/>
              </a:path>
            </a:pathLst>
          </a:custGeom>
          <a:blipFill dpi="0" rotWithShape="0">
            <a:blip r:embed="rId2" cstate="email"/>
            <a:srcRect/>
            <a:tile tx="0" ty="0" sx="100000" sy="100000" flip="none" algn="tl"/>
          </a:blip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118" name="Freeform 116"/>
          <p:cNvSpPr>
            <a:spLocks/>
          </p:cNvSpPr>
          <p:nvPr/>
        </p:nvSpPr>
        <p:spPr bwMode="auto">
          <a:xfrm>
            <a:off x="6286500" y="4665662"/>
            <a:ext cx="890588" cy="754063"/>
          </a:xfrm>
          <a:custGeom>
            <a:avLst/>
            <a:gdLst>
              <a:gd name="T0" fmla="*/ 2147483647 w 1123"/>
              <a:gd name="T1" fmla="*/ 2147483647 h 950"/>
              <a:gd name="T2" fmla="*/ 2147483647 w 1123"/>
              <a:gd name="T3" fmla="*/ 2147483647 h 950"/>
              <a:gd name="T4" fmla="*/ 2147483647 w 1123"/>
              <a:gd name="T5" fmla="*/ 2147483647 h 950"/>
              <a:gd name="T6" fmla="*/ 2147483647 w 1123"/>
              <a:gd name="T7" fmla="*/ 2147483647 h 950"/>
              <a:gd name="T8" fmla="*/ 2147483647 w 1123"/>
              <a:gd name="T9" fmla="*/ 2147483647 h 950"/>
              <a:gd name="T10" fmla="*/ 2147483647 w 1123"/>
              <a:gd name="T11" fmla="*/ 2147483647 h 950"/>
              <a:gd name="T12" fmla="*/ 2147483647 w 1123"/>
              <a:gd name="T13" fmla="*/ 2147483647 h 950"/>
              <a:gd name="T14" fmla="*/ 2147483647 w 1123"/>
              <a:gd name="T15" fmla="*/ 2147483647 h 950"/>
              <a:gd name="T16" fmla="*/ 2147483647 w 1123"/>
              <a:gd name="T17" fmla="*/ 2147483647 h 950"/>
              <a:gd name="T18" fmla="*/ 2147483647 w 1123"/>
              <a:gd name="T19" fmla="*/ 2147483647 h 950"/>
              <a:gd name="T20" fmla="*/ 2147483647 w 1123"/>
              <a:gd name="T21" fmla="*/ 2147483647 h 950"/>
              <a:gd name="T22" fmla="*/ 2147483647 w 1123"/>
              <a:gd name="T23" fmla="*/ 2147483647 h 950"/>
              <a:gd name="T24" fmla="*/ 2147483647 w 1123"/>
              <a:gd name="T25" fmla="*/ 2147483647 h 950"/>
              <a:gd name="T26" fmla="*/ 2147483647 w 1123"/>
              <a:gd name="T27" fmla="*/ 2147483647 h 950"/>
              <a:gd name="T28" fmla="*/ 2147483647 w 1123"/>
              <a:gd name="T29" fmla="*/ 2147483647 h 950"/>
              <a:gd name="T30" fmla="*/ 2147483647 w 1123"/>
              <a:gd name="T31" fmla="*/ 2147483647 h 950"/>
              <a:gd name="T32" fmla="*/ 2147483647 w 1123"/>
              <a:gd name="T33" fmla="*/ 2147483647 h 950"/>
              <a:gd name="T34" fmla="*/ 2147483647 w 1123"/>
              <a:gd name="T35" fmla="*/ 2147483647 h 950"/>
              <a:gd name="T36" fmla="*/ 2147483647 w 1123"/>
              <a:gd name="T37" fmla="*/ 2147483647 h 950"/>
              <a:gd name="T38" fmla="*/ 2147483647 w 1123"/>
              <a:gd name="T39" fmla="*/ 2147483647 h 950"/>
              <a:gd name="T40" fmla="*/ 2147483647 w 1123"/>
              <a:gd name="T41" fmla="*/ 2147483647 h 950"/>
              <a:gd name="T42" fmla="*/ 2147483647 w 1123"/>
              <a:gd name="T43" fmla="*/ 2147483647 h 950"/>
              <a:gd name="T44" fmla="*/ 2147483647 w 1123"/>
              <a:gd name="T45" fmla="*/ 2147483647 h 950"/>
              <a:gd name="T46" fmla="*/ 2147483647 w 1123"/>
              <a:gd name="T47" fmla="*/ 2147483647 h 950"/>
              <a:gd name="T48" fmla="*/ 2147483647 w 1123"/>
              <a:gd name="T49" fmla="*/ 2147483647 h 950"/>
              <a:gd name="T50" fmla="*/ 2147483647 w 1123"/>
              <a:gd name="T51" fmla="*/ 2147483647 h 950"/>
              <a:gd name="T52" fmla="*/ 2147483647 w 1123"/>
              <a:gd name="T53" fmla="*/ 2147483647 h 950"/>
              <a:gd name="T54" fmla="*/ 2147483647 w 1123"/>
              <a:gd name="T55" fmla="*/ 2147483647 h 950"/>
              <a:gd name="T56" fmla="*/ 2147483647 w 1123"/>
              <a:gd name="T57" fmla="*/ 2147483647 h 950"/>
              <a:gd name="T58" fmla="*/ 2147483647 w 1123"/>
              <a:gd name="T59" fmla="*/ 2147483647 h 950"/>
              <a:gd name="T60" fmla="*/ 2147483647 w 1123"/>
              <a:gd name="T61" fmla="*/ 2147483647 h 950"/>
              <a:gd name="T62" fmla="*/ 2147483647 w 1123"/>
              <a:gd name="T63" fmla="*/ 2147483647 h 950"/>
              <a:gd name="T64" fmla="*/ 2147483647 w 1123"/>
              <a:gd name="T65" fmla="*/ 2147483647 h 95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123"/>
              <a:gd name="T100" fmla="*/ 0 h 950"/>
              <a:gd name="T101" fmla="*/ 1123 w 1123"/>
              <a:gd name="T102" fmla="*/ 950 h 95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123" h="950">
                <a:moveTo>
                  <a:pt x="194" y="263"/>
                </a:moveTo>
                <a:lnTo>
                  <a:pt x="224" y="263"/>
                </a:lnTo>
                <a:lnTo>
                  <a:pt x="231" y="293"/>
                </a:lnTo>
                <a:lnTo>
                  <a:pt x="296" y="289"/>
                </a:lnTo>
                <a:lnTo>
                  <a:pt x="341" y="333"/>
                </a:lnTo>
                <a:lnTo>
                  <a:pt x="393" y="360"/>
                </a:lnTo>
                <a:lnTo>
                  <a:pt x="426" y="367"/>
                </a:lnTo>
                <a:lnTo>
                  <a:pt x="481" y="350"/>
                </a:lnTo>
                <a:lnTo>
                  <a:pt x="526" y="386"/>
                </a:lnTo>
                <a:lnTo>
                  <a:pt x="580" y="403"/>
                </a:lnTo>
                <a:lnTo>
                  <a:pt x="635" y="468"/>
                </a:lnTo>
                <a:lnTo>
                  <a:pt x="688" y="490"/>
                </a:lnTo>
                <a:lnTo>
                  <a:pt x="715" y="485"/>
                </a:lnTo>
                <a:lnTo>
                  <a:pt x="741" y="445"/>
                </a:lnTo>
                <a:lnTo>
                  <a:pt x="738" y="417"/>
                </a:lnTo>
                <a:lnTo>
                  <a:pt x="726" y="396"/>
                </a:lnTo>
                <a:lnTo>
                  <a:pt x="668" y="400"/>
                </a:lnTo>
                <a:lnTo>
                  <a:pt x="628" y="360"/>
                </a:lnTo>
                <a:lnTo>
                  <a:pt x="628" y="322"/>
                </a:lnTo>
                <a:lnTo>
                  <a:pt x="664" y="224"/>
                </a:lnTo>
                <a:lnTo>
                  <a:pt x="664" y="160"/>
                </a:lnTo>
                <a:lnTo>
                  <a:pt x="652" y="127"/>
                </a:lnTo>
                <a:lnTo>
                  <a:pt x="655" y="94"/>
                </a:lnTo>
                <a:lnTo>
                  <a:pt x="678" y="73"/>
                </a:lnTo>
                <a:lnTo>
                  <a:pt x="685" y="43"/>
                </a:lnTo>
                <a:lnTo>
                  <a:pt x="827" y="7"/>
                </a:lnTo>
                <a:lnTo>
                  <a:pt x="853" y="0"/>
                </a:lnTo>
                <a:lnTo>
                  <a:pt x="863" y="33"/>
                </a:lnTo>
                <a:lnTo>
                  <a:pt x="891" y="43"/>
                </a:lnTo>
                <a:lnTo>
                  <a:pt x="920" y="56"/>
                </a:lnTo>
                <a:lnTo>
                  <a:pt x="937" y="76"/>
                </a:lnTo>
                <a:lnTo>
                  <a:pt x="1061" y="124"/>
                </a:lnTo>
                <a:lnTo>
                  <a:pt x="1071" y="151"/>
                </a:lnTo>
                <a:lnTo>
                  <a:pt x="1095" y="171"/>
                </a:lnTo>
                <a:lnTo>
                  <a:pt x="1123" y="254"/>
                </a:lnTo>
                <a:lnTo>
                  <a:pt x="1099" y="268"/>
                </a:lnTo>
                <a:lnTo>
                  <a:pt x="1084" y="326"/>
                </a:lnTo>
                <a:lnTo>
                  <a:pt x="1084" y="389"/>
                </a:lnTo>
                <a:lnTo>
                  <a:pt x="1099" y="413"/>
                </a:lnTo>
                <a:lnTo>
                  <a:pt x="1052" y="457"/>
                </a:lnTo>
                <a:lnTo>
                  <a:pt x="1049" y="490"/>
                </a:lnTo>
                <a:lnTo>
                  <a:pt x="1025" y="541"/>
                </a:lnTo>
                <a:lnTo>
                  <a:pt x="1039" y="562"/>
                </a:lnTo>
                <a:lnTo>
                  <a:pt x="1061" y="573"/>
                </a:lnTo>
                <a:lnTo>
                  <a:pt x="1058" y="568"/>
                </a:lnTo>
                <a:lnTo>
                  <a:pt x="762" y="666"/>
                </a:lnTo>
                <a:lnTo>
                  <a:pt x="780" y="726"/>
                </a:lnTo>
                <a:lnTo>
                  <a:pt x="726" y="720"/>
                </a:lnTo>
                <a:lnTo>
                  <a:pt x="671" y="736"/>
                </a:lnTo>
                <a:lnTo>
                  <a:pt x="628" y="770"/>
                </a:lnTo>
                <a:lnTo>
                  <a:pt x="612" y="827"/>
                </a:lnTo>
                <a:lnTo>
                  <a:pt x="585" y="829"/>
                </a:lnTo>
                <a:lnTo>
                  <a:pt x="537" y="859"/>
                </a:lnTo>
                <a:lnTo>
                  <a:pt x="489" y="915"/>
                </a:lnTo>
                <a:lnTo>
                  <a:pt x="433" y="950"/>
                </a:lnTo>
                <a:lnTo>
                  <a:pt x="409" y="942"/>
                </a:lnTo>
                <a:lnTo>
                  <a:pt x="355" y="945"/>
                </a:lnTo>
                <a:lnTo>
                  <a:pt x="288" y="935"/>
                </a:lnTo>
                <a:lnTo>
                  <a:pt x="259" y="902"/>
                </a:lnTo>
                <a:lnTo>
                  <a:pt x="191" y="892"/>
                </a:lnTo>
                <a:lnTo>
                  <a:pt x="109" y="915"/>
                </a:lnTo>
                <a:lnTo>
                  <a:pt x="5" y="820"/>
                </a:lnTo>
                <a:lnTo>
                  <a:pt x="0" y="482"/>
                </a:lnTo>
                <a:lnTo>
                  <a:pt x="26" y="468"/>
                </a:lnTo>
                <a:lnTo>
                  <a:pt x="205" y="468"/>
                </a:lnTo>
                <a:lnTo>
                  <a:pt x="183" y="450"/>
                </a:lnTo>
                <a:lnTo>
                  <a:pt x="194" y="263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119" name="Freeform 117"/>
          <p:cNvSpPr>
            <a:spLocks/>
          </p:cNvSpPr>
          <p:nvPr/>
        </p:nvSpPr>
        <p:spPr bwMode="auto">
          <a:xfrm>
            <a:off x="7099300" y="4764087"/>
            <a:ext cx="234950" cy="574675"/>
          </a:xfrm>
          <a:custGeom>
            <a:avLst/>
            <a:gdLst>
              <a:gd name="T0" fmla="*/ 2147483647 w 296"/>
              <a:gd name="T1" fmla="*/ 2147483647 h 725"/>
              <a:gd name="T2" fmla="*/ 2147483647 w 296"/>
              <a:gd name="T3" fmla="*/ 2147483647 h 725"/>
              <a:gd name="T4" fmla="*/ 2147483647 w 296"/>
              <a:gd name="T5" fmla="*/ 2147483647 h 725"/>
              <a:gd name="T6" fmla="*/ 2147483647 w 296"/>
              <a:gd name="T7" fmla="*/ 2147483647 h 725"/>
              <a:gd name="T8" fmla="*/ 2147483647 w 296"/>
              <a:gd name="T9" fmla="*/ 2147483647 h 725"/>
              <a:gd name="T10" fmla="*/ 2147483647 w 296"/>
              <a:gd name="T11" fmla="*/ 2147483647 h 725"/>
              <a:gd name="T12" fmla="*/ 2147483647 w 296"/>
              <a:gd name="T13" fmla="*/ 0 h 725"/>
              <a:gd name="T14" fmla="*/ 2147483647 w 296"/>
              <a:gd name="T15" fmla="*/ 2147483647 h 725"/>
              <a:gd name="T16" fmla="*/ 2147483647 w 296"/>
              <a:gd name="T17" fmla="*/ 2147483647 h 725"/>
              <a:gd name="T18" fmla="*/ 2147483647 w 296"/>
              <a:gd name="T19" fmla="*/ 2147483647 h 725"/>
              <a:gd name="T20" fmla="*/ 2147483647 w 296"/>
              <a:gd name="T21" fmla="*/ 2147483647 h 725"/>
              <a:gd name="T22" fmla="*/ 2147483647 w 296"/>
              <a:gd name="T23" fmla="*/ 2147483647 h 725"/>
              <a:gd name="T24" fmla="*/ 2147483647 w 296"/>
              <a:gd name="T25" fmla="*/ 2147483647 h 725"/>
              <a:gd name="T26" fmla="*/ 2147483647 w 296"/>
              <a:gd name="T27" fmla="*/ 2147483647 h 725"/>
              <a:gd name="T28" fmla="*/ 2147483647 w 296"/>
              <a:gd name="T29" fmla="*/ 2147483647 h 725"/>
              <a:gd name="T30" fmla="*/ 2147483647 w 296"/>
              <a:gd name="T31" fmla="*/ 2147483647 h 725"/>
              <a:gd name="T32" fmla="*/ 0 w 296"/>
              <a:gd name="T33" fmla="*/ 2147483647 h 725"/>
              <a:gd name="T34" fmla="*/ 2147483647 w 296"/>
              <a:gd name="T35" fmla="*/ 2147483647 h 725"/>
              <a:gd name="T36" fmla="*/ 2147483647 w 296"/>
              <a:gd name="T37" fmla="*/ 2147483647 h 725"/>
              <a:gd name="T38" fmla="*/ 2147483647 w 296"/>
              <a:gd name="T39" fmla="*/ 2147483647 h 725"/>
              <a:gd name="T40" fmla="*/ 2147483647 w 296"/>
              <a:gd name="T41" fmla="*/ 2147483647 h 725"/>
              <a:gd name="T42" fmla="*/ 2147483647 w 296"/>
              <a:gd name="T43" fmla="*/ 2147483647 h 725"/>
              <a:gd name="T44" fmla="*/ 2147483647 w 296"/>
              <a:gd name="T45" fmla="*/ 2147483647 h 725"/>
              <a:gd name="T46" fmla="*/ 2147483647 w 296"/>
              <a:gd name="T47" fmla="*/ 2147483647 h 725"/>
              <a:gd name="T48" fmla="*/ 2147483647 w 296"/>
              <a:gd name="T49" fmla="*/ 2147483647 h 725"/>
              <a:gd name="T50" fmla="*/ 2147483647 w 296"/>
              <a:gd name="T51" fmla="*/ 2147483647 h 725"/>
              <a:gd name="T52" fmla="*/ 2147483647 w 296"/>
              <a:gd name="T53" fmla="*/ 2147483647 h 725"/>
              <a:gd name="T54" fmla="*/ 2147483647 w 296"/>
              <a:gd name="T55" fmla="*/ 2147483647 h 725"/>
              <a:gd name="T56" fmla="*/ 2147483647 w 296"/>
              <a:gd name="T57" fmla="*/ 2147483647 h 725"/>
              <a:gd name="T58" fmla="*/ 2147483647 w 296"/>
              <a:gd name="T59" fmla="*/ 2147483647 h 725"/>
              <a:gd name="T60" fmla="*/ 2147483647 w 296"/>
              <a:gd name="T61" fmla="*/ 2147483647 h 725"/>
              <a:gd name="T62" fmla="*/ 2147483647 w 296"/>
              <a:gd name="T63" fmla="*/ 2147483647 h 725"/>
              <a:gd name="T64" fmla="*/ 2147483647 w 296"/>
              <a:gd name="T65" fmla="*/ 2147483647 h 725"/>
              <a:gd name="T66" fmla="*/ 2147483647 w 296"/>
              <a:gd name="T67" fmla="*/ 2147483647 h 725"/>
              <a:gd name="T68" fmla="*/ 2147483647 w 296"/>
              <a:gd name="T69" fmla="*/ 2147483647 h 725"/>
              <a:gd name="T70" fmla="*/ 2147483647 w 296"/>
              <a:gd name="T71" fmla="*/ 2147483647 h 725"/>
              <a:gd name="T72" fmla="*/ 2147483647 w 296"/>
              <a:gd name="T73" fmla="*/ 2147483647 h 725"/>
              <a:gd name="T74" fmla="*/ 2147483647 w 296"/>
              <a:gd name="T75" fmla="*/ 2147483647 h 72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96"/>
              <a:gd name="T115" fmla="*/ 0 h 725"/>
              <a:gd name="T116" fmla="*/ 296 w 296"/>
              <a:gd name="T117" fmla="*/ 725 h 72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96" h="725">
                <a:moveTo>
                  <a:pt x="218" y="212"/>
                </a:moveTo>
                <a:lnTo>
                  <a:pt x="192" y="172"/>
                </a:lnTo>
                <a:lnTo>
                  <a:pt x="180" y="50"/>
                </a:lnTo>
                <a:lnTo>
                  <a:pt x="147" y="27"/>
                </a:lnTo>
                <a:lnTo>
                  <a:pt x="131" y="17"/>
                </a:lnTo>
                <a:lnTo>
                  <a:pt x="91" y="24"/>
                </a:lnTo>
                <a:lnTo>
                  <a:pt x="36" y="0"/>
                </a:lnTo>
                <a:lnTo>
                  <a:pt x="46" y="27"/>
                </a:lnTo>
                <a:lnTo>
                  <a:pt x="70" y="47"/>
                </a:lnTo>
                <a:lnTo>
                  <a:pt x="98" y="130"/>
                </a:lnTo>
                <a:lnTo>
                  <a:pt x="74" y="144"/>
                </a:lnTo>
                <a:lnTo>
                  <a:pt x="59" y="202"/>
                </a:lnTo>
                <a:lnTo>
                  <a:pt x="59" y="265"/>
                </a:lnTo>
                <a:lnTo>
                  <a:pt x="74" y="289"/>
                </a:lnTo>
                <a:lnTo>
                  <a:pt x="27" y="333"/>
                </a:lnTo>
                <a:lnTo>
                  <a:pt x="24" y="366"/>
                </a:lnTo>
                <a:lnTo>
                  <a:pt x="0" y="417"/>
                </a:lnTo>
                <a:lnTo>
                  <a:pt x="14" y="438"/>
                </a:lnTo>
                <a:lnTo>
                  <a:pt x="36" y="449"/>
                </a:lnTo>
                <a:lnTo>
                  <a:pt x="33" y="449"/>
                </a:lnTo>
                <a:lnTo>
                  <a:pt x="77" y="499"/>
                </a:lnTo>
                <a:lnTo>
                  <a:pt x="134" y="492"/>
                </a:lnTo>
                <a:lnTo>
                  <a:pt x="160" y="504"/>
                </a:lnTo>
                <a:lnTo>
                  <a:pt x="167" y="569"/>
                </a:lnTo>
                <a:lnTo>
                  <a:pt x="138" y="629"/>
                </a:lnTo>
                <a:lnTo>
                  <a:pt x="164" y="686"/>
                </a:lnTo>
                <a:lnTo>
                  <a:pt x="209" y="725"/>
                </a:lnTo>
                <a:lnTo>
                  <a:pt x="229" y="663"/>
                </a:lnTo>
                <a:lnTo>
                  <a:pt x="259" y="653"/>
                </a:lnTo>
                <a:lnTo>
                  <a:pt x="281" y="622"/>
                </a:lnTo>
                <a:lnTo>
                  <a:pt x="281" y="565"/>
                </a:lnTo>
                <a:lnTo>
                  <a:pt x="296" y="536"/>
                </a:lnTo>
                <a:lnTo>
                  <a:pt x="284" y="499"/>
                </a:lnTo>
                <a:lnTo>
                  <a:pt x="200" y="401"/>
                </a:lnTo>
                <a:lnTo>
                  <a:pt x="180" y="384"/>
                </a:lnTo>
                <a:lnTo>
                  <a:pt x="164" y="269"/>
                </a:lnTo>
                <a:lnTo>
                  <a:pt x="190" y="215"/>
                </a:lnTo>
                <a:lnTo>
                  <a:pt x="218" y="212"/>
                </a:lnTo>
                <a:close/>
              </a:path>
            </a:pathLst>
          </a:custGeom>
          <a:blipFill dpi="0" rotWithShape="0">
            <a:blip r:embed="rId2" cstate="email"/>
            <a:srcRect/>
            <a:tile tx="0" ty="0" sx="100000" sy="100000" flip="none" algn="tl"/>
          </a:blip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120" name="Freeform 118"/>
          <p:cNvSpPr>
            <a:spLocks/>
          </p:cNvSpPr>
          <p:nvPr/>
        </p:nvSpPr>
        <p:spPr bwMode="auto">
          <a:xfrm>
            <a:off x="7099300" y="4764087"/>
            <a:ext cx="234950" cy="574675"/>
          </a:xfrm>
          <a:custGeom>
            <a:avLst/>
            <a:gdLst>
              <a:gd name="T0" fmla="*/ 2147483647 w 296"/>
              <a:gd name="T1" fmla="*/ 2147483647 h 725"/>
              <a:gd name="T2" fmla="*/ 2147483647 w 296"/>
              <a:gd name="T3" fmla="*/ 2147483647 h 725"/>
              <a:gd name="T4" fmla="*/ 2147483647 w 296"/>
              <a:gd name="T5" fmla="*/ 2147483647 h 725"/>
              <a:gd name="T6" fmla="*/ 2147483647 w 296"/>
              <a:gd name="T7" fmla="*/ 2147483647 h 725"/>
              <a:gd name="T8" fmla="*/ 2147483647 w 296"/>
              <a:gd name="T9" fmla="*/ 2147483647 h 725"/>
              <a:gd name="T10" fmla="*/ 2147483647 w 296"/>
              <a:gd name="T11" fmla="*/ 2147483647 h 725"/>
              <a:gd name="T12" fmla="*/ 2147483647 w 296"/>
              <a:gd name="T13" fmla="*/ 0 h 725"/>
              <a:gd name="T14" fmla="*/ 2147483647 w 296"/>
              <a:gd name="T15" fmla="*/ 2147483647 h 725"/>
              <a:gd name="T16" fmla="*/ 2147483647 w 296"/>
              <a:gd name="T17" fmla="*/ 2147483647 h 725"/>
              <a:gd name="T18" fmla="*/ 2147483647 w 296"/>
              <a:gd name="T19" fmla="*/ 2147483647 h 725"/>
              <a:gd name="T20" fmla="*/ 2147483647 w 296"/>
              <a:gd name="T21" fmla="*/ 2147483647 h 725"/>
              <a:gd name="T22" fmla="*/ 2147483647 w 296"/>
              <a:gd name="T23" fmla="*/ 2147483647 h 725"/>
              <a:gd name="T24" fmla="*/ 2147483647 w 296"/>
              <a:gd name="T25" fmla="*/ 2147483647 h 725"/>
              <a:gd name="T26" fmla="*/ 2147483647 w 296"/>
              <a:gd name="T27" fmla="*/ 2147483647 h 725"/>
              <a:gd name="T28" fmla="*/ 2147483647 w 296"/>
              <a:gd name="T29" fmla="*/ 2147483647 h 725"/>
              <a:gd name="T30" fmla="*/ 2147483647 w 296"/>
              <a:gd name="T31" fmla="*/ 2147483647 h 725"/>
              <a:gd name="T32" fmla="*/ 0 w 296"/>
              <a:gd name="T33" fmla="*/ 2147483647 h 725"/>
              <a:gd name="T34" fmla="*/ 2147483647 w 296"/>
              <a:gd name="T35" fmla="*/ 2147483647 h 725"/>
              <a:gd name="T36" fmla="*/ 2147483647 w 296"/>
              <a:gd name="T37" fmla="*/ 2147483647 h 725"/>
              <a:gd name="T38" fmla="*/ 2147483647 w 296"/>
              <a:gd name="T39" fmla="*/ 2147483647 h 725"/>
              <a:gd name="T40" fmla="*/ 2147483647 w 296"/>
              <a:gd name="T41" fmla="*/ 2147483647 h 725"/>
              <a:gd name="T42" fmla="*/ 2147483647 w 296"/>
              <a:gd name="T43" fmla="*/ 2147483647 h 725"/>
              <a:gd name="T44" fmla="*/ 2147483647 w 296"/>
              <a:gd name="T45" fmla="*/ 2147483647 h 725"/>
              <a:gd name="T46" fmla="*/ 2147483647 w 296"/>
              <a:gd name="T47" fmla="*/ 2147483647 h 725"/>
              <a:gd name="T48" fmla="*/ 2147483647 w 296"/>
              <a:gd name="T49" fmla="*/ 2147483647 h 725"/>
              <a:gd name="T50" fmla="*/ 2147483647 w 296"/>
              <a:gd name="T51" fmla="*/ 2147483647 h 725"/>
              <a:gd name="T52" fmla="*/ 2147483647 w 296"/>
              <a:gd name="T53" fmla="*/ 2147483647 h 725"/>
              <a:gd name="T54" fmla="*/ 2147483647 w 296"/>
              <a:gd name="T55" fmla="*/ 2147483647 h 725"/>
              <a:gd name="T56" fmla="*/ 2147483647 w 296"/>
              <a:gd name="T57" fmla="*/ 2147483647 h 725"/>
              <a:gd name="T58" fmla="*/ 2147483647 w 296"/>
              <a:gd name="T59" fmla="*/ 2147483647 h 725"/>
              <a:gd name="T60" fmla="*/ 2147483647 w 296"/>
              <a:gd name="T61" fmla="*/ 2147483647 h 725"/>
              <a:gd name="T62" fmla="*/ 2147483647 w 296"/>
              <a:gd name="T63" fmla="*/ 2147483647 h 725"/>
              <a:gd name="T64" fmla="*/ 2147483647 w 296"/>
              <a:gd name="T65" fmla="*/ 2147483647 h 725"/>
              <a:gd name="T66" fmla="*/ 2147483647 w 296"/>
              <a:gd name="T67" fmla="*/ 2147483647 h 725"/>
              <a:gd name="T68" fmla="*/ 2147483647 w 296"/>
              <a:gd name="T69" fmla="*/ 2147483647 h 725"/>
              <a:gd name="T70" fmla="*/ 2147483647 w 296"/>
              <a:gd name="T71" fmla="*/ 2147483647 h 725"/>
              <a:gd name="T72" fmla="*/ 2147483647 w 296"/>
              <a:gd name="T73" fmla="*/ 2147483647 h 725"/>
              <a:gd name="T74" fmla="*/ 2147483647 w 296"/>
              <a:gd name="T75" fmla="*/ 2147483647 h 72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96"/>
              <a:gd name="T115" fmla="*/ 0 h 725"/>
              <a:gd name="T116" fmla="*/ 296 w 296"/>
              <a:gd name="T117" fmla="*/ 725 h 72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96" h="725">
                <a:moveTo>
                  <a:pt x="218" y="212"/>
                </a:moveTo>
                <a:lnTo>
                  <a:pt x="192" y="172"/>
                </a:lnTo>
                <a:lnTo>
                  <a:pt x="180" y="50"/>
                </a:lnTo>
                <a:lnTo>
                  <a:pt x="147" y="27"/>
                </a:lnTo>
                <a:lnTo>
                  <a:pt x="131" y="17"/>
                </a:lnTo>
                <a:lnTo>
                  <a:pt x="91" y="24"/>
                </a:lnTo>
                <a:lnTo>
                  <a:pt x="36" y="0"/>
                </a:lnTo>
                <a:lnTo>
                  <a:pt x="46" y="27"/>
                </a:lnTo>
                <a:lnTo>
                  <a:pt x="70" y="47"/>
                </a:lnTo>
                <a:lnTo>
                  <a:pt x="98" y="130"/>
                </a:lnTo>
                <a:lnTo>
                  <a:pt x="74" y="144"/>
                </a:lnTo>
                <a:lnTo>
                  <a:pt x="59" y="202"/>
                </a:lnTo>
                <a:lnTo>
                  <a:pt x="59" y="265"/>
                </a:lnTo>
                <a:lnTo>
                  <a:pt x="74" y="289"/>
                </a:lnTo>
                <a:lnTo>
                  <a:pt x="27" y="333"/>
                </a:lnTo>
                <a:lnTo>
                  <a:pt x="24" y="366"/>
                </a:lnTo>
                <a:lnTo>
                  <a:pt x="0" y="417"/>
                </a:lnTo>
                <a:lnTo>
                  <a:pt x="14" y="438"/>
                </a:lnTo>
                <a:lnTo>
                  <a:pt x="36" y="449"/>
                </a:lnTo>
                <a:lnTo>
                  <a:pt x="33" y="449"/>
                </a:lnTo>
                <a:lnTo>
                  <a:pt x="77" y="499"/>
                </a:lnTo>
                <a:lnTo>
                  <a:pt x="134" y="492"/>
                </a:lnTo>
                <a:lnTo>
                  <a:pt x="160" y="504"/>
                </a:lnTo>
                <a:lnTo>
                  <a:pt x="167" y="569"/>
                </a:lnTo>
                <a:lnTo>
                  <a:pt x="138" y="629"/>
                </a:lnTo>
                <a:lnTo>
                  <a:pt x="164" y="686"/>
                </a:lnTo>
                <a:lnTo>
                  <a:pt x="209" y="725"/>
                </a:lnTo>
                <a:lnTo>
                  <a:pt x="229" y="663"/>
                </a:lnTo>
                <a:lnTo>
                  <a:pt x="259" y="653"/>
                </a:lnTo>
                <a:lnTo>
                  <a:pt x="281" y="622"/>
                </a:lnTo>
                <a:lnTo>
                  <a:pt x="281" y="565"/>
                </a:lnTo>
                <a:lnTo>
                  <a:pt x="296" y="536"/>
                </a:lnTo>
                <a:lnTo>
                  <a:pt x="284" y="499"/>
                </a:lnTo>
                <a:lnTo>
                  <a:pt x="200" y="401"/>
                </a:lnTo>
                <a:lnTo>
                  <a:pt x="180" y="384"/>
                </a:lnTo>
                <a:lnTo>
                  <a:pt x="164" y="269"/>
                </a:lnTo>
                <a:lnTo>
                  <a:pt x="190" y="215"/>
                </a:lnTo>
                <a:lnTo>
                  <a:pt x="218" y="212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121" name="Freeform 119"/>
          <p:cNvSpPr>
            <a:spLocks/>
          </p:cNvSpPr>
          <p:nvPr/>
        </p:nvSpPr>
        <p:spPr bwMode="auto">
          <a:xfrm>
            <a:off x="6889750" y="4857750"/>
            <a:ext cx="808038" cy="1225550"/>
          </a:xfrm>
          <a:custGeom>
            <a:avLst/>
            <a:gdLst>
              <a:gd name="T0" fmla="*/ 2147483647 w 1016"/>
              <a:gd name="T1" fmla="*/ 2147483647 h 1543"/>
              <a:gd name="T2" fmla="*/ 2147483647 w 1016"/>
              <a:gd name="T3" fmla="*/ 2147483647 h 1543"/>
              <a:gd name="T4" fmla="*/ 2147483647 w 1016"/>
              <a:gd name="T5" fmla="*/ 2147483647 h 1543"/>
              <a:gd name="T6" fmla="*/ 2147483647 w 1016"/>
              <a:gd name="T7" fmla="*/ 2147483647 h 1543"/>
              <a:gd name="T8" fmla="*/ 2147483647 w 1016"/>
              <a:gd name="T9" fmla="*/ 2147483647 h 1543"/>
              <a:gd name="T10" fmla="*/ 2147483647 w 1016"/>
              <a:gd name="T11" fmla="*/ 2147483647 h 1543"/>
              <a:gd name="T12" fmla="*/ 2147483647 w 1016"/>
              <a:gd name="T13" fmla="*/ 2147483647 h 1543"/>
              <a:gd name="T14" fmla="*/ 2147483647 w 1016"/>
              <a:gd name="T15" fmla="*/ 2147483647 h 1543"/>
              <a:gd name="T16" fmla="*/ 2147483647 w 1016"/>
              <a:gd name="T17" fmla="*/ 2147483647 h 1543"/>
              <a:gd name="T18" fmla="*/ 2147483647 w 1016"/>
              <a:gd name="T19" fmla="*/ 2147483647 h 1543"/>
              <a:gd name="T20" fmla="*/ 2147483647 w 1016"/>
              <a:gd name="T21" fmla="*/ 2147483647 h 1543"/>
              <a:gd name="T22" fmla="*/ 2147483647 w 1016"/>
              <a:gd name="T23" fmla="*/ 2147483647 h 1543"/>
              <a:gd name="T24" fmla="*/ 2147483647 w 1016"/>
              <a:gd name="T25" fmla="*/ 2147483647 h 1543"/>
              <a:gd name="T26" fmla="*/ 2147483647 w 1016"/>
              <a:gd name="T27" fmla="*/ 0 h 1543"/>
              <a:gd name="T28" fmla="*/ 2147483647 w 1016"/>
              <a:gd name="T29" fmla="*/ 2147483647 h 1543"/>
              <a:gd name="T30" fmla="*/ 2147483647 w 1016"/>
              <a:gd name="T31" fmla="*/ 2147483647 h 1543"/>
              <a:gd name="T32" fmla="*/ 2147483647 w 1016"/>
              <a:gd name="T33" fmla="*/ 2147483647 h 1543"/>
              <a:gd name="T34" fmla="*/ 2147483647 w 1016"/>
              <a:gd name="T35" fmla="*/ 2147483647 h 1543"/>
              <a:gd name="T36" fmla="*/ 2147483647 w 1016"/>
              <a:gd name="T37" fmla="*/ 2147483647 h 1543"/>
              <a:gd name="T38" fmla="*/ 2147483647 w 1016"/>
              <a:gd name="T39" fmla="*/ 2147483647 h 1543"/>
              <a:gd name="T40" fmla="*/ 2147483647 w 1016"/>
              <a:gd name="T41" fmla="*/ 2147483647 h 1543"/>
              <a:gd name="T42" fmla="*/ 2147483647 w 1016"/>
              <a:gd name="T43" fmla="*/ 2147483647 h 1543"/>
              <a:gd name="T44" fmla="*/ 2147483647 w 1016"/>
              <a:gd name="T45" fmla="*/ 2147483647 h 1543"/>
              <a:gd name="T46" fmla="*/ 2147483647 w 1016"/>
              <a:gd name="T47" fmla="*/ 2147483647 h 1543"/>
              <a:gd name="T48" fmla="*/ 2147483647 w 1016"/>
              <a:gd name="T49" fmla="*/ 2147483647 h 1543"/>
              <a:gd name="T50" fmla="*/ 2147483647 w 1016"/>
              <a:gd name="T51" fmla="*/ 2147483647 h 1543"/>
              <a:gd name="T52" fmla="*/ 2147483647 w 1016"/>
              <a:gd name="T53" fmla="*/ 2147483647 h 1543"/>
              <a:gd name="T54" fmla="*/ 2147483647 w 1016"/>
              <a:gd name="T55" fmla="*/ 2147483647 h 1543"/>
              <a:gd name="T56" fmla="*/ 2147483647 w 1016"/>
              <a:gd name="T57" fmla="*/ 2147483647 h 1543"/>
              <a:gd name="T58" fmla="*/ 2147483647 w 1016"/>
              <a:gd name="T59" fmla="*/ 2147483647 h 1543"/>
              <a:gd name="T60" fmla="*/ 2147483647 w 1016"/>
              <a:gd name="T61" fmla="*/ 2147483647 h 1543"/>
              <a:gd name="T62" fmla="*/ 2147483647 w 1016"/>
              <a:gd name="T63" fmla="*/ 2147483647 h 1543"/>
              <a:gd name="T64" fmla="*/ 2147483647 w 1016"/>
              <a:gd name="T65" fmla="*/ 2147483647 h 1543"/>
              <a:gd name="T66" fmla="*/ 2147483647 w 1016"/>
              <a:gd name="T67" fmla="*/ 2147483647 h 1543"/>
              <a:gd name="T68" fmla="*/ 2147483647 w 1016"/>
              <a:gd name="T69" fmla="*/ 2147483647 h 154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016"/>
              <a:gd name="T106" fmla="*/ 0 h 1543"/>
              <a:gd name="T107" fmla="*/ 1016 w 1016"/>
              <a:gd name="T108" fmla="*/ 1543 h 1543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016" h="1543">
                <a:moveTo>
                  <a:pt x="125" y="1453"/>
                </a:moveTo>
                <a:lnTo>
                  <a:pt x="121" y="1543"/>
                </a:lnTo>
                <a:lnTo>
                  <a:pt x="191" y="1543"/>
                </a:lnTo>
                <a:lnTo>
                  <a:pt x="205" y="1500"/>
                </a:lnTo>
                <a:lnTo>
                  <a:pt x="175" y="1481"/>
                </a:lnTo>
                <a:lnTo>
                  <a:pt x="208" y="1427"/>
                </a:lnTo>
                <a:lnTo>
                  <a:pt x="394" y="1359"/>
                </a:lnTo>
                <a:lnTo>
                  <a:pt x="427" y="1332"/>
                </a:lnTo>
                <a:lnTo>
                  <a:pt x="455" y="1285"/>
                </a:lnTo>
                <a:lnTo>
                  <a:pt x="453" y="1238"/>
                </a:lnTo>
                <a:lnTo>
                  <a:pt x="465" y="1144"/>
                </a:lnTo>
                <a:lnTo>
                  <a:pt x="433" y="985"/>
                </a:lnTo>
                <a:lnTo>
                  <a:pt x="406" y="952"/>
                </a:lnTo>
                <a:lnTo>
                  <a:pt x="416" y="904"/>
                </a:lnTo>
                <a:lnTo>
                  <a:pt x="488" y="850"/>
                </a:lnTo>
                <a:lnTo>
                  <a:pt x="522" y="810"/>
                </a:lnTo>
                <a:lnTo>
                  <a:pt x="562" y="793"/>
                </a:lnTo>
                <a:lnTo>
                  <a:pt x="670" y="667"/>
                </a:lnTo>
                <a:lnTo>
                  <a:pt x="761" y="634"/>
                </a:lnTo>
                <a:lnTo>
                  <a:pt x="824" y="625"/>
                </a:lnTo>
                <a:lnTo>
                  <a:pt x="941" y="526"/>
                </a:lnTo>
                <a:lnTo>
                  <a:pt x="1002" y="442"/>
                </a:lnTo>
                <a:lnTo>
                  <a:pt x="1013" y="393"/>
                </a:lnTo>
                <a:lnTo>
                  <a:pt x="992" y="234"/>
                </a:lnTo>
                <a:lnTo>
                  <a:pt x="1006" y="176"/>
                </a:lnTo>
                <a:lnTo>
                  <a:pt x="1006" y="136"/>
                </a:lnTo>
                <a:lnTo>
                  <a:pt x="1016" y="2"/>
                </a:lnTo>
                <a:lnTo>
                  <a:pt x="1013" y="0"/>
                </a:lnTo>
                <a:lnTo>
                  <a:pt x="966" y="32"/>
                </a:lnTo>
                <a:lnTo>
                  <a:pt x="878" y="62"/>
                </a:lnTo>
                <a:lnTo>
                  <a:pt x="787" y="62"/>
                </a:lnTo>
                <a:lnTo>
                  <a:pt x="737" y="92"/>
                </a:lnTo>
                <a:lnTo>
                  <a:pt x="677" y="89"/>
                </a:lnTo>
                <a:lnTo>
                  <a:pt x="619" y="109"/>
                </a:lnTo>
                <a:lnTo>
                  <a:pt x="572" y="82"/>
                </a:lnTo>
                <a:lnTo>
                  <a:pt x="544" y="92"/>
                </a:lnTo>
                <a:lnTo>
                  <a:pt x="481" y="92"/>
                </a:lnTo>
                <a:lnTo>
                  <a:pt x="453" y="95"/>
                </a:lnTo>
                <a:lnTo>
                  <a:pt x="427" y="149"/>
                </a:lnTo>
                <a:lnTo>
                  <a:pt x="443" y="264"/>
                </a:lnTo>
                <a:lnTo>
                  <a:pt x="463" y="281"/>
                </a:lnTo>
                <a:lnTo>
                  <a:pt x="547" y="379"/>
                </a:lnTo>
                <a:lnTo>
                  <a:pt x="559" y="416"/>
                </a:lnTo>
                <a:lnTo>
                  <a:pt x="544" y="445"/>
                </a:lnTo>
                <a:lnTo>
                  <a:pt x="544" y="502"/>
                </a:lnTo>
                <a:lnTo>
                  <a:pt x="522" y="533"/>
                </a:lnTo>
                <a:lnTo>
                  <a:pt x="492" y="543"/>
                </a:lnTo>
                <a:lnTo>
                  <a:pt x="472" y="605"/>
                </a:lnTo>
                <a:lnTo>
                  <a:pt x="427" y="566"/>
                </a:lnTo>
                <a:lnTo>
                  <a:pt x="401" y="509"/>
                </a:lnTo>
                <a:lnTo>
                  <a:pt x="430" y="449"/>
                </a:lnTo>
                <a:lnTo>
                  <a:pt x="423" y="384"/>
                </a:lnTo>
                <a:lnTo>
                  <a:pt x="397" y="372"/>
                </a:lnTo>
                <a:lnTo>
                  <a:pt x="340" y="379"/>
                </a:lnTo>
                <a:lnTo>
                  <a:pt x="296" y="329"/>
                </a:lnTo>
                <a:lnTo>
                  <a:pt x="296" y="324"/>
                </a:lnTo>
                <a:lnTo>
                  <a:pt x="0" y="422"/>
                </a:lnTo>
                <a:lnTo>
                  <a:pt x="18" y="482"/>
                </a:lnTo>
                <a:lnTo>
                  <a:pt x="16" y="512"/>
                </a:lnTo>
                <a:lnTo>
                  <a:pt x="114" y="517"/>
                </a:lnTo>
                <a:lnTo>
                  <a:pt x="250" y="583"/>
                </a:lnTo>
                <a:lnTo>
                  <a:pt x="263" y="658"/>
                </a:lnTo>
                <a:lnTo>
                  <a:pt x="259" y="733"/>
                </a:lnTo>
                <a:lnTo>
                  <a:pt x="231" y="806"/>
                </a:lnTo>
                <a:lnTo>
                  <a:pt x="238" y="901"/>
                </a:lnTo>
                <a:lnTo>
                  <a:pt x="175" y="1039"/>
                </a:lnTo>
                <a:lnTo>
                  <a:pt x="105" y="1120"/>
                </a:lnTo>
                <a:lnTo>
                  <a:pt x="101" y="1150"/>
                </a:lnTo>
                <a:lnTo>
                  <a:pt x="125" y="1292"/>
                </a:lnTo>
                <a:lnTo>
                  <a:pt x="125" y="1453"/>
                </a:lnTo>
                <a:close/>
              </a:path>
            </a:pathLst>
          </a:custGeom>
          <a:solidFill>
            <a:srgbClr val="0000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122" name="Freeform 120"/>
          <p:cNvSpPr>
            <a:spLocks/>
          </p:cNvSpPr>
          <p:nvPr/>
        </p:nvSpPr>
        <p:spPr bwMode="auto">
          <a:xfrm>
            <a:off x="6889750" y="4857750"/>
            <a:ext cx="808038" cy="1225550"/>
          </a:xfrm>
          <a:custGeom>
            <a:avLst/>
            <a:gdLst>
              <a:gd name="T0" fmla="*/ 2147483647 w 1016"/>
              <a:gd name="T1" fmla="*/ 2147483647 h 1543"/>
              <a:gd name="T2" fmla="*/ 2147483647 w 1016"/>
              <a:gd name="T3" fmla="*/ 2147483647 h 1543"/>
              <a:gd name="T4" fmla="*/ 2147483647 w 1016"/>
              <a:gd name="T5" fmla="*/ 2147483647 h 1543"/>
              <a:gd name="T6" fmla="*/ 2147483647 w 1016"/>
              <a:gd name="T7" fmla="*/ 2147483647 h 1543"/>
              <a:gd name="T8" fmla="*/ 2147483647 w 1016"/>
              <a:gd name="T9" fmla="*/ 2147483647 h 1543"/>
              <a:gd name="T10" fmla="*/ 2147483647 w 1016"/>
              <a:gd name="T11" fmla="*/ 2147483647 h 1543"/>
              <a:gd name="T12" fmla="*/ 2147483647 w 1016"/>
              <a:gd name="T13" fmla="*/ 2147483647 h 1543"/>
              <a:gd name="T14" fmla="*/ 2147483647 w 1016"/>
              <a:gd name="T15" fmla="*/ 2147483647 h 1543"/>
              <a:gd name="T16" fmla="*/ 2147483647 w 1016"/>
              <a:gd name="T17" fmla="*/ 2147483647 h 1543"/>
              <a:gd name="T18" fmla="*/ 2147483647 w 1016"/>
              <a:gd name="T19" fmla="*/ 2147483647 h 1543"/>
              <a:gd name="T20" fmla="*/ 2147483647 w 1016"/>
              <a:gd name="T21" fmla="*/ 2147483647 h 1543"/>
              <a:gd name="T22" fmla="*/ 2147483647 w 1016"/>
              <a:gd name="T23" fmla="*/ 2147483647 h 1543"/>
              <a:gd name="T24" fmla="*/ 2147483647 w 1016"/>
              <a:gd name="T25" fmla="*/ 2147483647 h 1543"/>
              <a:gd name="T26" fmla="*/ 2147483647 w 1016"/>
              <a:gd name="T27" fmla="*/ 0 h 1543"/>
              <a:gd name="T28" fmla="*/ 2147483647 w 1016"/>
              <a:gd name="T29" fmla="*/ 2147483647 h 1543"/>
              <a:gd name="T30" fmla="*/ 2147483647 w 1016"/>
              <a:gd name="T31" fmla="*/ 2147483647 h 1543"/>
              <a:gd name="T32" fmla="*/ 2147483647 w 1016"/>
              <a:gd name="T33" fmla="*/ 2147483647 h 1543"/>
              <a:gd name="T34" fmla="*/ 2147483647 w 1016"/>
              <a:gd name="T35" fmla="*/ 2147483647 h 1543"/>
              <a:gd name="T36" fmla="*/ 2147483647 w 1016"/>
              <a:gd name="T37" fmla="*/ 2147483647 h 1543"/>
              <a:gd name="T38" fmla="*/ 2147483647 w 1016"/>
              <a:gd name="T39" fmla="*/ 2147483647 h 1543"/>
              <a:gd name="T40" fmla="*/ 2147483647 w 1016"/>
              <a:gd name="T41" fmla="*/ 2147483647 h 1543"/>
              <a:gd name="T42" fmla="*/ 2147483647 w 1016"/>
              <a:gd name="T43" fmla="*/ 2147483647 h 1543"/>
              <a:gd name="T44" fmla="*/ 2147483647 w 1016"/>
              <a:gd name="T45" fmla="*/ 2147483647 h 1543"/>
              <a:gd name="T46" fmla="*/ 2147483647 w 1016"/>
              <a:gd name="T47" fmla="*/ 2147483647 h 1543"/>
              <a:gd name="T48" fmla="*/ 2147483647 w 1016"/>
              <a:gd name="T49" fmla="*/ 2147483647 h 1543"/>
              <a:gd name="T50" fmla="*/ 2147483647 w 1016"/>
              <a:gd name="T51" fmla="*/ 2147483647 h 1543"/>
              <a:gd name="T52" fmla="*/ 2147483647 w 1016"/>
              <a:gd name="T53" fmla="*/ 2147483647 h 1543"/>
              <a:gd name="T54" fmla="*/ 2147483647 w 1016"/>
              <a:gd name="T55" fmla="*/ 2147483647 h 1543"/>
              <a:gd name="T56" fmla="*/ 2147483647 w 1016"/>
              <a:gd name="T57" fmla="*/ 2147483647 h 1543"/>
              <a:gd name="T58" fmla="*/ 2147483647 w 1016"/>
              <a:gd name="T59" fmla="*/ 2147483647 h 1543"/>
              <a:gd name="T60" fmla="*/ 2147483647 w 1016"/>
              <a:gd name="T61" fmla="*/ 2147483647 h 1543"/>
              <a:gd name="T62" fmla="*/ 2147483647 w 1016"/>
              <a:gd name="T63" fmla="*/ 2147483647 h 1543"/>
              <a:gd name="T64" fmla="*/ 2147483647 w 1016"/>
              <a:gd name="T65" fmla="*/ 2147483647 h 1543"/>
              <a:gd name="T66" fmla="*/ 2147483647 w 1016"/>
              <a:gd name="T67" fmla="*/ 2147483647 h 1543"/>
              <a:gd name="T68" fmla="*/ 2147483647 w 1016"/>
              <a:gd name="T69" fmla="*/ 2147483647 h 154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016"/>
              <a:gd name="T106" fmla="*/ 0 h 1543"/>
              <a:gd name="T107" fmla="*/ 1016 w 1016"/>
              <a:gd name="T108" fmla="*/ 1543 h 1543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016" h="1543">
                <a:moveTo>
                  <a:pt x="125" y="1453"/>
                </a:moveTo>
                <a:lnTo>
                  <a:pt x="121" y="1543"/>
                </a:lnTo>
                <a:lnTo>
                  <a:pt x="191" y="1543"/>
                </a:lnTo>
                <a:lnTo>
                  <a:pt x="205" y="1500"/>
                </a:lnTo>
                <a:lnTo>
                  <a:pt x="175" y="1481"/>
                </a:lnTo>
                <a:lnTo>
                  <a:pt x="208" y="1427"/>
                </a:lnTo>
                <a:lnTo>
                  <a:pt x="394" y="1359"/>
                </a:lnTo>
                <a:lnTo>
                  <a:pt x="427" y="1332"/>
                </a:lnTo>
                <a:lnTo>
                  <a:pt x="455" y="1285"/>
                </a:lnTo>
                <a:lnTo>
                  <a:pt x="453" y="1238"/>
                </a:lnTo>
                <a:lnTo>
                  <a:pt x="465" y="1144"/>
                </a:lnTo>
                <a:lnTo>
                  <a:pt x="433" y="985"/>
                </a:lnTo>
                <a:lnTo>
                  <a:pt x="406" y="952"/>
                </a:lnTo>
                <a:lnTo>
                  <a:pt x="416" y="904"/>
                </a:lnTo>
                <a:lnTo>
                  <a:pt x="488" y="850"/>
                </a:lnTo>
                <a:lnTo>
                  <a:pt x="522" y="810"/>
                </a:lnTo>
                <a:lnTo>
                  <a:pt x="562" y="793"/>
                </a:lnTo>
                <a:lnTo>
                  <a:pt x="670" y="667"/>
                </a:lnTo>
                <a:lnTo>
                  <a:pt x="761" y="634"/>
                </a:lnTo>
                <a:lnTo>
                  <a:pt x="824" y="625"/>
                </a:lnTo>
                <a:lnTo>
                  <a:pt x="941" y="526"/>
                </a:lnTo>
                <a:lnTo>
                  <a:pt x="1002" y="442"/>
                </a:lnTo>
                <a:lnTo>
                  <a:pt x="1013" y="393"/>
                </a:lnTo>
                <a:lnTo>
                  <a:pt x="992" y="234"/>
                </a:lnTo>
                <a:lnTo>
                  <a:pt x="1006" y="176"/>
                </a:lnTo>
                <a:lnTo>
                  <a:pt x="1006" y="136"/>
                </a:lnTo>
                <a:lnTo>
                  <a:pt x="1016" y="2"/>
                </a:lnTo>
                <a:lnTo>
                  <a:pt x="1013" y="0"/>
                </a:lnTo>
                <a:lnTo>
                  <a:pt x="966" y="32"/>
                </a:lnTo>
                <a:lnTo>
                  <a:pt x="878" y="62"/>
                </a:lnTo>
                <a:lnTo>
                  <a:pt x="787" y="62"/>
                </a:lnTo>
                <a:lnTo>
                  <a:pt x="737" y="92"/>
                </a:lnTo>
                <a:lnTo>
                  <a:pt x="677" y="89"/>
                </a:lnTo>
                <a:lnTo>
                  <a:pt x="619" y="109"/>
                </a:lnTo>
                <a:lnTo>
                  <a:pt x="572" y="82"/>
                </a:lnTo>
                <a:lnTo>
                  <a:pt x="544" y="92"/>
                </a:lnTo>
                <a:lnTo>
                  <a:pt x="481" y="92"/>
                </a:lnTo>
                <a:lnTo>
                  <a:pt x="453" y="95"/>
                </a:lnTo>
                <a:lnTo>
                  <a:pt x="427" y="149"/>
                </a:lnTo>
                <a:lnTo>
                  <a:pt x="443" y="264"/>
                </a:lnTo>
                <a:lnTo>
                  <a:pt x="463" y="281"/>
                </a:lnTo>
                <a:lnTo>
                  <a:pt x="547" y="379"/>
                </a:lnTo>
                <a:lnTo>
                  <a:pt x="559" y="416"/>
                </a:lnTo>
                <a:lnTo>
                  <a:pt x="544" y="445"/>
                </a:lnTo>
                <a:lnTo>
                  <a:pt x="544" y="502"/>
                </a:lnTo>
                <a:lnTo>
                  <a:pt x="522" y="533"/>
                </a:lnTo>
                <a:lnTo>
                  <a:pt x="492" y="543"/>
                </a:lnTo>
                <a:lnTo>
                  <a:pt x="472" y="605"/>
                </a:lnTo>
                <a:lnTo>
                  <a:pt x="427" y="566"/>
                </a:lnTo>
                <a:lnTo>
                  <a:pt x="401" y="509"/>
                </a:lnTo>
                <a:lnTo>
                  <a:pt x="430" y="449"/>
                </a:lnTo>
                <a:lnTo>
                  <a:pt x="423" y="384"/>
                </a:lnTo>
                <a:lnTo>
                  <a:pt x="397" y="372"/>
                </a:lnTo>
                <a:lnTo>
                  <a:pt x="340" y="379"/>
                </a:lnTo>
                <a:lnTo>
                  <a:pt x="296" y="329"/>
                </a:lnTo>
                <a:lnTo>
                  <a:pt x="296" y="324"/>
                </a:lnTo>
                <a:lnTo>
                  <a:pt x="0" y="422"/>
                </a:lnTo>
                <a:lnTo>
                  <a:pt x="18" y="482"/>
                </a:lnTo>
                <a:lnTo>
                  <a:pt x="16" y="512"/>
                </a:lnTo>
                <a:lnTo>
                  <a:pt x="114" y="517"/>
                </a:lnTo>
                <a:lnTo>
                  <a:pt x="250" y="583"/>
                </a:lnTo>
                <a:lnTo>
                  <a:pt x="263" y="658"/>
                </a:lnTo>
                <a:lnTo>
                  <a:pt x="259" y="733"/>
                </a:lnTo>
                <a:lnTo>
                  <a:pt x="231" y="806"/>
                </a:lnTo>
                <a:lnTo>
                  <a:pt x="238" y="901"/>
                </a:lnTo>
                <a:lnTo>
                  <a:pt x="175" y="1039"/>
                </a:lnTo>
                <a:lnTo>
                  <a:pt x="105" y="1120"/>
                </a:lnTo>
                <a:lnTo>
                  <a:pt x="101" y="1150"/>
                </a:lnTo>
                <a:lnTo>
                  <a:pt x="125" y="1292"/>
                </a:lnTo>
                <a:lnTo>
                  <a:pt x="125" y="1453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123" name="Freeform 121"/>
          <p:cNvSpPr>
            <a:spLocks/>
          </p:cNvSpPr>
          <p:nvPr/>
        </p:nvSpPr>
        <p:spPr bwMode="auto">
          <a:xfrm>
            <a:off x="6513513" y="5235575"/>
            <a:ext cx="585787" cy="536575"/>
          </a:xfrm>
          <a:custGeom>
            <a:avLst/>
            <a:gdLst>
              <a:gd name="T0" fmla="*/ 2147483647 w 737"/>
              <a:gd name="T1" fmla="*/ 2147483647 h 674"/>
              <a:gd name="T2" fmla="*/ 2147483647 w 737"/>
              <a:gd name="T3" fmla="*/ 0 h 674"/>
              <a:gd name="T4" fmla="*/ 2147483647 w 737"/>
              <a:gd name="T5" fmla="*/ 2147483647 h 674"/>
              <a:gd name="T6" fmla="*/ 2147483647 w 737"/>
              <a:gd name="T7" fmla="*/ 2147483647 h 674"/>
              <a:gd name="T8" fmla="*/ 2147483647 w 737"/>
              <a:gd name="T9" fmla="*/ 2147483647 h 674"/>
              <a:gd name="T10" fmla="*/ 2147483647 w 737"/>
              <a:gd name="T11" fmla="*/ 2147483647 h 674"/>
              <a:gd name="T12" fmla="*/ 2147483647 w 737"/>
              <a:gd name="T13" fmla="*/ 2147483647 h 674"/>
              <a:gd name="T14" fmla="*/ 2147483647 w 737"/>
              <a:gd name="T15" fmla="*/ 2147483647 h 674"/>
              <a:gd name="T16" fmla="*/ 2147483647 w 737"/>
              <a:gd name="T17" fmla="*/ 2147483647 h 674"/>
              <a:gd name="T18" fmla="*/ 2147483647 w 737"/>
              <a:gd name="T19" fmla="*/ 2147483647 h 674"/>
              <a:gd name="T20" fmla="*/ 2147483647 w 737"/>
              <a:gd name="T21" fmla="*/ 2147483647 h 674"/>
              <a:gd name="T22" fmla="*/ 0 w 737"/>
              <a:gd name="T23" fmla="*/ 2147483647 h 674"/>
              <a:gd name="T24" fmla="*/ 2147483647 w 737"/>
              <a:gd name="T25" fmla="*/ 2147483647 h 674"/>
              <a:gd name="T26" fmla="*/ 2147483647 w 737"/>
              <a:gd name="T27" fmla="*/ 2147483647 h 674"/>
              <a:gd name="T28" fmla="*/ 2147483647 w 737"/>
              <a:gd name="T29" fmla="*/ 2147483647 h 674"/>
              <a:gd name="T30" fmla="*/ 2147483647 w 737"/>
              <a:gd name="T31" fmla="*/ 2147483647 h 674"/>
              <a:gd name="T32" fmla="*/ 2147483647 w 737"/>
              <a:gd name="T33" fmla="*/ 2147483647 h 674"/>
              <a:gd name="T34" fmla="*/ 2147483647 w 737"/>
              <a:gd name="T35" fmla="*/ 2147483647 h 674"/>
              <a:gd name="T36" fmla="*/ 2147483647 w 737"/>
              <a:gd name="T37" fmla="*/ 2147483647 h 674"/>
              <a:gd name="T38" fmla="*/ 2147483647 w 737"/>
              <a:gd name="T39" fmla="*/ 2147483647 h 674"/>
              <a:gd name="T40" fmla="*/ 2147483647 w 737"/>
              <a:gd name="T41" fmla="*/ 2147483647 h 674"/>
              <a:gd name="T42" fmla="*/ 2147483647 w 737"/>
              <a:gd name="T43" fmla="*/ 2147483647 h 674"/>
              <a:gd name="T44" fmla="*/ 2147483647 w 737"/>
              <a:gd name="T45" fmla="*/ 2147483647 h 674"/>
              <a:gd name="T46" fmla="*/ 2147483647 w 737"/>
              <a:gd name="T47" fmla="*/ 2147483647 h 674"/>
              <a:gd name="T48" fmla="*/ 2147483647 w 737"/>
              <a:gd name="T49" fmla="*/ 2147483647 h 674"/>
              <a:gd name="T50" fmla="*/ 2147483647 w 737"/>
              <a:gd name="T51" fmla="*/ 2147483647 h 674"/>
              <a:gd name="T52" fmla="*/ 2147483647 w 737"/>
              <a:gd name="T53" fmla="*/ 2147483647 h 674"/>
              <a:gd name="T54" fmla="*/ 2147483647 w 737"/>
              <a:gd name="T55" fmla="*/ 2147483647 h 674"/>
              <a:gd name="T56" fmla="*/ 2147483647 w 737"/>
              <a:gd name="T57" fmla="*/ 2147483647 h 674"/>
              <a:gd name="T58" fmla="*/ 2147483647 w 737"/>
              <a:gd name="T59" fmla="*/ 2147483647 h 674"/>
              <a:gd name="T60" fmla="*/ 2147483647 w 737"/>
              <a:gd name="T61" fmla="*/ 2147483647 h 674"/>
              <a:gd name="T62" fmla="*/ 2147483647 w 737"/>
              <a:gd name="T63" fmla="*/ 2147483647 h 674"/>
              <a:gd name="T64" fmla="*/ 2147483647 w 737"/>
              <a:gd name="T65" fmla="*/ 2147483647 h 67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37"/>
              <a:gd name="T100" fmla="*/ 0 h 674"/>
              <a:gd name="T101" fmla="*/ 737 w 737"/>
              <a:gd name="T102" fmla="*/ 674 h 67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37" h="674">
                <a:moveTo>
                  <a:pt x="492" y="6"/>
                </a:moveTo>
                <a:lnTo>
                  <a:pt x="438" y="0"/>
                </a:lnTo>
                <a:lnTo>
                  <a:pt x="383" y="16"/>
                </a:lnTo>
                <a:lnTo>
                  <a:pt x="340" y="50"/>
                </a:lnTo>
                <a:lnTo>
                  <a:pt x="324" y="107"/>
                </a:lnTo>
                <a:lnTo>
                  <a:pt x="297" y="109"/>
                </a:lnTo>
                <a:lnTo>
                  <a:pt x="249" y="139"/>
                </a:lnTo>
                <a:lnTo>
                  <a:pt x="201" y="195"/>
                </a:lnTo>
                <a:lnTo>
                  <a:pt x="145" y="230"/>
                </a:lnTo>
                <a:lnTo>
                  <a:pt x="121" y="222"/>
                </a:lnTo>
                <a:lnTo>
                  <a:pt x="67" y="225"/>
                </a:lnTo>
                <a:lnTo>
                  <a:pt x="0" y="215"/>
                </a:lnTo>
                <a:lnTo>
                  <a:pt x="81" y="363"/>
                </a:lnTo>
                <a:lnTo>
                  <a:pt x="128" y="412"/>
                </a:lnTo>
                <a:lnTo>
                  <a:pt x="158" y="421"/>
                </a:lnTo>
                <a:lnTo>
                  <a:pt x="232" y="483"/>
                </a:lnTo>
                <a:lnTo>
                  <a:pt x="238" y="549"/>
                </a:lnTo>
                <a:lnTo>
                  <a:pt x="260" y="584"/>
                </a:lnTo>
                <a:lnTo>
                  <a:pt x="376" y="629"/>
                </a:lnTo>
                <a:lnTo>
                  <a:pt x="410" y="621"/>
                </a:lnTo>
                <a:lnTo>
                  <a:pt x="447" y="636"/>
                </a:lnTo>
                <a:lnTo>
                  <a:pt x="525" y="644"/>
                </a:lnTo>
                <a:lnTo>
                  <a:pt x="575" y="674"/>
                </a:lnTo>
                <a:lnTo>
                  <a:pt x="579" y="644"/>
                </a:lnTo>
                <a:lnTo>
                  <a:pt x="649" y="563"/>
                </a:lnTo>
                <a:lnTo>
                  <a:pt x="712" y="425"/>
                </a:lnTo>
                <a:lnTo>
                  <a:pt x="705" y="330"/>
                </a:lnTo>
                <a:lnTo>
                  <a:pt x="733" y="257"/>
                </a:lnTo>
                <a:lnTo>
                  <a:pt x="737" y="182"/>
                </a:lnTo>
                <a:lnTo>
                  <a:pt x="724" y="107"/>
                </a:lnTo>
                <a:lnTo>
                  <a:pt x="588" y="41"/>
                </a:lnTo>
                <a:lnTo>
                  <a:pt x="490" y="36"/>
                </a:lnTo>
                <a:lnTo>
                  <a:pt x="492" y="6"/>
                </a:lnTo>
                <a:close/>
              </a:path>
            </a:pathLst>
          </a:custGeom>
          <a:blipFill dpi="0" rotWithShape="0">
            <a:blip r:embed="rId2" cstate="email"/>
            <a:srcRect/>
            <a:tile tx="0" ty="0" sx="100000" sy="100000" flip="none" algn="tl"/>
          </a:blip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124" name="Freeform 122"/>
          <p:cNvSpPr>
            <a:spLocks/>
          </p:cNvSpPr>
          <p:nvPr/>
        </p:nvSpPr>
        <p:spPr bwMode="auto">
          <a:xfrm>
            <a:off x="6513513" y="5235575"/>
            <a:ext cx="585787" cy="536575"/>
          </a:xfrm>
          <a:custGeom>
            <a:avLst/>
            <a:gdLst>
              <a:gd name="T0" fmla="*/ 2147483647 w 737"/>
              <a:gd name="T1" fmla="*/ 2147483647 h 674"/>
              <a:gd name="T2" fmla="*/ 2147483647 w 737"/>
              <a:gd name="T3" fmla="*/ 0 h 674"/>
              <a:gd name="T4" fmla="*/ 2147483647 w 737"/>
              <a:gd name="T5" fmla="*/ 2147483647 h 674"/>
              <a:gd name="T6" fmla="*/ 2147483647 w 737"/>
              <a:gd name="T7" fmla="*/ 2147483647 h 674"/>
              <a:gd name="T8" fmla="*/ 2147483647 w 737"/>
              <a:gd name="T9" fmla="*/ 2147483647 h 674"/>
              <a:gd name="T10" fmla="*/ 2147483647 w 737"/>
              <a:gd name="T11" fmla="*/ 2147483647 h 674"/>
              <a:gd name="T12" fmla="*/ 2147483647 w 737"/>
              <a:gd name="T13" fmla="*/ 2147483647 h 674"/>
              <a:gd name="T14" fmla="*/ 2147483647 w 737"/>
              <a:gd name="T15" fmla="*/ 2147483647 h 674"/>
              <a:gd name="T16" fmla="*/ 2147483647 w 737"/>
              <a:gd name="T17" fmla="*/ 2147483647 h 674"/>
              <a:gd name="T18" fmla="*/ 2147483647 w 737"/>
              <a:gd name="T19" fmla="*/ 2147483647 h 674"/>
              <a:gd name="T20" fmla="*/ 2147483647 w 737"/>
              <a:gd name="T21" fmla="*/ 2147483647 h 674"/>
              <a:gd name="T22" fmla="*/ 0 w 737"/>
              <a:gd name="T23" fmla="*/ 2147483647 h 674"/>
              <a:gd name="T24" fmla="*/ 2147483647 w 737"/>
              <a:gd name="T25" fmla="*/ 2147483647 h 674"/>
              <a:gd name="T26" fmla="*/ 2147483647 w 737"/>
              <a:gd name="T27" fmla="*/ 2147483647 h 674"/>
              <a:gd name="T28" fmla="*/ 2147483647 w 737"/>
              <a:gd name="T29" fmla="*/ 2147483647 h 674"/>
              <a:gd name="T30" fmla="*/ 2147483647 w 737"/>
              <a:gd name="T31" fmla="*/ 2147483647 h 674"/>
              <a:gd name="T32" fmla="*/ 2147483647 w 737"/>
              <a:gd name="T33" fmla="*/ 2147483647 h 674"/>
              <a:gd name="T34" fmla="*/ 2147483647 w 737"/>
              <a:gd name="T35" fmla="*/ 2147483647 h 674"/>
              <a:gd name="T36" fmla="*/ 2147483647 w 737"/>
              <a:gd name="T37" fmla="*/ 2147483647 h 674"/>
              <a:gd name="T38" fmla="*/ 2147483647 w 737"/>
              <a:gd name="T39" fmla="*/ 2147483647 h 674"/>
              <a:gd name="T40" fmla="*/ 2147483647 w 737"/>
              <a:gd name="T41" fmla="*/ 2147483647 h 674"/>
              <a:gd name="T42" fmla="*/ 2147483647 w 737"/>
              <a:gd name="T43" fmla="*/ 2147483647 h 674"/>
              <a:gd name="T44" fmla="*/ 2147483647 w 737"/>
              <a:gd name="T45" fmla="*/ 2147483647 h 674"/>
              <a:gd name="T46" fmla="*/ 2147483647 w 737"/>
              <a:gd name="T47" fmla="*/ 2147483647 h 674"/>
              <a:gd name="T48" fmla="*/ 2147483647 w 737"/>
              <a:gd name="T49" fmla="*/ 2147483647 h 674"/>
              <a:gd name="T50" fmla="*/ 2147483647 w 737"/>
              <a:gd name="T51" fmla="*/ 2147483647 h 674"/>
              <a:gd name="T52" fmla="*/ 2147483647 w 737"/>
              <a:gd name="T53" fmla="*/ 2147483647 h 674"/>
              <a:gd name="T54" fmla="*/ 2147483647 w 737"/>
              <a:gd name="T55" fmla="*/ 2147483647 h 674"/>
              <a:gd name="T56" fmla="*/ 2147483647 w 737"/>
              <a:gd name="T57" fmla="*/ 2147483647 h 674"/>
              <a:gd name="T58" fmla="*/ 2147483647 w 737"/>
              <a:gd name="T59" fmla="*/ 2147483647 h 674"/>
              <a:gd name="T60" fmla="*/ 2147483647 w 737"/>
              <a:gd name="T61" fmla="*/ 2147483647 h 674"/>
              <a:gd name="T62" fmla="*/ 2147483647 w 737"/>
              <a:gd name="T63" fmla="*/ 2147483647 h 674"/>
              <a:gd name="T64" fmla="*/ 2147483647 w 737"/>
              <a:gd name="T65" fmla="*/ 2147483647 h 67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37"/>
              <a:gd name="T100" fmla="*/ 0 h 674"/>
              <a:gd name="T101" fmla="*/ 737 w 737"/>
              <a:gd name="T102" fmla="*/ 674 h 67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37" h="674">
                <a:moveTo>
                  <a:pt x="492" y="6"/>
                </a:moveTo>
                <a:lnTo>
                  <a:pt x="438" y="0"/>
                </a:lnTo>
                <a:lnTo>
                  <a:pt x="383" y="16"/>
                </a:lnTo>
                <a:lnTo>
                  <a:pt x="340" y="50"/>
                </a:lnTo>
                <a:lnTo>
                  <a:pt x="324" y="107"/>
                </a:lnTo>
                <a:lnTo>
                  <a:pt x="297" y="109"/>
                </a:lnTo>
                <a:lnTo>
                  <a:pt x="249" y="139"/>
                </a:lnTo>
                <a:lnTo>
                  <a:pt x="201" y="195"/>
                </a:lnTo>
                <a:lnTo>
                  <a:pt x="145" y="230"/>
                </a:lnTo>
                <a:lnTo>
                  <a:pt x="121" y="222"/>
                </a:lnTo>
                <a:lnTo>
                  <a:pt x="67" y="225"/>
                </a:lnTo>
                <a:lnTo>
                  <a:pt x="0" y="215"/>
                </a:lnTo>
                <a:lnTo>
                  <a:pt x="81" y="363"/>
                </a:lnTo>
                <a:lnTo>
                  <a:pt x="128" y="412"/>
                </a:lnTo>
                <a:lnTo>
                  <a:pt x="158" y="421"/>
                </a:lnTo>
                <a:lnTo>
                  <a:pt x="232" y="483"/>
                </a:lnTo>
                <a:lnTo>
                  <a:pt x="238" y="549"/>
                </a:lnTo>
                <a:lnTo>
                  <a:pt x="260" y="584"/>
                </a:lnTo>
                <a:lnTo>
                  <a:pt x="376" y="629"/>
                </a:lnTo>
                <a:lnTo>
                  <a:pt x="410" y="621"/>
                </a:lnTo>
                <a:lnTo>
                  <a:pt x="447" y="636"/>
                </a:lnTo>
                <a:lnTo>
                  <a:pt x="525" y="644"/>
                </a:lnTo>
                <a:lnTo>
                  <a:pt x="575" y="674"/>
                </a:lnTo>
                <a:lnTo>
                  <a:pt x="579" y="644"/>
                </a:lnTo>
                <a:lnTo>
                  <a:pt x="649" y="563"/>
                </a:lnTo>
                <a:lnTo>
                  <a:pt x="712" y="425"/>
                </a:lnTo>
                <a:lnTo>
                  <a:pt x="705" y="330"/>
                </a:lnTo>
                <a:lnTo>
                  <a:pt x="733" y="257"/>
                </a:lnTo>
                <a:lnTo>
                  <a:pt x="737" y="182"/>
                </a:lnTo>
                <a:lnTo>
                  <a:pt x="724" y="107"/>
                </a:lnTo>
                <a:lnTo>
                  <a:pt x="588" y="41"/>
                </a:lnTo>
                <a:lnTo>
                  <a:pt x="490" y="36"/>
                </a:lnTo>
                <a:lnTo>
                  <a:pt x="492" y="6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125" name="Freeform 123"/>
          <p:cNvSpPr>
            <a:spLocks/>
          </p:cNvSpPr>
          <p:nvPr/>
        </p:nvSpPr>
        <p:spPr bwMode="auto">
          <a:xfrm>
            <a:off x="5519738" y="5335587"/>
            <a:ext cx="993775" cy="912813"/>
          </a:xfrm>
          <a:custGeom>
            <a:avLst/>
            <a:gdLst>
              <a:gd name="T0" fmla="*/ 0 w 1253"/>
              <a:gd name="T1" fmla="*/ 2147483647 h 1151"/>
              <a:gd name="T2" fmla="*/ 2147483647 w 1253"/>
              <a:gd name="T3" fmla="*/ 2147483647 h 1151"/>
              <a:gd name="T4" fmla="*/ 2147483647 w 1253"/>
              <a:gd name="T5" fmla="*/ 2147483647 h 1151"/>
              <a:gd name="T6" fmla="*/ 2147483647 w 1253"/>
              <a:gd name="T7" fmla="*/ 0 h 1151"/>
              <a:gd name="T8" fmla="*/ 2147483647 w 1253"/>
              <a:gd name="T9" fmla="*/ 2147483647 h 1151"/>
              <a:gd name="T10" fmla="*/ 2147483647 w 1253"/>
              <a:gd name="T11" fmla="*/ 2147483647 h 1151"/>
              <a:gd name="T12" fmla="*/ 2147483647 w 1253"/>
              <a:gd name="T13" fmla="*/ 2147483647 h 1151"/>
              <a:gd name="T14" fmla="*/ 2147483647 w 1253"/>
              <a:gd name="T15" fmla="*/ 2147483647 h 1151"/>
              <a:gd name="T16" fmla="*/ 2147483647 w 1253"/>
              <a:gd name="T17" fmla="*/ 2147483647 h 1151"/>
              <a:gd name="T18" fmla="*/ 2147483647 w 1253"/>
              <a:gd name="T19" fmla="*/ 2147483647 h 1151"/>
              <a:gd name="T20" fmla="*/ 2147483647 w 1253"/>
              <a:gd name="T21" fmla="*/ 2147483647 h 1151"/>
              <a:gd name="T22" fmla="*/ 2147483647 w 1253"/>
              <a:gd name="T23" fmla="*/ 2147483647 h 1151"/>
              <a:gd name="T24" fmla="*/ 2147483647 w 1253"/>
              <a:gd name="T25" fmla="*/ 2147483647 h 1151"/>
              <a:gd name="T26" fmla="*/ 2147483647 w 1253"/>
              <a:gd name="T27" fmla="*/ 2147483647 h 1151"/>
              <a:gd name="T28" fmla="*/ 2147483647 w 1253"/>
              <a:gd name="T29" fmla="*/ 2147483647 h 1151"/>
              <a:gd name="T30" fmla="*/ 2147483647 w 1253"/>
              <a:gd name="T31" fmla="*/ 2147483647 h 1151"/>
              <a:gd name="T32" fmla="*/ 2147483647 w 1253"/>
              <a:gd name="T33" fmla="*/ 2147483647 h 1151"/>
              <a:gd name="T34" fmla="*/ 2147483647 w 1253"/>
              <a:gd name="T35" fmla="*/ 2147483647 h 1151"/>
              <a:gd name="T36" fmla="*/ 2147483647 w 1253"/>
              <a:gd name="T37" fmla="*/ 2147483647 h 1151"/>
              <a:gd name="T38" fmla="*/ 2147483647 w 1253"/>
              <a:gd name="T39" fmla="*/ 2147483647 h 1151"/>
              <a:gd name="T40" fmla="*/ 2147483647 w 1253"/>
              <a:gd name="T41" fmla="*/ 2147483647 h 1151"/>
              <a:gd name="T42" fmla="*/ 2147483647 w 1253"/>
              <a:gd name="T43" fmla="*/ 2147483647 h 1151"/>
              <a:gd name="T44" fmla="*/ 2147483647 w 1253"/>
              <a:gd name="T45" fmla="*/ 2147483647 h 1151"/>
              <a:gd name="T46" fmla="*/ 2147483647 w 1253"/>
              <a:gd name="T47" fmla="*/ 2147483647 h 1151"/>
              <a:gd name="T48" fmla="*/ 2147483647 w 1253"/>
              <a:gd name="T49" fmla="*/ 2147483647 h 1151"/>
              <a:gd name="T50" fmla="*/ 2147483647 w 1253"/>
              <a:gd name="T51" fmla="*/ 2147483647 h 1151"/>
              <a:gd name="T52" fmla="*/ 2147483647 w 1253"/>
              <a:gd name="T53" fmla="*/ 2147483647 h 1151"/>
              <a:gd name="T54" fmla="*/ 2147483647 w 1253"/>
              <a:gd name="T55" fmla="*/ 2147483647 h 1151"/>
              <a:gd name="T56" fmla="*/ 2147483647 w 1253"/>
              <a:gd name="T57" fmla="*/ 2147483647 h 1151"/>
              <a:gd name="T58" fmla="*/ 2147483647 w 1253"/>
              <a:gd name="T59" fmla="*/ 2147483647 h 1151"/>
              <a:gd name="T60" fmla="*/ 2147483647 w 1253"/>
              <a:gd name="T61" fmla="*/ 2147483647 h 1151"/>
              <a:gd name="T62" fmla="*/ 2147483647 w 1253"/>
              <a:gd name="T63" fmla="*/ 2147483647 h 1151"/>
              <a:gd name="T64" fmla="*/ 2147483647 w 1253"/>
              <a:gd name="T65" fmla="*/ 2147483647 h 1151"/>
              <a:gd name="T66" fmla="*/ 2147483647 w 1253"/>
              <a:gd name="T67" fmla="*/ 2147483647 h 1151"/>
              <a:gd name="T68" fmla="*/ 2147483647 w 1253"/>
              <a:gd name="T69" fmla="*/ 2147483647 h 1151"/>
              <a:gd name="T70" fmla="*/ 2147483647 w 1253"/>
              <a:gd name="T71" fmla="*/ 2147483647 h 1151"/>
              <a:gd name="T72" fmla="*/ 2147483647 w 1253"/>
              <a:gd name="T73" fmla="*/ 2147483647 h 1151"/>
              <a:gd name="T74" fmla="*/ 2147483647 w 1253"/>
              <a:gd name="T75" fmla="*/ 2147483647 h 1151"/>
              <a:gd name="T76" fmla="*/ 2147483647 w 1253"/>
              <a:gd name="T77" fmla="*/ 2147483647 h 1151"/>
              <a:gd name="T78" fmla="*/ 2147483647 w 1253"/>
              <a:gd name="T79" fmla="*/ 2147483647 h 1151"/>
              <a:gd name="T80" fmla="*/ 2147483647 w 1253"/>
              <a:gd name="T81" fmla="*/ 2147483647 h 1151"/>
              <a:gd name="T82" fmla="*/ 2147483647 w 1253"/>
              <a:gd name="T83" fmla="*/ 2147483647 h 1151"/>
              <a:gd name="T84" fmla="*/ 2147483647 w 1253"/>
              <a:gd name="T85" fmla="*/ 2147483647 h 1151"/>
              <a:gd name="T86" fmla="*/ 2147483647 w 1253"/>
              <a:gd name="T87" fmla="*/ 2147483647 h 1151"/>
              <a:gd name="T88" fmla="*/ 2147483647 w 1253"/>
              <a:gd name="T89" fmla="*/ 2147483647 h 1151"/>
              <a:gd name="T90" fmla="*/ 2147483647 w 1253"/>
              <a:gd name="T91" fmla="*/ 2147483647 h 1151"/>
              <a:gd name="T92" fmla="*/ 2147483647 w 1253"/>
              <a:gd name="T93" fmla="*/ 2147483647 h 1151"/>
              <a:gd name="T94" fmla="*/ 2147483647 w 1253"/>
              <a:gd name="T95" fmla="*/ 2147483647 h 1151"/>
              <a:gd name="T96" fmla="*/ 2147483647 w 1253"/>
              <a:gd name="T97" fmla="*/ 2147483647 h 1151"/>
              <a:gd name="T98" fmla="*/ 2147483647 w 1253"/>
              <a:gd name="T99" fmla="*/ 2147483647 h 1151"/>
              <a:gd name="T100" fmla="*/ 2147483647 w 1253"/>
              <a:gd name="T101" fmla="*/ 2147483647 h 1151"/>
              <a:gd name="T102" fmla="*/ 2147483647 w 1253"/>
              <a:gd name="T103" fmla="*/ 2147483647 h 1151"/>
              <a:gd name="T104" fmla="*/ 2147483647 w 1253"/>
              <a:gd name="T105" fmla="*/ 2147483647 h 1151"/>
              <a:gd name="T106" fmla="*/ 2147483647 w 1253"/>
              <a:gd name="T107" fmla="*/ 2147483647 h 1151"/>
              <a:gd name="T108" fmla="*/ 0 w 1253"/>
              <a:gd name="T109" fmla="*/ 2147483647 h 115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253"/>
              <a:gd name="T166" fmla="*/ 0 h 1151"/>
              <a:gd name="T167" fmla="*/ 1253 w 1253"/>
              <a:gd name="T168" fmla="*/ 1151 h 115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253" h="1151">
                <a:moveTo>
                  <a:pt x="0" y="37"/>
                </a:moveTo>
                <a:lnTo>
                  <a:pt x="20" y="17"/>
                </a:lnTo>
                <a:lnTo>
                  <a:pt x="50" y="24"/>
                </a:lnTo>
                <a:lnTo>
                  <a:pt x="83" y="0"/>
                </a:lnTo>
                <a:lnTo>
                  <a:pt x="140" y="4"/>
                </a:lnTo>
                <a:lnTo>
                  <a:pt x="208" y="44"/>
                </a:lnTo>
                <a:lnTo>
                  <a:pt x="619" y="50"/>
                </a:lnTo>
                <a:lnTo>
                  <a:pt x="648" y="77"/>
                </a:lnTo>
                <a:lnTo>
                  <a:pt x="692" y="87"/>
                </a:lnTo>
                <a:lnTo>
                  <a:pt x="772" y="83"/>
                </a:lnTo>
                <a:lnTo>
                  <a:pt x="923" y="110"/>
                </a:lnTo>
                <a:lnTo>
                  <a:pt x="1074" y="70"/>
                </a:lnTo>
                <a:lnTo>
                  <a:pt x="1156" y="47"/>
                </a:lnTo>
                <a:lnTo>
                  <a:pt x="1224" y="57"/>
                </a:lnTo>
                <a:lnTo>
                  <a:pt x="1253" y="90"/>
                </a:lnTo>
                <a:lnTo>
                  <a:pt x="1224" y="87"/>
                </a:lnTo>
                <a:lnTo>
                  <a:pt x="1202" y="105"/>
                </a:lnTo>
                <a:lnTo>
                  <a:pt x="1156" y="115"/>
                </a:lnTo>
                <a:lnTo>
                  <a:pt x="1101" y="165"/>
                </a:lnTo>
                <a:lnTo>
                  <a:pt x="1088" y="122"/>
                </a:lnTo>
                <a:lnTo>
                  <a:pt x="1052" y="115"/>
                </a:lnTo>
                <a:lnTo>
                  <a:pt x="859" y="145"/>
                </a:lnTo>
                <a:lnTo>
                  <a:pt x="851" y="181"/>
                </a:lnTo>
                <a:lnTo>
                  <a:pt x="851" y="471"/>
                </a:lnTo>
                <a:lnTo>
                  <a:pt x="824" y="486"/>
                </a:lnTo>
                <a:lnTo>
                  <a:pt x="783" y="482"/>
                </a:lnTo>
                <a:lnTo>
                  <a:pt x="759" y="506"/>
                </a:lnTo>
                <a:lnTo>
                  <a:pt x="759" y="750"/>
                </a:lnTo>
                <a:lnTo>
                  <a:pt x="759" y="1094"/>
                </a:lnTo>
                <a:lnTo>
                  <a:pt x="685" y="1151"/>
                </a:lnTo>
                <a:lnTo>
                  <a:pt x="568" y="1151"/>
                </a:lnTo>
                <a:lnTo>
                  <a:pt x="554" y="1116"/>
                </a:lnTo>
                <a:lnTo>
                  <a:pt x="490" y="1091"/>
                </a:lnTo>
                <a:lnTo>
                  <a:pt x="473" y="1116"/>
                </a:lnTo>
                <a:lnTo>
                  <a:pt x="466" y="1119"/>
                </a:lnTo>
                <a:lnTo>
                  <a:pt x="466" y="1124"/>
                </a:lnTo>
                <a:lnTo>
                  <a:pt x="412" y="1084"/>
                </a:lnTo>
                <a:lnTo>
                  <a:pt x="358" y="1011"/>
                </a:lnTo>
                <a:lnTo>
                  <a:pt x="305" y="824"/>
                </a:lnTo>
                <a:lnTo>
                  <a:pt x="305" y="775"/>
                </a:lnTo>
                <a:lnTo>
                  <a:pt x="272" y="680"/>
                </a:lnTo>
                <a:lnTo>
                  <a:pt x="262" y="604"/>
                </a:lnTo>
                <a:lnTo>
                  <a:pt x="275" y="586"/>
                </a:lnTo>
                <a:lnTo>
                  <a:pt x="275" y="565"/>
                </a:lnTo>
                <a:lnTo>
                  <a:pt x="265" y="555"/>
                </a:lnTo>
                <a:lnTo>
                  <a:pt x="265" y="539"/>
                </a:lnTo>
                <a:lnTo>
                  <a:pt x="251" y="499"/>
                </a:lnTo>
                <a:lnTo>
                  <a:pt x="212" y="459"/>
                </a:lnTo>
                <a:lnTo>
                  <a:pt x="197" y="421"/>
                </a:lnTo>
                <a:lnTo>
                  <a:pt x="164" y="381"/>
                </a:lnTo>
                <a:lnTo>
                  <a:pt x="147" y="324"/>
                </a:lnTo>
                <a:lnTo>
                  <a:pt x="66" y="188"/>
                </a:lnTo>
                <a:lnTo>
                  <a:pt x="33" y="155"/>
                </a:lnTo>
                <a:lnTo>
                  <a:pt x="7" y="100"/>
                </a:lnTo>
                <a:lnTo>
                  <a:pt x="0" y="37"/>
                </a:lnTo>
                <a:close/>
              </a:path>
            </a:pathLst>
          </a:custGeom>
          <a:solidFill>
            <a:srgbClr val="0000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126" name="Freeform 124"/>
          <p:cNvSpPr>
            <a:spLocks/>
          </p:cNvSpPr>
          <p:nvPr/>
        </p:nvSpPr>
        <p:spPr bwMode="auto">
          <a:xfrm>
            <a:off x="5519738" y="5335587"/>
            <a:ext cx="993775" cy="912813"/>
          </a:xfrm>
          <a:custGeom>
            <a:avLst/>
            <a:gdLst>
              <a:gd name="T0" fmla="*/ 0 w 1253"/>
              <a:gd name="T1" fmla="*/ 2147483647 h 1151"/>
              <a:gd name="T2" fmla="*/ 2147483647 w 1253"/>
              <a:gd name="T3" fmla="*/ 2147483647 h 1151"/>
              <a:gd name="T4" fmla="*/ 2147483647 w 1253"/>
              <a:gd name="T5" fmla="*/ 2147483647 h 1151"/>
              <a:gd name="T6" fmla="*/ 2147483647 w 1253"/>
              <a:gd name="T7" fmla="*/ 0 h 1151"/>
              <a:gd name="T8" fmla="*/ 2147483647 w 1253"/>
              <a:gd name="T9" fmla="*/ 2147483647 h 1151"/>
              <a:gd name="T10" fmla="*/ 2147483647 w 1253"/>
              <a:gd name="T11" fmla="*/ 2147483647 h 1151"/>
              <a:gd name="T12" fmla="*/ 2147483647 w 1253"/>
              <a:gd name="T13" fmla="*/ 2147483647 h 1151"/>
              <a:gd name="T14" fmla="*/ 2147483647 w 1253"/>
              <a:gd name="T15" fmla="*/ 2147483647 h 1151"/>
              <a:gd name="T16" fmla="*/ 2147483647 w 1253"/>
              <a:gd name="T17" fmla="*/ 2147483647 h 1151"/>
              <a:gd name="T18" fmla="*/ 2147483647 w 1253"/>
              <a:gd name="T19" fmla="*/ 2147483647 h 1151"/>
              <a:gd name="T20" fmla="*/ 2147483647 w 1253"/>
              <a:gd name="T21" fmla="*/ 2147483647 h 1151"/>
              <a:gd name="T22" fmla="*/ 2147483647 w 1253"/>
              <a:gd name="T23" fmla="*/ 2147483647 h 1151"/>
              <a:gd name="T24" fmla="*/ 2147483647 w 1253"/>
              <a:gd name="T25" fmla="*/ 2147483647 h 1151"/>
              <a:gd name="T26" fmla="*/ 2147483647 w 1253"/>
              <a:gd name="T27" fmla="*/ 2147483647 h 1151"/>
              <a:gd name="T28" fmla="*/ 2147483647 w 1253"/>
              <a:gd name="T29" fmla="*/ 2147483647 h 1151"/>
              <a:gd name="T30" fmla="*/ 2147483647 w 1253"/>
              <a:gd name="T31" fmla="*/ 2147483647 h 1151"/>
              <a:gd name="T32" fmla="*/ 2147483647 w 1253"/>
              <a:gd name="T33" fmla="*/ 2147483647 h 1151"/>
              <a:gd name="T34" fmla="*/ 2147483647 w 1253"/>
              <a:gd name="T35" fmla="*/ 2147483647 h 1151"/>
              <a:gd name="T36" fmla="*/ 2147483647 w 1253"/>
              <a:gd name="T37" fmla="*/ 2147483647 h 1151"/>
              <a:gd name="T38" fmla="*/ 2147483647 w 1253"/>
              <a:gd name="T39" fmla="*/ 2147483647 h 1151"/>
              <a:gd name="T40" fmla="*/ 2147483647 w 1253"/>
              <a:gd name="T41" fmla="*/ 2147483647 h 1151"/>
              <a:gd name="T42" fmla="*/ 2147483647 w 1253"/>
              <a:gd name="T43" fmla="*/ 2147483647 h 1151"/>
              <a:gd name="T44" fmla="*/ 2147483647 w 1253"/>
              <a:gd name="T45" fmla="*/ 2147483647 h 1151"/>
              <a:gd name="T46" fmla="*/ 2147483647 w 1253"/>
              <a:gd name="T47" fmla="*/ 2147483647 h 1151"/>
              <a:gd name="T48" fmla="*/ 2147483647 w 1253"/>
              <a:gd name="T49" fmla="*/ 2147483647 h 1151"/>
              <a:gd name="T50" fmla="*/ 2147483647 w 1253"/>
              <a:gd name="T51" fmla="*/ 2147483647 h 1151"/>
              <a:gd name="T52" fmla="*/ 2147483647 w 1253"/>
              <a:gd name="T53" fmla="*/ 2147483647 h 1151"/>
              <a:gd name="T54" fmla="*/ 2147483647 w 1253"/>
              <a:gd name="T55" fmla="*/ 2147483647 h 1151"/>
              <a:gd name="T56" fmla="*/ 2147483647 w 1253"/>
              <a:gd name="T57" fmla="*/ 2147483647 h 1151"/>
              <a:gd name="T58" fmla="*/ 2147483647 w 1253"/>
              <a:gd name="T59" fmla="*/ 2147483647 h 1151"/>
              <a:gd name="T60" fmla="*/ 2147483647 w 1253"/>
              <a:gd name="T61" fmla="*/ 2147483647 h 1151"/>
              <a:gd name="T62" fmla="*/ 2147483647 w 1253"/>
              <a:gd name="T63" fmla="*/ 2147483647 h 1151"/>
              <a:gd name="T64" fmla="*/ 2147483647 w 1253"/>
              <a:gd name="T65" fmla="*/ 2147483647 h 1151"/>
              <a:gd name="T66" fmla="*/ 2147483647 w 1253"/>
              <a:gd name="T67" fmla="*/ 2147483647 h 1151"/>
              <a:gd name="T68" fmla="*/ 2147483647 w 1253"/>
              <a:gd name="T69" fmla="*/ 2147483647 h 1151"/>
              <a:gd name="T70" fmla="*/ 2147483647 w 1253"/>
              <a:gd name="T71" fmla="*/ 2147483647 h 1151"/>
              <a:gd name="T72" fmla="*/ 2147483647 w 1253"/>
              <a:gd name="T73" fmla="*/ 2147483647 h 1151"/>
              <a:gd name="T74" fmla="*/ 2147483647 w 1253"/>
              <a:gd name="T75" fmla="*/ 2147483647 h 1151"/>
              <a:gd name="T76" fmla="*/ 2147483647 w 1253"/>
              <a:gd name="T77" fmla="*/ 2147483647 h 1151"/>
              <a:gd name="T78" fmla="*/ 2147483647 w 1253"/>
              <a:gd name="T79" fmla="*/ 2147483647 h 1151"/>
              <a:gd name="T80" fmla="*/ 2147483647 w 1253"/>
              <a:gd name="T81" fmla="*/ 2147483647 h 1151"/>
              <a:gd name="T82" fmla="*/ 2147483647 w 1253"/>
              <a:gd name="T83" fmla="*/ 2147483647 h 1151"/>
              <a:gd name="T84" fmla="*/ 2147483647 w 1253"/>
              <a:gd name="T85" fmla="*/ 2147483647 h 1151"/>
              <a:gd name="T86" fmla="*/ 2147483647 w 1253"/>
              <a:gd name="T87" fmla="*/ 2147483647 h 1151"/>
              <a:gd name="T88" fmla="*/ 2147483647 w 1253"/>
              <a:gd name="T89" fmla="*/ 2147483647 h 1151"/>
              <a:gd name="T90" fmla="*/ 2147483647 w 1253"/>
              <a:gd name="T91" fmla="*/ 2147483647 h 1151"/>
              <a:gd name="T92" fmla="*/ 2147483647 w 1253"/>
              <a:gd name="T93" fmla="*/ 2147483647 h 1151"/>
              <a:gd name="T94" fmla="*/ 2147483647 w 1253"/>
              <a:gd name="T95" fmla="*/ 2147483647 h 1151"/>
              <a:gd name="T96" fmla="*/ 2147483647 w 1253"/>
              <a:gd name="T97" fmla="*/ 2147483647 h 1151"/>
              <a:gd name="T98" fmla="*/ 2147483647 w 1253"/>
              <a:gd name="T99" fmla="*/ 2147483647 h 1151"/>
              <a:gd name="T100" fmla="*/ 2147483647 w 1253"/>
              <a:gd name="T101" fmla="*/ 2147483647 h 1151"/>
              <a:gd name="T102" fmla="*/ 2147483647 w 1253"/>
              <a:gd name="T103" fmla="*/ 2147483647 h 1151"/>
              <a:gd name="T104" fmla="*/ 2147483647 w 1253"/>
              <a:gd name="T105" fmla="*/ 2147483647 h 1151"/>
              <a:gd name="T106" fmla="*/ 2147483647 w 1253"/>
              <a:gd name="T107" fmla="*/ 2147483647 h 1151"/>
              <a:gd name="T108" fmla="*/ 0 w 1253"/>
              <a:gd name="T109" fmla="*/ 2147483647 h 115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253"/>
              <a:gd name="T166" fmla="*/ 0 h 1151"/>
              <a:gd name="T167" fmla="*/ 1253 w 1253"/>
              <a:gd name="T168" fmla="*/ 1151 h 115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253" h="1151">
                <a:moveTo>
                  <a:pt x="0" y="37"/>
                </a:moveTo>
                <a:lnTo>
                  <a:pt x="20" y="17"/>
                </a:lnTo>
                <a:lnTo>
                  <a:pt x="50" y="24"/>
                </a:lnTo>
                <a:lnTo>
                  <a:pt x="83" y="0"/>
                </a:lnTo>
                <a:lnTo>
                  <a:pt x="140" y="4"/>
                </a:lnTo>
                <a:lnTo>
                  <a:pt x="208" y="44"/>
                </a:lnTo>
                <a:lnTo>
                  <a:pt x="619" y="50"/>
                </a:lnTo>
                <a:lnTo>
                  <a:pt x="648" y="77"/>
                </a:lnTo>
                <a:lnTo>
                  <a:pt x="692" y="87"/>
                </a:lnTo>
                <a:lnTo>
                  <a:pt x="772" y="83"/>
                </a:lnTo>
                <a:lnTo>
                  <a:pt x="923" y="110"/>
                </a:lnTo>
                <a:lnTo>
                  <a:pt x="1074" y="70"/>
                </a:lnTo>
                <a:lnTo>
                  <a:pt x="1156" y="47"/>
                </a:lnTo>
                <a:lnTo>
                  <a:pt x="1224" y="57"/>
                </a:lnTo>
                <a:lnTo>
                  <a:pt x="1253" y="90"/>
                </a:lnTo>
                <a:lnTo>
                  <a:pt x="1224" y="87"/>
                </a:lnTo>
                <a:lnTo>
                  <a:pt x="1202" y="105"/>
                </a:lnTo>
                <a:lnTo>
                  <a:pt x="1156" y="115"/>
                </a:lnTo>
                <a:lnTo>
                  <a:pt x="1101" y="165"/>
                </a:lnTo>
                <a:lnTo>
                  <a:pt x="1088" y="122"/>
                </a:lnTo>
                <a:lnTo>
                  <a:pt x="1052" y="115"/>
                </a:lnTo>
                <a:lnTo>
                  <a:pt x="859" y="145"/>
                </a:lnTo>
                <a:lnTo>
                  <a:pt x="851" y="181"/>
                </a:lnTo>
                <a:lnTo>
                  <a:pt x="851" y="471"/>
                </a:lnTo>
                <a:lnTo>
                  <a:pt x="824" y="486"/>
                </a:lnTo>
                <a:lnTo>
                  <a:pt x="783" y="482"/>
                </a:lnTo>
                <a:lnTo>
                  <a:pt x="759" y="506"/>
                </a:lnTo>
                <a:lnTo>
                  <a:pt x="759" y="750"/>
                </a:lnTo>
                <a:lnTo>
                  <a:pt x="759" y="1094"/>
                </a:lnTo>
                <a:lnTo>
                  <a:pt x="685" y="1151"/>
                </a:lnTo>
                <a:lnTo>
                  <a:pt x="568" y="1151"/>
                </a:lnTo>
                <a:lnTo>
                  <a:pt x="554" y="1116"/>
                </a:lnTo>
                <a:lnTo>
                  <a:pt x="490" y="1091"/>
                </a:lnTo>
                <a:lnTo>
                  <a:pt x="473" y="1116"/>
                </a:lnTo>
                <a:lnTo>
                  <a:pt x="466" y="1119"/>
                </a:lnTo>
                <a:lnTo>
                  <a:pt x="466" y="1124"/>
                </a:lnTo>
                <a:lnTo>
                  <a:pt x="412" y="1084"/>
                </a:lnTo>
                <a:lnTo>
                  <a:pt x="358" y="1011"/>
                </a:lnTo>
                <a:lnTo>
                  <a:pt x="305" y="824"/>
                </a:lnTo>
                <a:lnTo>
                  <a:pt x="305" y="775"/>
                </a:lnTo>
                <a:lnTo>
                  <a:pt x="272" y="680"/>
                </a:lnTo>
                <a:lnTo>
                  <a:pt x="262" y="604"/>
                </a:lnTo>
                <a:lnTo>
                  <a:pt x="275" y="586"/>
                </a:lnTo>
                <a:lnTo>
                  <a:pt x="275" y="565"/>
                </a:lnTo>
                <a:lnTo>
                  <a:pt x="265" y="555"/>
                </a:lnTo>
                <a:lnTo>
                  <a:pt x="265" y="539"/>
                </a:lnTo>
                <a:lnTo>
                  <a:pt x="251" y="499"/>
                </a:lnTo>
                <a:lnTo>
                  <a:pt x="212" y="459"/>
                </a:lnTo>
                <a:lnTo>
                  <a:pt x="197" y="421"/>
                </a:lnTo>
                <a:lnTo>
                  <a:pt x="164" y="381"/>
                </a:lnTo>
                <a:lnTo>
                  <a:pt x="147" y="324"/>
                </a:lnTo>
                <a:lnTo>
                  <a:pt x="66" y="188"/>
                </a:lnTo>
                <a:lnTo>
                  <a:pt x="33" y="155"/>
                </a:lnTo>
                <a:lnTo>
                  <a:pt x="7" y="100"/>
                </a:lnTo>
                <a:lnTo>
                  <a:pt x="0" y="37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127" name="Freeform 125"/>
          <p:cNvSpPr>
            <a:spLocks/>
          </p:cNvSpPr>
          <p:nvPr/>
        </p:nvSpPr>
        <p:spPr bwMode="auto">
          <a:xfrm>
            <a:off x="6121400" y="5403850"/>
            <a:ext cx="690563" cy="679450"/>
          </a:xfrm>
          <a:custGeom>
            <a:avLst/>
            <a:gdLst>
              <a:gd name="T0" fmla="*/ 2147483647 w 870"/>
              <a:gd name="T1" fmla="*/ 2147483647 h 855"/>
              <a:gd name="T2" fmla="*/ 2147483647 w 870"/>
              <a:gd name="T3" fmla="*/ 2147483647 h 855"/>
              <a:gd name="T4" fmla="*/ 2147483647 w 870"/>
              <a:gd name="T5" fmla="*/ 2147483647 h 855"/>
              <a:gd name="T6" fmla="*/ 2147483647 w 870"/>
              <a:gd name="T7" fmla="*/ 2147483647 h 855"/>
              <a:gd name="T8" fmla="*/ 2147483647 w 870"/>
              <a:gd name="T9" fmla="*/ 2147483647 h 855"/>
              <a:gd name="T10" fmla="*/ 2147483647 w 870"/>
              <a:gd name="T11" fmla="*/ 2147483647 h 855"/>
              <a:gd name="T12" fmla="*/ 2147483647 w 870"/>
              <a:gd name="T13" fmla="*/ 2147483647 h 855"/>
              <a:gd name="T14" fmla="*/ 2147483647 w 870"/>
              <a:gd name="T15" fmla="*/ 2147483647 h 855"/>
              <a:gd name="T16" fmla="*/ 2147483647 w 870"/>
              <a:gd name="T17" fmla="*/ 0 h 855"/>
              <a:gd name="T18" fmla="*/ 2147483647 w 870"/>
              <a:gd name="T19" fmla="*/ 2147483647 h 855"/>
              <a:gd name="T20" fmla="*/ 2147483647 w 870"/>
              <a:gd name="T21" fmla="*/ 2147483647 h 855"/>
              <a:gd name="T22" fmla="*/ 2147483647 w 870"/>
              <a:gd name="T23" fmla="*/ 2147483647 h 855"/>
              <a:gd name="T24" fmla="*/ 2147483647 w 870"/>
              <a:gd name="T25" fmla="*/ 2147483647 h 855"/>
              <a:gd name="T26" fmla="*/ 2147483647 w 870"/>
              <a:gd name="T27" fmla="*/ 2147483647 h 855"/>
              <a:gd name="T28" fmla="*/ 2147483647 w 870"/>
              <a:gd name="T29" fmla="*/ 2147483647 h 855"/>
              <a:gd name="T30" fmla="*/ 2147483647 w 870"/>
              <a:gd name="T31" fmla="*/ 2147483647 h 855"/>
              <a:gd name="T32" fmla="*/ 2147483647 w 870"/>
              <a:gd name="T33" fmla="*/ 2147483647 h 855"/>
              <a:gd name="T34" fmla="*/ 2147483647 w 870"/>
              <a:gd name="T35" fmla="*/ 2147483647 h 855"/>
              <a:gd name="T36" fmla="*/ 2147483647 w 870"/>
              <a:gd name="T37" fmla="*/ 2147483647 h 855"/>
              <a:gd name="T38" fmla="*/ 0 w 870"/>
              <a:gd name="T39" fmla="*/ 2147483647 h 855"/>
              <a:gd name="T40" fmla="*/ 0 w 870"/>
              <a:gd name="T41" fmla="*/ 2147483647 h 855"/>
              <a:gd name="T42" fmla="*/ 2147483647 w 870"/>
              <a:gd name="T43" fmla="*/ 2147483647 h 855"/>
              <a:gd name="T44" fmla="*/ 2147483647 w 870"/>
              <a:gd name="T45" fmla="*/ 2147483647 h 855"/>
              <a:gd name="T46" fmla="*/ 2147483647 w 870"/>
              <a:gd name="T47" fmla="*/ 2147483647 h 855"/>
              <a:gd name="T48" fmla="*/ 2147483647 w 870"/>
              <a:gd name="T49" fmla="*/ 2147483647 h 855"/>
              <a:gd name="T50" fmla="*/ 2147483647 w 870"/>
              <a:gd name="T51" fmla="*/ 2147483647 h 855"/>
              <a:gd name="T52" fmla="*/ 2147483647 w 870"/>
              <a:gd name="T53" fmla="*/ 2147483647 h 855"/>
              <a:gd name="T54" fmla="*/ 2147483647 w 870"/>
              <a:gd name="T55" fmla="*/ 2147483647 h 855"/>
              <a:gd name="T56" fmla="*/ 2147483647 w 870"/>
              <a:gd name="T57" fmla="*/ 2147483647 h 855"/>
              <a:gd name="T58" fmla="*/ 2147483647 w 870"/>
              <a:gd name="T59" fmla="*/ 2147483647 h 855"/>
              <a:gd name="T60" fmla="*/ 2147483647 w 870"/>
              <a:gd name="T61" fmla="*/ 2147483647 h 855"/>
              <a:gd name="T62" fmla="*/ 2147483647 w 870"/>
              <a:gd name="T63" fmla="*/ 2147483647 h 855"/>
              <a:gd name="T64" fmla="*/ 2147483647 w 870"/>
              <a:gd name="T65" fmla="*/ 2147483647 h 855"/>
              <a:gd name="T66" fmla="*/ 2147483647 w 870"/>
              <a:gd name="T67" fmla="*/ 2147483647 h 855"/>
              <a:gd name="T68" fmla="*/ 2147483647 w 870"/>
              <a:gd name="T69" fmla="*/ 2147483647 h 855"/>
              <a:gd name="T70" fmla="*/ 2147483647 w 870"/>
              <a:gd name="T71" fmla="*/ 2147483647 h 855"/>
              <a:gd name="T72" fmla="*/ 2147483647 w 870"/>
              <a:gd name="T73" fmla="*/ 2147483647 h 855"/>
              <a:gd name="T74" fmla="*/ 2147483647 w 870"/>
              <a:gd name="T75" fmla="*/ 2147483647 h 855"/>
              <a:gd name="T76" fmla="*/ 2147483647 w 870"/>
              <a:gd name="T77" fmla="*/ 2147483647 h 85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870"/>
              <a:gd name="T118" fmla="*/ 0 h 855"/>
              <a:gd name="T119" fmla="*/ 870 w 870"/>
              <a:gd name="T120" fmla="*/ 855 h 855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870" h="855">
                <a:moveTo>
                  <a:pt x="870" y="417"/>
                </a:moveTo>
                <a:lnTo>
                  <a:pt x="754" y="372"/>
                </a:lnTo>
                <a:lnTo>
                  <a:pt x="732" y="337"/>
                </a:lnTo>
                <a:lnTo>
                  <a:pt x="726" y="271"/>
                </a:lnTo>
                <a:lnTo>
                  <a:pt x="652" y="209"/>
                </a:lnTo>
                <a:lnTo>
                  <a:pt x="622" y="200"/>
                </a:lnTo>
                <a:lnTo>
                  <a:pt x="575" y="151"/>
                </a:lnTo>
                <a:lnTo>
                  <a:pt x="494" y="3"/>
                </a:lnTo>
                <a:lnTo>
                  <a:pt x="465" y="0"/>
                </a:lnTo>
                <a:lnTo>
                  <a:pt x="443" y="18"/>
                </a:lnTo>
                <a:lnTo>
                  <a:pt x="397" y="28"/>
                </a:lnTo>
                <a:lnTo>
                  <a:pt x="342" y="78"/>
                </a:lnTo>
                <a:lnTo>
                  <a:pt x="329" y="35"/>
                </a:lnTo>
                <a:lnTo>
                  <a:pt x="293" y="28"/>
                </a:lnTo>
                <a:lnTo>
                  <a:pt x="100" y="58"/>
                </a:lnTo>
                <a:lnTo>
                  <a:pt x="92" y="94"/>
                </a:lnTo>
                <a:lnTo>
                  <a:pt x="92" y="384"/>
                </a:lnTo>
                <a:lnTo>
                  <a:pt x="65" y="399"/>
                </a:lnTo>
                <a:lnTo>
                  <a:pt x="24" y="395"/>
                </a:lnTo>
                <a:lnTo>
                  <a:pt x="0" y="419"/>
                </a:lnTo>
                <a:lnTo>
                  <a:pt x="0" y="663"/>
                </a:lnTo>
                <a:lnTo>
                  <a:pt x="71" y="729"/>
                </a:lnTo>
                <a:lnTo>
                  <a:pt x="85" y="772"/>
                </a:lnTo>
                <a:lnTo>
                  <a:pt x="68" y="836"/>
                </a:lnTo>
                <a:lnTo>
                  <a:pt x="90" y="852"/>
                </a:lnTo>
                <a:lnTo>
                  <a:pt x="115" y="855"/>
                </a:lnTo>
                <a:lnTo>
                  <a:pt x="202" y="845"/>
                </a:lnTo>
                <a:lnTo>
                  <a:pt x="297" y="744"/>
                </a:lnTo>
                <a:lnTo>
                  <a:pt x="332" y="721"/>
                </a:lnTo>
                <a:lnTo>
                  <a:pt x="371" y="732"/>
                </a:lnTo>
                <a:lnTo>
                  <a:pt x="411" y="754"/>
                </a:lnTo>
                <a:lnTo>
                  <a:pt x="490" y="744"/>
                </a:lnTo>
                <a:lnTo>
                  <a:pt x="517" y="729"/>
                </a:lnTo>
                <a:lnTo>
                  <a:pt x="544" y="674"/>
                </a:lnTo>
                <a:lnTo>
                  <a:pt x="566" y="644"/>
                </a:lnTo>
                <a:lnTo>
                  <a:pt x="615" y="616"/>
                </a:lnTo>
                <a:lnTo>
                  <a:pt x="695" y="517"/>
                </a:lnTo>
                <a:lnTo>
                  <a:pt x="759" y="475"/>
                </a:lnTo>
                <a:lnTo>
                  <a:pt x="870" y="417"/>
                </a:lnTo>
                <a:close/>
              </a:path>
            </a:pathLst>
          </a:custGeom>
          <a:solidFill>
            <a:srgbClr val="0000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128" name="Freeform 126"/>
          <p:cNvSpPr>
            <a:spLocks/>
          </p:cNvSpPr>
          <p:nvPr/>
        </p:nvSpPr>
        <p:spPr bwMode="auto">
          <a:xfrm>
            <a:off x="6121400" y="5403850"/>
            <a:ext cx="690563" cy="679450"/>
          </a:xfrm>
          <a:custGeom>
            <a:avLst/>
            <a:gdLst>
              <a:gd name="T0" fmla="*/ 2147483647 w 870"/>
              <a:gd name="T1" fmla="*/ 2147483647 h 855"/>
              <a:gd name="T2" fmla="*/ 2147483647 w 870"/>
              <a:gd name="T3" fmla="*/ 2147483647 h 855"/>
              <a:gd name="T4" fmla="*/ 2147483647 w 870"/>
              <a:gd name="T5" fmla="*/ 2147483647 h 855"/>
              <a:gd name="T6" fmla="*/ 2147483647 w 870"/>
              <a:gd name="T7" fmla="*/ 2147483647 h 855"/>
              <a:gd name="T8" fmla="*/ 2147483647 w 870"/>
              <a:gd name="T9" fmla="*/ 2147483647 h 855"/>
              <a:gd name="T10" fmla="*/ 2147483647 w 870"/>
              <a:gd name="T11" fmla="*/ 2147483647 h 855"/>
              <a:gd name="T12" fmla="*/ 2147483647 w 870"/>
              <a:gd name="T13" fmla="*/ 2147483647 h 855"/>
              <a:gd name="T14" fmla="*/ 2147483647 w 870"/>
              <a:gd name="T15" fmla="*/ 2147483647 h 855"/>
              <a:gd name="T16" fmla="*/ 2147483647 w 870"/>
              <a:gd name="T17" fmla="*/ 0 h 855"/>
              <a:gd name="T18" fmla="*/ 2147483647 w 870"/>
              <a:gd name="T19" fmla="*/ 2147483647 h 855"/>
              <a:gd name="T20" fmla="*/ 2147483647 w 870"/>
              <a:gd name="T21" fmla="*/ 2147483647 h 855"/>
              <a:gd name="T22" fmla="*/ 2147483647 w 870"/>
              <a:gd name="T23" fmla="*/ 2147483647 h 855"/>
              <a:gd name="T24" fmla="*/ 2147483647 w 870"/>
              <a:gd name="T25" fmla="*/ 2147483647 h 855"/>
              <a:gd name="T26" fmla="*/ 2147483647 w 870"/>
              <a:gd name="T27" fmla="*/ 2147483647 h 855"/>
              <a:gd name="T28" fmla="*/ 2147483647 w 870"/>
              <a:gd name="T29" fmla="*/ 2147483647 h 855"/>
              <a:gd name="T30" fmla="*/ 2147483647 w 870"/>
              <a:gd name="T31" fmla="*/ 2147483647 h 855"/>
              <a:gd name="T32" fmla="*/ 2147483647 w 870"/>
              <a:gd name="T33" fmla="*/ 2147483647 h 855"/>
              <a:gd name="T34" fmla="*/ 2147483647 w 870"/>
              <a:gd name="T35" fmla="*/ 2147483647 h 855"/>
              <a:gd name="T36" fmla="*/ 2147483647 w 870"/>
              <a:gd name="T37" fmla="*/ 2147483647 h 855"/>
              <a:gd name="T38" fmla="*/ 0 w 870"/>
              <a:gd name="T39" fmla="*/ 2147483647 h 855"/>
              <a:gd name="T40" fmla="*/ 0 w 870"/>
              <a:gd name="T41" fmla="*/ 2147483647 h 855"/>
              <a:gd name="T42" fmla="*/ 2147483647 w 870"/>
              <a:gd name="T43" fmla="*/ 2147483647 h 855"/>
              <a:gd name="T44" fmla="*/ 2147483647 w 870"/>
              <a:gd name="T45" fmla="*/ 2147483647 h 855"/>
              <a:gd name="T46" fmla="*/ 2147483647 w 870"/>
              <a:gd name="T47" fmla="*/ 2147483647 h 855"/>
              <a:gd name="T48" fmla="*/ 2147483647 w 870"/>
              <a:gd name="T49" fmla="*/ 2147483647 h 855"/>
              <a:gd name="T50" fmla="*/ 2147483647 w 870"/>
              <a:gd name="T51" fmla="*/ 2147483647 h 855"/>
              <a:gd name="T52" fmla="*/ 2147483647 w 870"/>
              <a:gd name="T53" fmla="*/ 2147483647 h 855"/>
              <a:gd name="T54" fmla="*/ 2147483647 w 870"/>
              <a:gd name="T55" fmla="*/ 2147483647 h 855"/>
              <a:gd name="T56" fmla="*/ 2147483647 w 870"/>
              <a:gd name="T57" fmla="*/ 2147483647 h 855"/>
              <a:gd name="T58" fmla="*/ 2147483647 w 870"/>
              <a:gd name="T59" fmla="*/ 2147483647 h 855"/>
              <a:gd name="T60" fmla="*/ 2147483647 w 870"/>
              <a:gd name="T61" fmla="*/ 2147483647 h 855"/>
              <a:gd name="T62" fmla="*/ 2147483647 w 870"/>
              <a:gd name="T63" fmla="*/ 2147483647 h 855"/>
              <a:gd name="T64" fmla="*/ 2147483647 w 870"/>
              <a:gd name="T65" fmla="*/ 2147483647 h 855"/>
              <a:gd name="T66" fmla="*/ 2147483647 w 870"/>
              <a:gd name="T67" fmla="*/ 2147483647 h 855"/>
              <a:gd name="T68" fmla="*/ 2147483647 w 870"/>
              <a:gd name="T69" fmla="*/ 2147483647 h 855"/>
              <a:gd name="T70" fmla="*/ 2147483647 w 870"/>
              <a:gd name="T71" fmla="*/ 2147483647 h 855"/>
              <a:gd name="T72" fmla="*/ 2147483647 w 870"/>
              <a:gd name="T73" fmla="*/ 2147483647 h 855"/>
              <a:gd name="T74" fmla="*/ 2147483647 w 870"/>
              <a:gd name="T75" fmla="*/ 2147483647 h 855"/>
              <a:gd name="T76" fmla="*/ 2147483647 w 870"/>
              <a:gd name="T77" fmla="*/ 2147483647 h 85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870"/>
              <a:gd name="T118" fmla="*/ 0 h 855"/>
              <a:gd name="T119" fmla="*/ 870 w 870"/>
              <a:gd name="T120" fmla="*/ 855 h 855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870" h="855">
                <a:moveTo>
                  <a:pt x="870" y="417"/>
                </a:moveTo>
                <a:lnTo>
                  <a:pt x="754" y="372"/>
                </a:lnTo>
                <a:lnTo>
                  <a:pt x="732" y="337"/>
                </a:lnTo>
                <a:lnTo>
                  <a:pt x="726" y="271"/>
                </a:lnTo>
                <a:lnTo>
                  <a:pt x="652" y="209"/>
                </a:lnTo>
                <a:lnTo>
                  <a:pt x="622" y="200"/>
                </a:lnTo>
                <a:lnTo>
                  <a:pt x="575" y="151"/>
                </a:lnTo>
                <a:lnTo>
                  <a:pt x="494" y="3"/>
                </a:lnTo>
                <a:lnTo>
                  <a:pt x="465" y="0"/>
                </a:lnTo>
                <a:lnTo>
                  <a:pt x="443" y="18"/>
                </a:lnTo>
                <a:lnTo>
                  <a:pt x="397" y="28"/>
                </a:lnTo>
                <a:lnTo>
                  <a:pt x="342" y="78"/>
                </a:lnTo>
                <a:lnTo>
                  <a:pt x="329" y="35"/>
                </a:lnTo>
                <a:lnTo>
                  <a:pt x="293" y="28"/>
                </a:lnTo>
                <a:lnTo>
                  <a:pt x="100" y="58"/>
                </a:lnTo>
                <a:lnTo>
                  <a:pt x="92" y="94"/>
                </a:lnTo>
                <a:lnTo>
                  <a:pt x="92" y="384"/>
                </a:lnTo>
                <a:lnTo>
                  <a:pt x="65" y="399"/>
                </a:lnTo>
                <a:lnTo>
                  <a:pt x="24" y="395"/>
                </a:lnTo>
                <a:lnTo>
                  <a:pt x="0" y="419"/>
                </a:lnTo>
                <a:lnTo>
                  <a:pt x="0" y="663"/>
                </a:lnTo>
                <a:lnTo>
                  <a:pt x="71" y="729"/>
                </a:lnTo>
                <a:lnTo>
                  <a:pt x="85" y="772"/>
                </a:lnTo>
                <a:lnTo>
                  <a:pt x="68" y="836"/>
                </a:lnTo>
                <a:lnTo>
                  <a:pt x="90" y="852"/>
                </a:lnTo>
                <a:lnTo>
                  <a:pt x="115" y="855"/>
                </a:lnTo>
                <a:lnTo>
                  <a:pt x="202" y="845"/>
                </a:lnTo>
                <a:lnTo>
                  <a:pt x="297" y="744"/>
                </a:lnTo>
                <a:lnTo>
                  <a:pt x="332" y="721"/>
                </a:lnTo>
                <a:lnTo>
                  <a:pt x="371" y="732"/>
                </a:lnTo>
                <a:lnTo>
                  <a:pt x="411" y="754"/>
                </a:lnTo>
                <a:lnTo>
                  <a:pt x="490" y="744"/>
                </a:lnTo>
                <a:lnTo>
                  <a:pt x="517" y="729"/>
                </a:lnTo>
                <a:lnTo>
                  <a:pt x="544" y="674"/>
                </a:lnTo>
                <a:lnTo>
                  <a:pt x="566" y="644"/>
                </a:lnTo>
                <a:lnTo>
                  <a:pt x="615" y="616"/>
                </a:lnTo>
                <a:lnTo>
                  <a:pt x="695" y="517"/>
                </a:lnTo>
                <a:lnTo>
                  <a:pt x="759" y="475"/>
                </a:lnTo>
                <a:lnTo>
                  <a:pt x="870" y="417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129" name="Freeform 127"/>
          <p:cNvSpPr>
            <a:spLocks/>
          </p:cNvSpPr>
          <p:nvPr/>
        </p:nvSpPr>
        <p:spPr bwMode="auto">
          <a:xfrm>
            <a:off x="6623050" y="6215062"/>
            <a:ext cx="163513" cy="152400"/>
          </a:xfrm>
          <a:custGeom>
            <a:avLst/>
            <a:gdLst>
              <a:gd name="T0" fmla="*/ 2147483647 w 205"/>
              <a:gd name="T1" fmla="*/ 2147483647 h 192"/>
              <a:gd name="T2" fmla="*/ 2147483647 w 205"/>
              <a:gd name="T3" fmla="*/ 2147483647 h 192"/>
              <a:gd name="T4" fmla="*/ 2147483647 w 205"/>
              <a:gd name="T5" fmla="*/ 2147483647 h 192"/>
              <a:gd name="T6" fmla="*/ 2147483647 w 205"/>
              <a:gd name="T7" fmla="*/ 2147483647 h 192"/>
              <a:gd name="T8" fmla="*/ 2147483647 w 205"/>
              <a:gd name="T9" fmla="*/ 2147483647 h 192"/>
              <a:gd name="T10" fmla="*/ 2147483647 w 205"/>
              <a:gd name="T11" fmla="*/ 2147483647 h 192"/>
              <a:gd name="T12" fmla="*/ 0 w 205"/>
              <a:gd name="T13" fmla="*/ 2147483647 h 192"/>
              <a:gd name="T14" fmla="*/ 2147483647 w 205"/>
              <a:gd name="T15" fmla="*/ 2147483647 h 192"/>
              <a:gd name="T16" fmla="*/ 2147483647 w 205"/>
              <a:gd name="T17" fmla="*/ 0 h 192"/>
              <a:gd name="T18" fmla="*/ 2147483647 w 205"/>
              <a:gd name="T19" fmla="*/ 2147483647 h 192"/>
              <a:gd name="T20" fmla="*/ 2147483647 w 205"/>
              <a:gd name="T21" fmla="*/ 2147483647 h 19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5"/>
              <a:gd name="T34" fmla="*/ 0 h 192"/>
              <a:gd name="T35" fmla="*/ 205 w 205"/>
              <a:gd name="T36" fmla="*/ 192 h 19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5" h="192">
                <a:moveTo>
                  <a:pt x="205" y="74"/>
                </a:moveTo>
                <a:lnTo>
                  <a:pt x="179" y="128"/>
                </a:lnTo>
                <a:lnTo>
                  <a:pt x="122" y="161"/>
                </a:lnTo>
                <a:lnTo>
                  <a:pt x="100" y="182"/>
                </a:lnTo>
                <a:lnTo>
                  <a:pt x="65" y="192"/>
                </a:lnTo>
                <a:lnTo>
                  <a:pt x="20" y="146"/>
                </a:lnTo>
                <a:lnTo>
                  <a:pt x="0" y="107"/>
                </a:lnTo>
                <a:lnTo>
                  <a:pt x="53" y="35"/>
                </a:lnTo>
                <a:lnTo>
                  <a:pt x="118" y="0"/>
                </a:lnTo>
                <a:lnTo>
                  <a:pt x="162" y="8"/>
                </a:lnTo>
                <a:lnTo>
                  <a:pt x="205" y="7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130" name="Freeform 128"/>
          <p:cNvSpPr>
            <a:spLocks/>
          </p:cNvSpPr>
          <p:nvPr/>
        </p:nvSpPr>
        <p:spPr bwMode="auto">
          <a:xfrm>
            <a:off x="6623050" y="6215062"/>
            <a:ext cx="163513" cy="152400"/>
          </a:xfrm>
          <a:custGeom>
            <a:avLst/>
            <a:gdLst>
              <a:gd name="T0" fmla="*/ 2147483647 w 205"/>
              <a:gd name="T1" fmla="*/ 2147483647 h 192"/>
              <a:gd name="T2" fmla="*/ 2147483647 w 205"/>
              <a:gd name="T3" fmla="*/ 2147483647 h 192"/>
              <a:gd name="T4" fmla="*/ 2147483647 w 205"/>
              <a:gd name="T5" fmla="*/ 2147483647 h 192"/>
              <a:gd name="T6" fmla="*/ 2147483647 w 205"/>
              <a:gd name="T7" fmla="*/ 2147483647 h 192"/>
              <a:gd name="T8" fmla="*/ 2147483647 w 205"/>
              <a:gd name="T9" fmla="*/ 2147483647 h 192"/>
              <a:gd name="T10" fmla="*/ 2147483647 w 205"/>
              <a:gd name="T11" fmla="*/ 2147483647 h 192"/>
              <a:gd name="T12" fmla="*/ 0 w 205"/>
              <a:gd name="T13" fmla="*/ 2147483647 h 192"/>
              <a:gd name="T14" fmla="*/ 2147483647 w 205"/>
              <a:gd name="T15" fmla="*/ 2147483647 h 192"/>
              <a:gd name="T16" fmla="*/ 2147483647 w 205"/>
              <a:gd name="T17" fmla="*/ 0 h 192"/>
              <a:gd name="T18" fmla="*/ 2147483647 w 205"/>
              <a:gd name="T19" fmla="*/ 2147483647 h 192"/>
              <a:gd name="T20" fmla="*/ 2147483647 w 205"/>
              <a:gd name="T21" fmla="*/ 2147483647 h 19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5"/>
              <a:gd name="T34" fmla="*/ 0 h 192"/>
              <a:gd name="T35" fmla="*/ 205 w 205"/>
              <a:gd name="T36" fmla="*/ 192 h 19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5" h="192">
                <a:moveTo>
                  <a:pt x="205" y="74"/>
                </a:moveTo>
                <a:lnTo>
                  <a:pt x="179" y="128"/>
                </a:lnTo>
                <a:lnTo>
                  <a:pt x="122" y="161"/>
                </a:lnTo>
                <a:lnTo>
                  <a:pt x="100" y="182"/>
                </a:lnTo>
                <a:lnTo>
                  <a:pt x="65" y="192"/>
                </a:lnTo>
                <a:lnTo>
                  <a:pt x="20" y="146"/>
                </a:lnTo>
                <a:lnTo>
                  <a:pt x="0" y="107"/>
                </a:lnTo>
                <a:lnTo>
                  <a:pt x="53" y="35"/>
                </a:lnTo>
                <a:lnTo>
                  <a:pt x="118" y="0"/>
                </a:lnTo>
                <a:lnTo>
                  <a:pt x="162" y="8"/>
                </a:lnTo>
                <a:lnTo>
                  <a:pt x="205" y="74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131" name="Freeform 129"/>
          <p:cNvSpPr>
            <a:spLocks/>
          </p:cNvSpPr>
          <p:nvPr/>
        </p:nvSpPr>
        <p:spPr bwMode="auto">
          <a:xfrm>
            <a:off x="5889625" y="5729287"/>
            <a:ext cx="1157288" cy="947738"/>
          </a:xfrm>
          <a:custGeom>
            <a:avLst/>
            <a:gdLst>
              <a:gd name="T0" fmla="*/ 2147483647 w 1459"/>
              <a:gd name="T1" fmla="*/ 2147483647 h 1194"/>
              <a:gd name="T2" fmla="*/ 2147483647 w 1459"/>
              <a:gd name="T3" fmla="*/ 2147483647 h 1194"/>
              <a:gd name="T4" fmla="*/ 2147483647 w 1459"/>
              <a:gd name="T5" fmla="*/ 2147483647 h 1194"/>
              <a:gd name="T6" fmla="*/ 2147483647 w 1459"/>
              <a:gd name="T7" fmla="*/ 2147483647 h 1194"/>
              <a:gd name="T8" fmla="*/ 2147483647 w 1459"/>
              <a:gd name="T9" fmla="*/ 2147483647 h 1194"/>
              <a:gd name="T10" fmla="*/ 2147483647 w 1459"/>
              <a:gd name="T11" fmla="*/ 2147483647 h 1194"/>
              <a:gd name="T12" fmla="*/ 2147483647 w 1459"/>
              <a:gd name="T13" fmla="*/ 2147483647 h 1194"/>
              <a:gd name="T14" fmla="*/ 2147483647 w 1459"/>
              <a:gd name="T15" fmla="*/ 2147483647 h 1194"/>
              <a:gd name="T16" fmla="*/ 2147483647 w 1459"/>
              <a:gd name="T17" fmla="*/ 2147483647 h 1194"/>
              <a:gd name="T18" fmla="*/ 2147483647 w 1459"/>
              <a:gd name="T19" fmla="*/ 2147483647 h 1194"/>
              <a:gd name="T20" fmla="*/ 2147483647 w 1459"/>
              <a:gd name="T21" fmla="*/ 2147483647 h 1194"/>
              <a:gd name="T22" fmla="*/ 2147483647 w 1459"/>
              <a:gd name="T23" fmla="*/ 2147483647 h 1194"/>
              <a:gd name="T24" fmla="*/ 2147483647 w 1459"/>
              <a:gd name="T25" fmla="*/ 2147483647 h 1194"/>
              <a:gd name="T26" fmla="*/ 2147483647 w 1459"/>
              <a:gd name="T27" fmla="*/ 2147483647 h 1194"/>
              <a:gd name="T28" fmla="*/ 2147483647 w 1459"/>
              <a:gd name="T29" fmla="*/ 2147483647 h 1194"/>
              <a:gd name="T30" fmla="*/ 2147483647 w 1459"/>
              <a:gd name="T31" fmla="*/ 2147483647 h 1194"/>
              <a:gd name="T32" fmla="*/ 2147483647 w 1459"/>
              <a:gd name="T33" fmla="*/ 2147483647 h 1194"/>
              <a:gd name="T34" fmla="*/ 2147483647 w 1459"/>
              <a:gd name="T35" fmla="*/ 2147483647 h 1194"/>
              <a:gd name="T36" fmla="*/ 2147483647 w 1459"/>
              <a:gd name="T37" fmla="*/ 2147483647 h 1194"/>
              <a:gd name="T38" fmla="*/ 2147483647 w 1459"/>
              <a:gd name="T39" fmla="*/ 2147483647 h 1194"/>
              <a:gd name="T40" fmla="*/ 2147483647 w 1459"/>
              <a:gd name="T41" fmla="*/ 2147483647 h 1194"/>
              <a:gd name="T42" fmla="*/ 2147483647 w 1459"/>
              <a:gd name="T43" fmla="*/ 2147483647 h 1194"/>
              <a:gd name="T44" fmla="*/ 2147483647 w 1459"/>
              <a:gd name="T45" fmla="*/ 2147483647 h 1194"/>
              <a:gd name="T46" fmla="*/ 2147483647 w 1459"/>
              <a:gd name="T47" fmla="*/ 2147483647 h 1194"/>
              <a:gd name="T48" fmla="*/ 2147483647 w 1459"/>
              <a:gd name="T49" fmla="*/ 2147483647 h 1194"/>
              <a:gd name="T50" fmla="*/ 2147483647 w 1459"/>
              <a:gd name="T51" fmla="*/ 2147483647 h 1194"/>
              <a:gd name="T52" fmla="*/ 2147483647 w 1459"/>
              <a:gd name="T53" fmla="*/ 2147483647 h 1194"/>
              <a:gd name="T54" fmla="*/ 2147483647 w 1459"/>
              <a:gd name="T55" fmla="*/ 2147483647 h 1194"/>
              <a:gd name="T56" fmla="*/ 2147483647 w 1459"/>
              <a:gd name="T57" fmla="*/ 2147483647 h 1194"/>
              <a:gd name="T58" fmla="*/ 2147483647 w 1459"/>
              <a:gd name="T59" fmla="*/ 2147483647 h 1194"/>
              <a:gd name="T60" fmla="*/ 2147483647 w 1459"/>
              <a:gd name="T61" fmla="*/ 2147483647 h 1194"/>
              <a:gd name="T62" fmla="*/ 2147483647 w 1459"/>
              <a:gd name="T63" fmla="*/ 2147483647 h 1194"/>
              <a:gd name="T64" fmla="*/ 2147483647 w 1459"/>
              <a:gd name="T65" fmla="*/ 2147483647 h 1194"/>
              <a:gd name="T66" fmla="*/ 2147483647 w 1459"/>
              <a:gd name="T67" fmla="*/ 2147483647 h 1194"/>
              <a:gd name="T68" fmla="*/ 2147483647 w 1459"/>
              <a:gd name="T69" fmla="*/ 2147483647 h 119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459"/>
              <a:gd name="T106" fmla="*/ 0 h 1194"/>
              <a:gd name="T107" fmla="*/ 1459 w 1459"/>
              <a:gd name="T108" fmla="*/ 1194 h 119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459" h="1194">
                <a:moveTo>
                  <a:pt x="1362" y="53"/>
                </a:moveTo>
                <a:lnTo>
                  <a:pt x="1386" y="195"/>
                </a:lnTo>
                <a:lnTo>
                  <a:pt x="1386" y="356"/>
                </a:lnTo>
                <a:lnTo>
                  <a:pt x="1333" y="347"/>
                </a:lnTo>
                <a:lnTo>
                  <a:pt x="1309" y="360"/>
                </a:lnTo>
                <a:lnTo>
                  <a:pt x="1284" y="407"/>
                </a:lnTo>
                <a:lnTo>
                  <a:pt x="1277" y="450"/>
                </a:lnTo>
                <a:lnTo>
                  <a:pt x="1291" y="483"/>
                </a:lnTo>
                <a:lnTo>
                  <a:pt x="1326" y="485"/>
                </a:lnTo>
                <a:lnTo>
                  <a:pt x="1359" y="475"/>
                </a:lnTo>
                <a:lnTo>
                  <a:pt x="1382" y="446"/>
                </a:lnTo>
                <a:lnTo>
                  <a:pt x="1452" y="446"/>
                </a:lnTo>
                <a:lnTo>
                  <a:pt x="1459" y="473"/>
                </a:lnTo>
                <a:lnTo>
                  <a:pt x="1403" y="620"/>
                </a:lnTo>
                <a:lnTo>
                  <a:pt x="1316" y="674"/>
                </a:lnTo>
                <a:lnTo>
                  <a:pt x="1211" y="841"/>
                </a:lnTo>
                <a:lnTo>
                  <a:pt x="1032" y="1007"/>
                </a:lnTo>
                <a:lnTo>
                  <a:pt x="908" y="1095"/>
                </a:lnTo>
                <a:lnTo>
                  <a:pt x="814" y="1103"/>
                </a:lnTo>
                <a:lnTo>
                  <a:pt x="790" y="1124"/>
                </a:lnTo>
                <a:lnTo>
                  <a:pt x="736" y="1124"/>
                </a:lnTo>
                <a:lnTo>
                  <a:pt x="707" y="1149"/>
                </a:lnTo>
                <a:lnTo>
                  <a:pt x="618" y="1124"/>
                </a:lnTo>
                <a:lnTo>
                  <a:pt x="580" y="1138"/>
                </a:lnTo>
                <a:lnTo>
                  <a:pt x="532" y="1131"/>
                </a:lnTo>
                <a:lnTo>
                  <a:pt x="482" y="1138"/>
                </a:lnTo>
                <a:lnTo>
                  <a:pt x="452" y="1164"/>
                </a:lnTo>
                <a:lnTo>
                  <a:pt x="350" y="1171"/>
                </a:lnTo>
                <a:lnTo>
                  <a:pt x="321" y="1194"/>
                </a:lnTo>
                <a:lnTo>
                  <a:pt x="270" y="1194"/>
                </a:lnTo>
                <a:lnTo>
                  <a:pt x="199" y="1131"/>
                </a:lnTo>
                <a:lnTo>
                  <a:pt x="171" y="1147"/>
                </a:lnTo>
                <a:lnTo>
                  <a:pt x="171" y="1111"/>
                </a:lnTo>
                <a:lnTo>
                  <a:pt x="156" y="1067"/>
                </a:lnTo>
                <a:lnTo>
                  <a:pt x="121" y="1014"/>
                </a:lnTo>
                <a:lnTo>
                  <a:pt x="143" y="1014"/>
                </a:lnTo>
                <a:lnTo>
                  <a:pt x="163" y="992"/>
                </a:lnTo>
                <a:lnTo>
                  <a:pt x="156" y="939"/>
                </a:lnTo>
                <a:lnTo>
                  <a:pt x="74" y="804"/>
                </a:lnTo>
                <a:lnTo>
                  <a:pt x="21" y="655"/>
                </a:lnTo>
                <a:lnTo>
                  <a:pt x="0" y="623"/>
                </a:lnTo>
                <a:lnTo>
                  <a:pt x="7" y="620"/>
                </a:lnTo>
                <a:lnTo>
                  <a:pt x="24" y="595"/>
                </a:lnTo>
                <a:lnTo>
                  <a:pt x="88" y="620"/>
                </a:lnTo>
                <a:lnTo>
                  <a:pt x="102" y="655"/>
                </a:lnTo>
                <a:lnTo>
                  <a:pt x="219" y="655"/>
                </a:lnTo>
                <a:lnTo>
                  <a:pt x="293" y="598"/>
                </a:lnTo>
                <a:lnTo>
                  <a:pt x="293" y="254"/>
                </a:lnTo>
                <a:lnTo>
                  <a:pt x="364" y="320"/>
                </a:lnTo>
                <a:lnTo>
                  <a:pt x="378" y="363"/>
                </a:lnTo>
                <a:lnTo>
                  <a:pt x="361" y="427"/>
                </a:lnTo>
                <a:lnTo>
                  <a:pt x="383" y="443"/>
                </a:lnTo>
                <a:lnTo>
                  <a:pt x="408" y="446"/>
                </a:lnTo>
                <a:lnTo>
                  <a:pt x="495" y="436"/>
                </a:lnTo>
                <a:lnTo>
                  <a:pt x="590" y="335"/>
                </a:lnTo>
                <a:lnTo>
                  <a:pt x="625" y="312"/>
                </a:lnTo>
                <a:lnTo>
                  <a:pt x="664" y="323"/>
                </a:lnTo>
                <a:lnTo>
                  <a:pt x="704" y="345"/>
                </a:lnTo>
                <a:lnTo>
                  <a:pt x="783" y="335"/>
                </a:lnTo>
                <a:lnTo>
                  <a:pt x="810" y="320"/>
                </a:lnTo>
                <a:lnTo>
                  <a:pt x="837" y="265"/>
                </a:lnTo>
                <a:lnTo>
                  <a:pt x="859" y="235"/>
                </a:lnTo>
                <a:lnTo>
                  <a:pt x="908" y="207"/>
                </a:lnTo>
                <a:lnTo>
                  <a:pt x="988" y="108"/>
                </a:lnTo>
                <a:lnTo>
                  <a:pt x="1052" y="66"/>
                </a:lnTo>
                <a:lnTo>
                  <a:pt x="1163" y="8"/>
                </a:lnTo>
                <a:lnTo>
                  <a:pt x="1197" y="0"/>
                </a:lnTo>
                <a:lnTo>
                  <a:pt x="1234" y="15"/>
                </a:lnTo>
                <a:lnTo>
                  <a:pt x="1312" y="23"/>
                </a:lnTo>
                <a:lnTo>
                  <a:pt x="1362" y="53"/>
                </a:lnTo>
                <a:close/>
              </a:path>
            </a:pathLst>
          </a:custGeom>
          <a:solidFill>
            <a:srgbClr val="0000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132" name="Freeform 130"/>
          <p:cNvSpPr>
            <a:spLocks/>
          </p:cNvSpPr>
          <p:nvPr/>
        </p:nvSpPr>
        <p:spPr bwMode="auto">
          <a:xfrm>
            <a:off x="5889625" y="5729287"/>
            <a:ext cx="1157288" cy="947738"/>
          </a:xfrm>
          <a:custGeom>
            <a:avLst/>
            <a:gdLst>
              <a:gd name="T0" fmla="*/ 2147483647 w 1459"/>
              <a:gd name="T1" fmla="*/ 2147483647 h 1194"/>
              <a:gd name="T2" fmla="*/ 2147483647 w 1459"/>
              <a:gd name="T3" fmla="*/ 2147483647 h 1194"/>
              <a:gd name="T4" fmla="*/ 2147483647 w 1459"/>
              <a:gd name="T5" fmla="*/ 2147483647 h 1194"/>
              <a:gd name="T6" fmla="*/ 2147483647 w 1459"/>
              <a:gd name="T7" fmla="*/ 2147483647 h 1194"/>
              <a:gd name="T8" fmla="*/ 2147483647 w 1459"/>
              <a:gd name="T9" fmla="*/ 2147483647 h 1194"/>
              <a:gd name="T10" fmla="*/ 2147483647 w 1459"/>
              <a:gd name="T11" fmla="*/ 2147483647 h 1194"/>
              <a:gd name="T12" fmla="*/ 2147483647 w 1459"/>
              <a:gd name="T13" fmla="*/ 2147483647 h 1194"/>
              <a:gd name="T14" fmla="*/ 2147483647 w 1459"/>
              <a:gd name="T15" fmla="*/ 2147483647 h 1194"/>
              <a:gd name="T16" fmla="*/ 2147483647 w 1459"/>
              <a:gd name="T17" fmla="*/ 2147483647 h 1194"/>
              <a:gd name="T18" fmla="*/ 2147483647 w 1459"/>
              <a:gd name="T19" fmla="*/ 2147483647 h 1194"/>
              <a:gd name="T20" fmla="*/ 2147483647 w 1459"/>
              <a:gd name="T21" fmla="*/ 2147483647 h 1194"/>
              <a:gd name="T22" fmla="*/ 2147483647 w 1459"/>
              <a:gd name="T23" fmla="*/ 2147483647 h 1194"/>
              <a:gd name="T24" fmla="*/ 2147483647 w 1459"/>
              <a:gd name="T25" fmla="*/ 2147483647 h 1194"/>
              <a:gd name="T26" fmla="*/ 2147483647 w 1459"/>
              <a:gd name="T27" fmla="*/ 2147483647 h 1194"/>
              <a:gd name="T28" fmla="*/ 2147483647 w 1459"/>
              <a:gd name="T29" fmla="*/ 2147483647 h 1194"/>
              <a:gd name="T30" fmla="*/ 2147483647 w 1459"/>
              <a:gd name="T31" fmla="*/ 2147483647 h 1194"/>
              <a:gd name="T32" fmla="*/ 2147483647 w 1459"/>
              <a:gd name="T33" fmla="*/ 2147483647 h 1194"/>
              <a:gd name="T34" fmla="*/ 2147483647 w 1459"/>
              <a:gd name="T35" fmla="*/ 2147483647 h 1194"/>
              <a:gd name="T36" fmla="*/ 2147483647 w 1459"/>
              <a:gd name="T37" fmla="*/ 2147483647 h 1194"/>
              <a:gd name="T38" fmla="*/ 2147483647 w 1459"/>
              <a:gd name="T39" fmla="*/ 2147483647 h 1194"/>
              <a:gd name="T40" fmla="*/ 2147483647 w 1459"/>
              <a:gd name="T41" fmla="*/ 2147483647 h 1194"/>
              <a:gd name="T42" fmla="*/ 2147483647 w 1459"/>
              <a:gd name="T43" fmla="*/ 2147483647 h 1194"/>
              <a:gd name="T44" fmla="*/ 2147483647 w 1459"/>
              <a:gd name="T45" fmla="*/ 2147483647 h 1194"/>
              <a:gd name="T46" fmla="*/ 2147483647 w 1459"/>
              <a:gd name="T47" fmla="*/ 2147483647 h 1194"/>
              <a:gd name="T48" fmla="*/ 2147483647 w 1459"/>
              <a:gd name="T49" fmla="*/ 2147483647 h 1194"/>
              <a:gd name="T50" fmla="*/ 2147483647 w 1459"/>
              <a:gd name="T51" fmla="*/ 2147483647 h 1194"/>
              <a:gd name="T52" fmla="*/ 2147483647 w 1459"/>
              <a:gd name="T53" fmla="*/ 2147483647 h 1194"/>
              <a:gd name="T54" fmla="*/ 2147483647 w 1459"/>
              <a:gd name="T55" fmla="*/ 2147483647 h 1194"/>
              <a:gd name="T56" fmla="*/ 2147483647 w 1459"/>
              <a:gd name="T57" fmla="*/ 2147483647 h 1194"/>
              <a:gd name="T58" fmla="*/ 2147483647 w 1459"/>
              <a:gd name="T59" fmla="*/ 2147483647 h 1194"/>
              <a:gd name="T60" fmla="*/ 2147483647 w 1459"/>
              <a:gd name="T61" fmla="*/ 2147483647 h 1194"/>
              <a:gd name="T62" fmla="*/ 2147483647 w 1459"/>
              <a:gd name="T63" fmla="*/ 2147483647 h 1194"/>
              <a:gd name="T64" fmla="*/ 2147483647 w 1459"/>
              <a:gd name="T65" fmla="*/ 2147483647 h 1194"/>
              <a:gd name="T66" fmla="*/ 2147483647 w 1459"/>
              <a:gd name="T67" fmla="*/ 2147483647 h 1194"/>
              <a:gd name="T68" fmla="*/ 2147483647 w 1459"/>
              <a:gd name="T69" fmla="*/ 2147483647 h 119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459"/>
              <a:gd name="T106" fmla="*/ 0 h 1194"/>
              <a:gd name="T107" fmla="*/ 1459 w 1459"/>
              <a:gd name="T108" fmla="*/ 1194 h 119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459" h="1194">
                <a:moveTo>
                  <a:pt x="1362" y="53"/>
                </a:moveTo>
                <a:lnTo>
                  <a:pt x="1386" y="195"/>
                </a:lnTo>
                <a:lnTo>
                  <a:pt x="1386" y="356"/>
                </a:lnTo>
                <a:lnTo>
                  <a:pt x="1333" y="347"/>
                </a:lnTo>
                <a:lnTo>
                  <a:pt x="1309" y="360"/>
                </a:lnTo>
                <a:lnTo>
                  <a:pt x="1284" y="407"/>
                </a:lnTo>
                <a:lnTo>
                  <a:pt x="1277" y="450"/>
                </a:lnTo>
                <a:lnTo>
                  <a:pt x="1291" y="483"/>
                </a:lnTo>
                <a:lnTo>
                  <a:pt x="1326" y="485"/>
                </a:lnTo>
                <a:lnTo>
                  <a:pt x="1359" y="475"/>
                </a:lnTo>
                <a:lnTo>
                  <a:pt x="1382" y="446"/>
                </a:lnTo>
                <a:lnTo>
                  <a:pt x="1452" y="446"/>
                </a:lnTo>
                <a:lnTo>
                  <a:pt x="1459" y="473"/>
                </a:lnTo>
                <a:lnTo>
                  <a:pt x="1403" y="620"/>
                </a:lnTo>
                <a:lnTo>
                  <a:pt x="1316" y="674"/>
                </a:lnTo>
                <a:lnTo>
                  <a:pt x="1211" y="841"/>
                </a:lnTo>
                <a:lnTo>
                  <a:pt x="1032" y="1007"/>
                </a:lnTo>
                <a:lnTo>
                  <a:pt x="908" y="1095"/>
                </a:lnTo>
                <a:lnTo>
                  <a:pt x="814" y="1103"/>
                </a:lnTo>
                <a:lnTo>
                  <a:pt x="790" y="1124"/>
                </a:lnTo>
                <a:lnTo>
                  <a:pt x="736" y="1124"/>
                </a:lnTo>
                <a:lnTo>
                  <a:pt x="707" y="1149"/>
                </a:lnTo>
                <a:lnTo>
                  <a:pt x="618" y="1124"/>
                </a:lnTo>
                <a:lnTo>
                  <a:pt x="580" y="1138"/>
                </a:lnTo>
                <a:lnTo>
                  <a:pt x="532" y="1131"/>
                </a:lnTo>
                <a:lnTo>
                  <a:pt x="482" y="1138"/>
                </a:lnTo>
                <a:lnTo>
                  <a:pt x="452" y="1164"/>
                </a:lnTo>
                <a:lnTo>
                  <a:pt x="350" y="1171"/>
                </a:lnTo>
                <a:lnTo>
                  <a:pt x="321" y="1194"/>
                </a:lnTo>
                <a:lnTo>
                  <a:pt x="270" y="1194"/>
                </a:lnTo>
                <a:lnTo>
                  <a:pt x="199" y="1131"/>
                </a:lnTo>
                <a:lnTo>
                  <a:pt x="171" y="1147"/>
                </a:lnTo>
                <a:lnTo>
                  <a:pt x="171" y="1111"/>
                </a:lnTo>
                <a:lnTo>
                  <a:pt x="156" y="1067"/>
                </a:lnTo>
                <a:lnTo>
                  <a:pt x="121" y="1014"/>
                </a:lnTo>
                <a:lnTo>
                  <a:pt x="143" y="1014"/>
                </a:lnTo>
                <a:lnTo>
                  <a:pt x="163" y="992"/>
                </a:lnTo>
                <a:lnTo>
                  <a:pt x="156" y="939"/>
                </a:lnTo>
                <a:lnTo>
                  <a:pt x="74" y="804"/>
                </a:lnTo>
                <a:lnTo>
                  <a:pt x="21" y="655"/>
                </a:lnTo>
                <a:lnTo>
                  <a:pt x="0" y="623"/>
                </a:lnTo>
                <a:lnTo>
                  <a:pt x="7" y="620"/>
                </a:lnTo>
                <a:lnTo>
                  <a:pt x="24" y="595"/>
                </a:lnTo>
                <a:lnTo>
                  <a:pt x="88" y="620"/>
                </a:lnTo>
                <a:lnTo>
                  <a:pt x="102" y="655"/>
                </a:lnTo>
                <a:lnTo>
                  <a:pt x="219" y="655"/>
                </a:lnTo>
                <a:lnTo>
                  <a:pt x="293" y="598"/>
                </a:lnTo>
                <a:lnTo>
                  <a:pt x="293" y="254"/>
                </a:lnTo>
                <a:lnTo>
                  <a:pt x="364" y="320"/>
                </a:lnTo>
                <a:lnTo>
                  <a:pt x="378" y="363"/>
                </a:lnTo>
                <a:lnTo>
                  <a:pt x="361" y="427"/>
                </a:lnTo>
                <a:lnTo>
                  <a:pt x="383" y="443"/>
                </a:lnTo>
                <a:lnTo>
                  <a:pt x="408" y="446"/>
                </a:lnTo>
                <a:lnTo>
                  <a:pt x="495" y="436"/>
                </a:lnTo>
                <a:lnTo>
                  <a:pt x="590" y="335"/>
                </a:lnTo>
                <a:lnTo>
                  <a:pt x="625" y="312"/>
                </a:lnTo>
                <a:lnTo>
                  <a:pt x="664" y="323"/>
                </a:lnTo>
                <a:lnTo>
                  <a:pt x="704" y="345"/>
                </a:lnTo>
                <a:lnTo>
                  <a:pt x="783" y="335"/>
                </a:lnTo>
                <a:lnTo>
                  <a:pt x="810" y="320"/>
                </a:lnTo>
                <a:lnTo>
                  <a:pt x="837" y="265"/>
                </a:lnTo>
                <a:lnTo>
                  <a:pt x="859" y="235"/>
                </a:lnTo>
                <a:lnTo>
                  <a:pt x="908" y="207"/>
                </a:lnTo>
                <a:lnTo>
                  <a:pt x="988" y="108"/>
                </a:lnTo>
                <a:lnTo>
                  <a:pt x="1052" y="66"/>
                </a:lnTo>
                <a:lnTo>
                  <a:pt x="1163" y="8"/>
                </a:lnTo>
                <a:lnTo>
                  <a:pt x="1197" y="0"/>
                </a:lnTo>
                <a:lnTo>
                  <a:pt x="1234" y="15"/>
                </a:lnTo>
                <a:lnTo>
                  <a:pt x="1312" y="23"/>
                </a:lnTo>
                <a:lnTo>
                  <a:pt x="1362" y="53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133" name="Freeform 131"/>
          <p:cNvSpPr>
            <a:spLocks/>
          </p:cNvSpPr>
          <p:nvPr/>
        </p:nvSpPr>
        <p:spPr bwMode="auto">
          <a:xfrm>
            <a:off x="6902450" y="6005512"/>
            <a:ext cx="87313" cy="109538"/>
          </a:xfrm>
          <a:custGeom>
            <a:avLst/>
            <a:gdLst>
              <a:gd name="T0" fmla="*/ 2147483647 w 109"/>
              <a:gd name="T1" fmla="*/ 2147483647 h 138"/>
              <a:gd name="T2" fmla="*/ 2147483647 w 109"/>
              <a:gd name="T3" fmla="*/ 2147483647 h 138"/>
              <a:gd name="T4" fmla="*/ 2147483647 w 109"/>
              <a:gd name="T5" fmla="*/ 0 h 138"/>
              <a:gd name="T6" fmla="*/ 2147483647 w 109"/>
              <a:gd name="T7" fmla="*/ 2147483647 h 138"/>
              <a:gd name="T8" fmla="*/ 2147483647 w 109"/>
              <a:gd name="T9" fmla="*/ 2147483647 h 138"/>
              <a:gd name="T10" fmla="*/ 0 w 109"/>
              <a:gd name="T11" fmla="*/ 2147483647 h 138"/>
              <a:gd name="T12" fmla="*/ 2147483647 w 109"/>
              <a:gd name="T13" fmla="*/ 2147483647 h 138"/>
              <a:gd name="T14" fmla="*/ 2147483647 w 109"/>
              <a:gd name="T15" fmla="*/ 2147483647 h 138"/>
              <a:gd name="T16" fmla="*/ 2147483647 w 109"/>
              <a:gd name="T17" fmla="*/ 2147483647 h 138"/>
              <a:gd name="T18" fmla="*/ 2147483647 w 109"/>
              <a:gd name="T19" fmla="*/ 2147483647 h 1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9"/>
              <a:gd name="T31" fmla="*/ 0 h 138"/>
              <a:gd name="T32" fmla="*/ 109 w 109"/>
              <a:gd name="T33" fmla="*/ 138 h 13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9" h="138">
                <a:moveTo>
                  <a:pt x="105" y="99"/>
                </a:moveTo>
                <a:lnTo>
                  <a:pt x="109" y="9"/>
                </a:lnTo>
                <a:lnTo>
                  <a:pt x="56" y="0"/>
                </a:lnTo>
                <a:lnTo>
                  <a:pt x="32" y="13"/>
                </a:lnTo>
                <a:lnTo>
                  <a:pt x="7" y="60"/>
                </a:lnTo>
                <a:lnTo>
                  <a:pt x="0" y="103"/>
                </a:lnTo>
                <a:lnTo>
                  <a:pt x="14" y="136"/>
                </a:lnTo>
                <a:lnTo>
                  <a:pt x="49" y="138"/>
                </a:lnTo>
                <a:lnTo>
                  <a:pt x="82" y="128"/>
                </a:lnTo>
                <a:lnTo>
                  <a:pt x="105" y="99"/>
                </a:lnTo>
                <a:close/>
              </a:path>
            </a:pathLst>
          </a:custGeom>
          <a:pattFill prst="ltUpDiag">
            <a:fgClr>
              <a:srgbClr val="FF0000"/>
            </a:fgClr>
            <a:bgClr>
              <a:srgbClr val="0000FF"/>
            </a:bgClr>
          </a:patt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134" name="Freeform 132"/>
          <p:cNvSpPr>
            <a:spLocks/>
          </p:cNvSpPr>
          <p:nvPr/>
        </p:nvSpPr>
        <p:spPr bwMode="auto">
          <a:xfrm>
            <a:off x="6902450" y="6005512"/>
            <a:ext cx="87313" cy="109538"/>
          </a:xfrm>
          <a:custGeom>
            <a:avLst/>
            <a:gdLst>
              <a:gd name="T0" fmla="*/ 2147483647 w 109"/>
              <a:gd name="T1" fmla="*/ 2147483647 h 138"/>
              <a:gd name="T2" fmla="*/ 2147483647 w 109"/>
              <a:gd name="T3" fmla="*/ 2147483647 h 138"/>
              <a:gd name="T4" fmla="*/ 2147483647 w 109"/>
              <a:gd name="T5" fmla="*/ 0 h 138"/>
              <a:gd name="T6" fmla="*/ 2147483647 w 109"/>
              <a:gd name="T7" fmla="*/ 2147483647 h 138"/>
              <a:gd name="T8" fmla="*/ 2147483647 w 109"/>
              <a:gd name="T9" fmla="*/ 2147483647 h 138"/>
              <a:gd name="T10" fmla="*/ 0 w 109"/>
              <a:gd name="T11" fmla="*/ 2147483647 h 138"/>
              <a:gd name="T12" fmla="*/ 2147483647 w 109"/>
              <a:gd name="T13" fmla="*/ 2147483647 h 138"/>
              <a:gd name="T14" fmla="*/ 2147483647 w 109"/>
              <a:gd name="T15" fmla="*/ 2147483647 h 138"/>
              <a:gd name="T16" fmla="*/ 2147483647 w 109"/>
              <a:gd name="T17" fmla="*/ 2147483647 h 138"/>
              <a:gd name="T18" fmla="*/ 2147483647 w 109"/>
              <a:gd name="T19" fmla="*/ 2147483647 h 1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9"/>
              <a:gd name="T31" fmla="*/ 0 h 138"/>
              <a:gd name="T32" fmla="*/ 109 w 109"/>
              <a:gd name="T33" fmla="*/ 138 h 13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9" h="138">
                <a:moveTo>
                  <a:pt x="105" y="99"/>
                </a:moveTo>
                <a:lnTo>
                  <a:pt x="109" y="9"/>
                </a:lnTo>
                <a:lnTo>
                  <a:pt x="56" y="0"/>
                </a:lnTo>
                <a:lnTo>
                  <a:pt x="32" y="13"/>
                </a:lnTo>
                <a:lnTo>
                  <a:pt x="7" y="60"/>
                </a:lnTo>
                <a:lnTo>
                  <a:pt x="0" y="103"/>
                </a:lnTo>
                <a:lnTo>
                  <a:pt x="14" y="136"/>
                </a:lnTo>
                <a:lnTo>
                  <a:pt x="49" y="138"/>
                </a:lnTo>
                <a:lnTo>
                  <a:pt x="82" y="128"/>
                </a:lnTo>
                <a:lnTo>
                  <a:pt x="105" y="99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135" name="Freeform 133"/>
          <p:cNvSpPr>
            <a:spLocks/>
          </p:cNvSpPr>
          <p:nvPr/>
        </p:nvSpPr>
        <p:spPr bwMode="auto">
          <a:xfrm>
            <a:off x="5608638" y="2943225"/>
            <a:ext cx="166687" cy="136525"/>
          </a:xfrm>
          <a:custGeom>
            <a:avLst/>
            <a:gdLst>
              <a:gd name="T0" fmla="*/ 0 w 211"/>
              <a:gd name="T1" fmla="*/ 2147483647 h 172"/>
              <a:gd name="T2" fmla="*/ 2147483647 w 211"/>
              <a:gd name="T3" fmla="*/ 2147483647 h 172"/>
              <a:gd name="T4" fmla="*/ 2147483647 w 211"/>
              <a:gd name="T5" fmla="*/ 2147483647 h 172"/>
              <a:gd name="T6" fmla="*/ 2147483647 w 211"/>
              <a:gd name="T7" fmla="*/ 2147483647 h 172"/>
              <a:gd name="T8" fmla="*/ 2147483647 w 211"/>
              <a:gd name="T9" fmla="*/ 2147483647 h 172"/>
              <a:gd name="T10" fmla="*/ 2147483647 w 211"/>
              <a:gd name="T11" fmla="*/ 2147483647 h 172"/>
              <a:gd name="T12" fmla="*/ 2147483647 w 211"/>
              <a:gd name="T13" fmla="*/ 2147483647 h 172"/>
              <a:gd name="T14" fmla="*/ 2147483647 w 211"/>
              <a:gd name="T15" fmla="*/ 2147483647 h 172"/>
              <a:gd name="T16" fmla="*/ 2147483647 w 211"/>
              <a:gd name="T17" fmla="*/ 2147483647 h 172"/>
              <a:gd name="T18" fmla="*/ 2147483647 w 211"/>
              <a:gd name="T19" fmla="*/ 2147483647 h 172"/>
              <a:gd name="T20" fmla="*/ 2147483647 w 211"/>
              <a:gd name="T21" fmla="*/ 0 h 172"/>
              <a:gd name="T22" fmla="*/ 0 w 211"/>
              <a:gd name="T23" fmla="*/ 2147483647 h 17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1"/>
              <a:gd name="T37" fmla="*/ 0 h 172"/>
              <a:gd name="T38" fmla="*/ 211 w 211"/>
              <a:gd name="T39" fmla="*/ 172 h 17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1" h="172">
                <a:moveTo>
                  <a:pt x="0" y="20"/>
                </a:moveTo>
                <a:lnTo>
                  <a:pt x="42" y="92"/>
                </a:lnTo>
                <a:lnTo>
                  <a:pt x="71" y="115"/>
                </a:lnTo>
                <a:lnTo>
                  <a:pt x="79" y="146"/>
                </a:lnTo>
                <a:lnTo>
                  <a:pt x="104" y="172"/>
                </a:lnTo>
                <a:lnTo>
                  <a:pt x="190" y="132"/>
                </a:lnTo>
                <a:lnTo>
                  <a:pt x="211" y="85"/>
                </a:lnTo>
                <a:lnTo>
                  <a:pt x="104" y="74"/>
                </a:lnTo>
                <a:lnTo>
                  <a:pt x="104" y="45"/>
                </a:lnTo>
                <a:lnTo>
                  <a:pt x="81" y="12"/>
                </a:lnTo>
                <a:lnTo>
                  <a:pt x="36" y="0"/>
                </a:lnTo>
                <a:lnTo>
                  <a:pt x="0" y="20"/>
                </a:lnTo>
                <a:close/>
              </a:path>
            </a:pathLst>
          </a:custGeom>
          <a:solidFill>
            <a:srgbClr val="CDCDC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136" name="Freeform 134"/>
          <p:cNvSpPr>
            <a:spLocks/>
          </p:cNvSpPr>
          <p:nvPr/>
        </p:nvSpPr>
        <p:spPr bwMode="auto">
          <a:xfrm>
            <a:off x="5608638" y="2943225"/>
            <a:ext cx="166687" cy="136525"/>
          </a:xfrm>
          <a:custGeom>
            <a:avLst/>
            <a:gdLst>
              <a:gd name="T0" fmla="*/ 0 w 211"/>
              <a:gd name="T1" fmla="*/ 2147483647 h 172"/>
              <a:gd name="T2" fmla="*/ 2147483647 w 211"/>
              <a:gd name="T3" fmla="*/ 2147483647 h 172"/>
              <a:gd name="T4" fmla="*/ 2147483647 w 211"/>
              <a:gd name="T5" fmla="*/ 2147483647 h 172"/>
              <a:gd name="T6" fmla="*/ 2147483647 w 211"/>
              <a:gd name="T7" fmla="*/ 2147483647 h 172"/>
              <a:gd name="T8" fmla="*/ 2147483647 w 211"/>
              <a:gd name="T9" fmla="*/ 2147483647 h 172"/>
              <a:gd name="T10" fmla="*/ 2147483647 w 211"/>
              <a:gd name="T11" fmla="*/ 2147483647 h 172"/>
              <a:gd name="T12" fmla="*/ 2147483647 w 211"/>
              <a:gd name="T13" fmla="*/ 2147483647 h 172"/>
              <a:gd name="T14" fmla="*/ 2147483647 w 211"/>
              <a:gd name="T15" fmla="*/ 2147483647 h 172"/>
              <a:gd name="T16" fmla="*/ 2147483647 w 211"/>
              <a:gd name="T17" fmla="*/ 2147483647 h 172"/>
              <a:gd name="T18" fmla="*/ 2147483647 w 211"/>
              <a:gd name="T19" fmla="*/ 2147483647 h 172"/>
              <a:gd name="T20" fmla="*/ 2147483647 w 211"/>
              <a:gd name="T21" fmla="*/ 0 h 172"/>
              <a:gd name="T22" fmla="*/ 0 w 211"/>
              <a:gd name="T23" fmla="*/ 2147483647 h 17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1"/>
              <a:gd name="T37" fmla="*/ 0 h 172"/>
              <a:gd name="T38" fmla="*/ 211 w 211"/>
              <a:gd name="T39" fmla="*/ 172 h 17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1" h="172">
                <a:moveTo>
                  <a:pt x="0" y="20"/>
                </a:moveTo>
                <a:lnTo>
                  <a:pt x="42" y="92"/>
                </a:lnTo>
                <a:lnTo>
                  <a:pt x="71" y="115"/>
                </a:lnTo>
                <a:lnTo>
                  <a:pt x="79" y="146"/>
                </a:lnTo>
                <a:lnTo>
                  <a:pt x="104" y="172"/>
                </a:lnTo>
                <a:lnTo>
                  <a:pt x="190" y="132"/>
                </a:lnTo>
                <a:lnTo>
                  <a:pt x="211" y="85"/>
                </a:lnTo>
                <a:lnTo>
                  <a:pt x="104" y="74"/>
                </a:lnTo>
                <a:lnTo>
                  <a:pt x="104" y="45"/>
                </a:lnTo>
                <a:lnTo>
                  <a:pt x="81" y="12"/>
                </a:lnTo>
                <a:lnTo>
                  <a:pt x="36" y="0"/>
                </a:lnTo>
                <a:lnTo>
                  <a:pt x="0" y="20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137" name="Freeform 135"/>
          <p:cNvSpPr>
            <a:spLocks/>
          </p:cNvSpPr>
          <p:nvPr/>
        </p:nvSpPr>
        <p:spPr bwMode="auto">
          <a:xfrm>
            <a:off x="7032625" y="4021137"/>
            <a:ext cx="198438" cy="230188"/>
          </a:xfrm>
          <a:custGeom>
            <a:avLst/>
            <a:gdLst>
              <a:gd name="T0" fmla="*/ 0 w 251"/>
              <a:gd name="T1" fmla="*/ 2147483647 h 290"/>
              <a:gd name="T2" fmla="*/ 2147483647 w 251"/>
              <a:gd name="T3" fmla="*/ 2147483647 h 290"/>
              <a:gd name="T4" fmla="*/ 2147483647 w 251"/>
              <a:gd name="T5" fmla="*/ 2147483647 h 290"/>
              <a:gd name="T6" fmla="*/ 2147483647 w 251"/>
              <a:gd name="T7" fmla="*/ 2147483647 h 290"/>
              <a:gd name="T8" fmla="*/ 2147483647 w 251"/>
              <a:gd name="T9" fmla="*/ 2147483647 h 290"/>
              <a:gd name="T10" fmla="*/ 2147483647 w 251"/>
              <a:gd name="T11" fmla="*/ 2147483647 h 290"/>
              <a:gd name="T12" fmla="*/ 2147483647 w 251"/>
              <a:gd name="T13" fmla="*/ 2147483647 h 290"/>
              <a:gd name="T14" fmla="*/ 2147483647 w 251"/>
              <a:gd name="T15" fmla="*/ 2147483647 h 290"/>
              <a:gd name="T16" fmla="*/ 2147483647 w 251"/>
              <a:gd name="T17" fmla="*/ 2147483647 h 290"/>
              <a:gd name="T18" fmla="*/ 2147483647 w 251"/>
              <a:gd name="T19" fmla="*/ 2147483647 h 290"/>
              <a:gd name="T20" fmla="*/ 2147483647 w 251"/>
              <a:gd name="T21" fmla="*/ 0 h 290"/>
              <a:gd name="T22" fmla="*/ 2147483647 w 251"/>
              <a:gd name="T23" fmla="*/ 0 h 290"/>
              <a:gd name="T24" fmla="*/ 2147483647 w 251"/>
              <a:gd name="T25" fmla="*/ 2147483647 h 290"/>
              <a:gd name="T26" fmla="*/ 2147483647 w 251"/>
              <a:gd name="T27" fmla="*/ 2147483647 h 290"/>
              <a:gd name="T28" fmla="*/ 2147483647 w 251"/>
              <a:gd name="T29" fmla="*/ 2147483647 h 290"/>
              <a:gd name="T30" fmla="*/ 2147483647 w 251"/>
              <a:gd name="T31" fmla="*/ 2147483647 h 290"/>
              <a:gd name="T32" fmla="*/ 0 w 251"/>
              <a:gd name="T33" fmla="*/ 2147483647 h 29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51"/>
              <a:gd name="T52" fmla="*/ 0 h 290"/>
              <a:gd name="T53" fmla="*/ 251 w 251"/>
              <a:gd name="T54" fmla="*/ 290 h 29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51" h="290">
                <a:moveTo>
                  <a:pt x="0" y="227"/>
                </a:moveTo>
                <a:lnTo>
                  <a:pt x="19" y="290"/>
                </a:lnTo>
                <a:lnTo>
                  <a:pt x="59" y="251"/>
                </a:lnTo>
                <a:lnTo>
                  <a:pt x="104" y="266"/>
                </a:lnTo>
                <a:lnTo>
                  <a:pt x="171" y="266"/>
                </a:lnTo>
                <a:lnTo>
                  <a:pt x="211" y="233"/>
                </a:lnTo>
                <a:lnTo>
                  <a:pt x="158" y="227"/>
                </a:lnTo>
                <a:lnTo>
                  <a:pt x="222" y="155"/>
                </a:lnTo>
                <a:lnTo>
                  <a:pt x="251" y="64"/>
                </a:lnTo>
                <a:lnTo>
                  <a:pt x="231" y="17"/>
                </a:lnTo>
                <a:lnTo>
                  <a:pt x="178" y="0"/>
                </a:lnTo>
                <a:lnTo>
                  <a:pt x="130" y="0"/>
                </a:lnTo>
                <a:lnTo>
                  <a:pt x="76" y="10"/>
                </a:lnTo>
                <a:lnTo>
                  <a:pt x="19" y="42"/>
                </a:lnTo>
                <a:lnTo>
                  <a:pt x="3" y="96"/>
                </a:lnTo>
                <a:lnTo>
                  <a:pt x="19" y="135"/>
                </a:lnTo>
                <a:lnTo>
                  <a:pt x="0" y="227"/>
                </a:lnTo>
                <a:close/>
              </a:path>
            </a:pathLst>
          </a:custGeom>
          <a:solidFill>
            <a:srgbClr val="CDCDC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138" name="Freeform 136"/>
          <p:cNvSpPr>
            <a:spLocks/>
          </p:cNvSpPr>
          <p:nvPr/>
        </p:nvSpPr>
        <p:spPr bwMode="auto">
          <a:xfrm>
            <a:off x="7032625" y="4021137"/>
            <a:ext cx="198438" cy="230188"/>
          </a:xfrm>
          <a:custGeom>
            <a:avLst/>
            <a:gdLst>
              <a:gd name="T0" fmla="*/ 0 w 251"/>
              <a:gd name="T1" fmla="*/ 2147483647 h 290"/>
              <a:gd name="T2" fmla="*/ 2147483647 w 251"/>
              <a:gd name="T3" fmla="*/ 2147483647 h 290"/>
              <a:gd name="T4" fmla="*/ 2147483647 w 251"/>
              <a:gd name="T5" fmla="*/ 2147483647 h 290"/>
              <a:gd name="T6" fmla="*/ 2147483647 w 251"/>
              <a:gd name="T7" fmla="*/ 2147483647 h 290"/>
              <a:gd name="T8" fmla="*/ 2147483647 w 251"/>
              <a:gd name="T9" fmla="*/ 2147483647 h 290"/>
              <a:gd name="T10" fmla="*/ 2147483647 w 251"/>
              <a:gd name="T11" fmla="*/ 2147483647 h 290"/>
              <a:gd name="T12" fmla="*/ 2147483647 w 251"/>
              <a:gd name="T13" fmla="*/ 2147483647 h 290"/>
              <a:gd name="T14" fmla="*/ 2147483647 w 251"/>
              <a:gd name="T15" fmla="*/ 2147483647 h 290"/>
              <a:gd name="T16" fmla="*/ 2147483647 w 251"/>
              <a:gd name="T17" fmla="*/ 2147483647 h 290"/>
              <a:gd name="T18" fmla="*/ 2147483647 w 251"/>
              <a:gd name="T19" fmla="*/ 2147483647 h 290"/>
              <a:gd name="T20" fmla="*/ 2147483647 w 251"/>
              <a:gd name="T21" fmla="*/ 0 h 290"/>
              <a:gd name="T22" fmla="*/ 2147483647 w 251"/>
              <a:gd name="T23" fmla="*/ 0 h 290"/>
              <a:gd name="T24" fmla="*/ 2147483647 w 251"/>
              <a:gd name="T25" fmla="*/ 2147483647 h 290"/>
              <a:gd name="T26" fmla="*/ 2147483647 w 251"/>
              <a:gd name="T27" fmla="*/ 2147483647 h 290"/>
              <a:gd name="T28" fmla="*/ 2147483647 w 251"/>
              <a:gd name="T29" fmla="*/ 2147483647 h 290"/>
              <a:gd name="T30" fmla="*/ 2147483647 w 251"/>
              <a:gd name="T31" fmla="*/ 2147483647 h 290"/>
              <a:gd name="T32" fmla="*/ 0 w 251"/>
              <a:gd name="T33" fmla="*/ 2147483647 h 29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51"/>
              <a:gd name="T52" fmla="*/ 0 h 290"/>
              <a:gd name="T53" fmla="*/ 251 w 251"/>
              <a:gd name="T54" fmla="*/ 290 h 29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51" h="290">
                <a:moveTo>
                  <a:pt x="0" y="227"/>
                </a:moveTo>
                <a:lnTo>
                  <a:pt x="19" y="290"/>
                </a:lnTo>
                <a:lnTo>
                  <a:pt x="59" y="251"/>
                </a:lnTo>
                <a:lnTo>
                  <a:pt x="104" y="266"/>
                </a:lnTo>
                <a:lnTo>
                  <a:pt x="171" y="266"/>
                </a:lnTo>
                <a:lnTo>
                  <a:pt x="211" y="233"/>
                </a:lnTo>
                <a:lnTo>
                  <a:pt x="158" y="227"/>
                </a:lnTo>
                <a:lnTo>
                  <a:pt x="222" y="155"/>
                </a:lnTo>
                <a:lnTo>
                  <a:pt x="251" y="64"/>
                </a:lnTo>
                <a:lnTo>
                  <a:pt x="231" y="17"/>
                </a:lnTo>
                <a:lnTo>
                  <a:pt x="178" y="0"/>
                </a:lnTo>
                <a:lnTo>
                  <a:pt x="130" y="0"/>
                </a:lnTo>
                <a:lnTo>
                  <a:pt x="76" y="10"/>
                </a:lnTo>
                <a:lnTo>
                  <a:pt x="19" y="42"/>
                </a:lnTo>
                <a:lnTo>
                  <a:pt x="3" y="96"/>
                </a:lnTo>
                <a:lnTo>
                  <a:pt x="19" y="135"/>
                </a:lnTo>
                <a:lnTo>
                  <a:pt x="0" y="227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139" name="Freeform 137"/>
          <p:cNvSpPr>
            <a:spLocks/>
          </p:cNvSpPr>
          <p:nvPr/>
        </p:nvSpPr>
        <p:spPr bwMode="auto">
          <a:xfrm>
            <a:off x="6929438" y="3860800"/>
            <a:ext cx="80962" cy="93662"/>
          </a:xfrm>
          <a:custGeom>
            <a:avLst/>
            <a:gdLst>
              <a:gd name="T0" fmla="*/ 0 w 103"/>
              <a:gd name="T1" fmla="*/ 2147483647 h 116"/>
              <a:gd name="T2" fmla="*/ 2147483647 w 103"/>
              <a:gd name="T3" fmla="*/ 2147483647 h 116"/>
              <a:gd name="T4" fmla="*/ 2147483647 w 103"/>
              <a:gd name="T5" fmla="*/ 2147483647 h 116"/>
              <a:gd name="T6" fmla="*/ 2147483647 w 103"/>
              <a:gd name="T7" fmla="*/ 2147483647 h 116"/>
              <a:gd name="T8" fmla="*/ 2147483647 w 103"/>
              <a:gd name="T9" fmla="*/ 2147483647 h 116"/>
              <a:gd name="T10" fmla="*/ 2147483647 w 103"/>
              <a:gd name="T11" fmla="*/ 0 h 116"/>
              <a:gd name="T12" fmla="*/ 2147483647 w 103"/>
              <a:gd name="T13" fmla="*/ 2147483647 h 116"/>
              <a:gd name="T14" fmla="*/ 2147483647 w 103"/>
              <a:gd name="T15" fmla="*/ 2147483647 h 116"/>
              <a:gd name="T16" fmla="*/ 0 w 103"/>
              <a:gd name="T17" fmla="*/ 2147483647 h 1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3"/>
              <a:gd name="T28" fmla="*/ 0 h 116"/>
              <a:gd name="T29" fmla="*/ 103 w 103"/>
              <a:gd name="T30" fmla="*/ 116 h 1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3" h="116">
                <a:moveTo>
                  <a:pt x="0" y="102"/>
                </a:moveTo>
                <a:lnTo>
                  <a:pt x="10" y="116"/>
                </a:lnTo>
                <a:lnTo>
                  <a:pt x="24" y="106"/>
                </a:lnTo>
                <a:lnTo>
                  <a:pt x="94" y="37"/>
                </a:lnTo>
                <a:lnTo>
                  <a:pt x="103" y="13"/>
                </a:lnTo>
                <a:lnTo>
                  <a:pt x="87" y="0"/>
                </a:lnTo>
                <a:lnTo>
                  <a:pt x="33" y="48"/>
                </a:lnTo>
                <a:lnTo>
                  <a:pt x="7" y="72"/>
                </a:lnTo>
                <a:lnTo>
                  <a:pt x="0" y="102"/>
                </a:lnTo>
                <a:close/>
              </a:path>
            </a:pathLst>
          </a:custGeom>
          <a:solidFill>
            <a:srgbClr val="E6E6E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140" name="Freeform 138"/>
          <p:cNvSpPr>
            <a:spLocks/>
          </p:cNvSpPr>
          <p:nvPr/>
        </p:nvSpPr>
        <p:spPr bwMode="auto">
          <a:xfrm>
            <a:off x="6929438" y="3860800"/>
            <a:ext cx="80962" cy="93662"/>
          </a:xfrm>
          <a:custGeom>
            <a:avLst/>
            <a:gdLst>
              <a:gd name="T0" fmla="*/ 0 w 103"/>
              <a:gd name="T1" fmla="*/ 2147483647 h 116"/>
              <a:gd name="T2" fmla="*/ 2147483647 w 103"/>
              <a:gd name="T3" fmla="*/ 2147483647 h 116"/>
              <a:gd name="T4" fmla="*/ 2147483647 w 103"/>
              <a:gd name="T5" fmla="*/ 2147483647 h 116"/>
              <a:gd name="T6" fmla="*/ 2147483647 w 103"/>
              <a:gd name="T7" fmla="*/ 2147483647 h 116"/>
              <a:gd name="T8" fmla="*/ 2147483647 w 103"/>
              <a:gd name="T9" fmla="*/ 2147483647 h 116"/>
              <a:gd name="T10" fmla="*/ 2147483647 w 103"/>
              <a:gd name="T11" fmla="*/ 0 h 116"/>
              <a:gd name="T12" fmla="*/ 2147483647 w 103"/>
              <a:gd name="T13" fmla="*/ 2147483647 h 116"/>
              <a:gd name="T14" fmla="*/ 2147483647 w 103"/>
              <a:gd name="T15" fmla="*/ 2147483647 h 116"/>
              <a:gd name="T16" fmla="*/ 0 w 103"/>
              <a:gd name="T17" fmla="*/ 2147483647 h 1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3"/>
              <a:gd name="T28" fmla="*/ 0 h 116"/>
              <a:gd name="T29" fmla="*/ 103 w 103"/>
              <a:gd name="T30" fmla="*/ 116 h 1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3" h="116">
                <a:moveTo>
                  <a:pt x="0" y="102"/>
                </a:moveTo>
                <a:lnTo>
                  <a:pt x="10" y="116"/>
                </a:lnTo>
                <a:lnTo>
                  <a:pt x="24" y="106"/>
                </a:lnTo>
                <a:lnTo>
                  <a:pt x="94" y="37"/>
                </a:lnTo>
                <a:lnTo>
                  <a:pt x="103" y="13"/>
                </a:lnTo>
                <a:lnTo>
                  <a:pt x="87" y="0"/>
                </a:lnTo>
                <a:lnTo>
                  <a:pt x="33" y="48"/>
                </a:lnTo>
                <a:lnTo>
                  <a:pt x="7" y="72"/>
                </a:lnTo>
                <a:lnTo>
                  <a:pt x="0" y="102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141" name="Freeform 139"/>
          <p:cNvSpPr>
            <a:spLocks/>
          </p:cNvSpPr>
          <p:nvPr/>
        </p:nvSpPr>
        <p:spPr bwMode="auto">
          <a:xfrm>
            <a:off x="7345363" y="3690937"/>
            <a:ext cx="65087" cy="165100"/>
          </a:xfrm>
          <a:custGeom>
            <a:avLst/>
            <a:gdLst>
              <a:gd name="T0" fmla="*/ 2147483647 w 83"/>
              <a:gd name="T1" fmla="*/ 0 h 208"/>
              <a:gd name="T2" fmla="*/ 2147483647 w 83"/>
              <a:gd name="T3" fmla="*/ 2147483647 h 208"/>
              <a:gd name="T4" fmla="*/ 2147483647 w 83"/>
              <a:gd name="T5" fmla="*/ 2147483647 h 208"/>
              <a:gd name="T6" fmla="*/ 2147483647 w 83"/>
              <a:gd name="T7" fmla="*/ 2147483647 h 208"/>
              <a:gd name="T8" fmla="*/ 2147483647 w 83"/>
              <a:gd name="T9" fmla="*/ 2147483647 h 208"/>
              <a:gd name="T10" fmla="*/ 2147483647 w 83"/>
              <a:gd name="T11" fmla="*/ 2147483647 h 208"/>
              <a:gd name="T12" fmla="*/ 2147483647 w 83"/>
              <a:gd name="T13" fmla="*/ 2147483647 h 208"/>
              <a:gd name="T14" fmla="*/ 2147483647 w 83"/>
              <a:gd name="T15" fmla="*/ 2147483647 h 208"/>
              <a:gd name="T16" fmla="*/ 2147483647 w 83"/>
              <a:gd name="T17" fmla="*/ 2147483647 h 208"/>
              <a:gd name="T18" fmla="*/ 2147483647 w 83"/>
              <a:gd name="T19" fmla="*/ 2147483647 h 208"/>
              <a:gd name="T20" fmla="*/ 2147483647 w 83"/>
              <a:gd name="T21" fmla="*/ 2147483647 h 208"/>
              <a:gd name="T22" fmla="*/ 2147483647 w 83"/>
              <a:gd name="T23" fmla="*/ 2147483647 h 208"/>
              <a:gd name="T24" fmla="*/ 2147483647 w 83"/>
              <a:gd name="T25" fmla="*/ 2147483647 h 208"/>
              <a:gd name="T26" fmla="*/ 0 w 83"/>
              <a:gd name="T27" fmla="*/ 2147483647 h 208"/>
              <a:gd name="T28" fmla="*/ 2147483647 w 83"/>
              <a:gd name="T29" fmla="*/ 2147483647 h 208"/>
              <a:gd name="T30" fmla="*/ 2147483647 w 83"/>
              <a:gd name="T31" fmla="*/ 2147483647 h 208"/>
              <a:gd name="T32" fmla="*/ 2147483647 w 83"/>
              <a:gd name="T33" fmla="*/ 0 h 20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3"/>
              <a:gd name="T52" fmla="*/ 0 h 208"/>
              <a:gd name="T53" fmla="*/ 83 w 83"/>
              <a:gd name="T54" fmla="*/ 208 h 20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3" h="208">
                <a:moveTo>
                  <a:pt x="23" y="0"/>
                </a:moveTo>
                <a:lnTo>
                  <a:pt x="40" y="31"/>
                </a:lnTo>
                <a:lnTo>
                  <a:pt x="40" y="53"/>
                </a:lnTo>
                <a:lnTo>
                  <a:pt x="47" y="75"/>
                </a:lnTo>
                <a:lnTo>
                  <a:pt x="40" y="85"/>
                </a:lnTo>
                <a:lnTo>
                  <a:pt x="47" y="135"/>
                </a:lnTo>
                <a:lnTo>
                  <a:pt x="63" y="158"/>
                </a:lnTo>
                <a:lnTo>
                  <a:pt x="83" y="175"/>
                </a:lnTo>
                <a:lnTo>
                  <a:pt x="83" y="208"/>
                </a:lnTo>
                <a:lnTo>
                  <a:pt x="76" y="208"/>
                </a:lnTo>
                <a:lnTo>
                  <a:pt x="66" y="172"/>
                </a:lnTo>
                <a:lnTo>
                  <a:pt x="33" y="147"/>
                </a:lnTo>
                <a:lnTo>
                  <a:pt x="7" y="90"/>
                </a:lnTo>
                <a:lnTo>
                  <a:pt x="0" y="60"/>
                </a:lnTo>
                <a:lnTo>
                  <a:pt x="4" y="31"/>
                </a:lnTo>
                <a:lnTo>
                  <a:pt x="7" y="10"/>
                </a:lnTo>
                <a:lnTo>
                  <a:pt x="23" y="0"/>
                </a:lnTo>
                <a:close/>
              </a:path>
            </a:pathLst>
          </a:custGeom>
          <a:solidFill>
            <a:srgbClr val="E6E6E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142" name="Freeform 140"/>
          <p:cNvSpPr>
            <a:spLocks/>
          </p:cNvSpPr>
          <p:nvPr/>
        </p:nvSpPr>
        <p:spPr bwMode="auto">
          <a:xfrm>
            <a:off x="7345363" y="3690937"/>
            <a:ext cx="65087" cy="165100"/>
          </a:xfrm>
          <a:custGeom>
            <a:avLst/>
            <a:gdLst>
              <a:gd name="T0" fmla="*/ 2147483647 w 83"/>
              <a:gd name="T1" fmla="*/ 0 h 208"/>
              <a:gd name="T2" fmla="*/ 2147483647 w 83"/>
              <a:gd name="T3" fmla="*/ 2147483647 h 208"/>
              <a:gd name="T4" fmla="*/ 2147483647 w 83"/>
              <a:gd name="T5" fmla="*/ 2147483647 h 208"/>
              <a:gd name="T6" fmla="*/ 2147483647 w 83"/>
              <a:gd name="T7" fmla="*/ 2147483647 h 208"/>
              <a:gd name="T8" fmla="*/ 2147483647 w 83"/>
              <a:gd name="T9" fmla="*/ 2147483647 h 208"/>
              <a:gd name="T10" fmla="*/ 2147483647 w 83"/>
              <a:gd name="T11" fmla="*/ 2147483647 h 208"/>
              <a:gd name="T12" fmla="*/ 2147483647 w 83"/>
              <a:gd name="T13" fmla="*/ 2147483647 h 208"/>
              <a:gd name="T14" fmla="*/ 2147483647 w 83"/>
              <a:gd name="T15" fmla="*/ 2147483647 h 208"/>
              <a:gd name="T16" fmla="*/ 2147483647 w 83"/>
              <a:gd name="T17" fmla="*/ 2147483647 h 208"/>
              <a:gd name="T18" fmla="*/ 2147483647 w 83"/>
              <a:gd name="T19" fmla="*/ 2147483647 h 208"/>
              <a:gd name="T20" fmla="*/ 2147483647 w 83"/>
              <a:gd name="T21" fmla="*/ 2147483647 h 208"/>
              <a:gd name="T22" fmla="*/ 2147483647 w 83"/>
              <a:gd name="T23" fmla="*/ 2147483647 h 208"/>
              <a:gd name="T24" fmla="*/ 2147483647 w 83"/>
              <a:gd name="T25" fmla="*/ 2147483647 h 208"/>
              <a:gd name="T26" fmla="*/ 0 w 83"/>
              <a:gd name="T27" fmla="*/ 2147483647 h 208"/>
              <a:gd name="T28" fmla="*/ 2147483647 w 83"/>
              <a:gd name="T29" fmla="*/ 2147483647 h 208"/>
              <a:gd name="T30" fmla="*/ 2147483647 w 83"/>
              <a:gd name="T31" fmla="*/ 2147483647 h 208"/>
              <a:gd name="T32" fmla="*/ 2147483647 w 83"/>
              <a:gd name="T33" fmla="*/ 0 h 20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3"/>
              <a:gd name="T52" fmla="*/ 0 h 208"/>
              <a:gd name="T53" fmla="*/ 83 w 83"/>
              <a:gd name="T54" fmla="*/ 208 h 20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3" h="208">
                <a:moveTo>
                  <a:pt x="23" y="0"/>
                </a:moveTo>
                <a:lnTo>
                  <a:pt x="40" y="31"/>
                </a:lnTo>
                <a:lnTo>
                  <a:pt x="40" y="53"/>
                </a:lnTo>
                <a:lnTo>
                  <a:pt x="47" y="75"/>
                </a:lnTo>
                <a:lnTo>
                  <a:pt x="40" y="85"/>
                </a:lnTo>
                <a:lnTo>
                  <a:pt x="47" y="135"/>
                </a:lnTo>
                <a:lnTo>
                  <a:pt x="63" y="158"/>
                </a:lnTo>
                <a:lnTo>
                  <a:pt x="83" y="175"/>
                </a:lnTo>
                <a:lnTo>
                  <a:pt x="83" y="208"/>
                </a:lnTo>
                <a:lnTo>
                  <a:pt x="76" y="208"/>
                </a:lnTo>
                <a:lnTo>
                  <a:pt x="66" y="172"/>
                </a:lnTo>
                <a:lnTo>
                  <a:pt x="33" y="147"/>
                </a:lnTo>
                <a:lnTo>
                  <a:pt x="7" y="90"/>
                </a:lnTo>
                <a:lnTo>
                  <a:pt x="0" y="60"/>
                </a:lnTo>
                <a:lnTo>
                  <a:pt x="4" y="31"/>
                </a:lnTo>
                <a:lnTo>
                  <a:pt x="7" y="10"/>
                </a:lnTo>
                <a:lnTo>
                  <a:pt x="23" y="0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143" name="Freeform 141"/>
          <p:cNvSpPr>
            <a:spLocks/>
          </p:cNvSpPr>
          <p:nvPr/>
        </p:nvSpPr>
        <p:spPr bwMode="auto">
          <a:xfrm>
            <a:off x="7208838" y="4784725"/>
            <a:ext cx="84137" cy="373062"/>
          </a:xfrm>
          <a:custGeom>
            <a:avLst/>
            <a:gdLst>
              <a:gd name="T0" fmla="*/ 0 w 106"/>
              <a:gd name="T1" fmla="*/ 2147483647 h 469"/>
              <a:gd name="T2" fmla="*/ 2147483647 w 106"/>
              <a:gd name="T3" fmla="*/ 2147483647 h 469"/>
              <a:gd name="T4" fmla="*/ 2147483647 w 106"/>
              <a:gd name="T5" fmla="*/ 2147483647 h 469"/>
              <a:gd name="T6" fmla="*/ 2147483647 w 106"/>
              <a:gd name="T7" fmla="*/ 2147483647 h 469"/>
              <a:gd name="T8" fmla="*/ 2147483647 w 106"/>
              <a:gd name="T9" fmla="*/ 2147483647 h 469"/>
              <a:gd name="T10" fmla="*/ 2147483647 w 106"/>
              <a:gd name="T11" fmla="*/ 2147483647 h 469"/>
              <a:gd name="T12" fmla="*/ 2147483647 w 106"/>
              <a:gd name="T13" fmla="*/ 2147483647 h 469"/>
              <a:gd name="T14" fmla="*/ 2147483647 w 106"/>
              <a:gd name="T15" fmla="*/ 2147483647 h 469"/>
              <a:gd name="T16" fmla="*/ 2147483647 w 106"/>
              <a:gd name="T17" fmla="*/ 2147483647 h 469"/>
              <a:gd name="T18" fmla="*/ 2147483647 w 106"/>
              <a:gd name="T19" fmla="*/ 2147483647 h 469"/>
              <a:gd name="T20" fmla="*/ 2147483647 w 106"/>
              <a:gd name="T21" fmla="*/ 2147483647 h 469"/>
              <a:gd name="T22" fmla="*/ 2147483647 w 106"/>
              <a:gd name="T23" fmla="*/ 2147483647 h 469"/>
              <a:gd name="T24" fmla="*/ 2147483647 w 106"/>
              <a:gd name="T25" fmla="*/ 2147483647 h 469"/>
              <a:gd name="T26" fmla="*/ 2147483647 w 106"/>
              <a:gd name="T27" fmla="*/ 0 h 469"/>
              <a:gd name="T28" fmla="*/ 0 w 106"/>
              <a:gd name="T29" fmla="*/ 2147483647 h 469"/>
              <a:gd name="T30" fmla="*/ 2147483647 w 106"/>
              <a:gd name="T31" fmla="*/ 2147483647 h 469"/>
              <a:gd name="T32" fmla="*/ 0 w 106"/>
              <a:gd name="T33" fmla="*/ 2147483647 h 46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6"/>
              <a:gd name="T52" fmla="*/ 0 h 469"/>
              <a:gd name="T53" fmla="*/ 106 w 106"/>
              <a:gd name="T54" fmla="*/ 469 h 46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6" h="469">
                <a:moveTo>
                  <a:pt x="0" y="245"/>
                </a:moveTo>
                <a:lnTo>
                  <a:pt x="19" y="324"/>
                </a:lnTo>
                <a:lnTo>
                  <a:pt x="19" y="364"/>
                </a:lnTo>
                <a:lnTo>
                  <a:pt x="47" y="397"/>
                </a:lnTo>
                <a:lnTo>
                  <a:pt x="54" y="437"/>
                </a:lnTo>
                <a:lnTo>
                  <a:pt x="87" y="430"/>
                </a:lnTo>
                <a:lnTo>
                  <a:pt x="106" y="469"/>
                </a:lnTo>
                <a:lnTo>
                  <a:pt x="101" y="404"/>
                </a:lnTo>
                <a:lnTo>
                  <a:pt x="71" y="364"/>
                </a:lnTo>
                <a:lnTo>
                  <a:pt x="69" y="252"/>
                </a:lnTo>
                <a:lnTo>
                  <a:pt x="87" y="199"/>
                </a:lnTo>
                <a:lnTo>
                  <a:pt x="54" y="145"/>
                </a:lnTo>
                <a:lnTo>
                  <a:pt x="42" y="23"/>
                </a:lnTo>
                <a:lnTo>
                  <a:pt x="9" y="0"/>
                </a:lnTo>
                <a:lnTo>
                  <a:pt x="0" y="20"/>
                </a:lnTo>
                <a:lnTo>
                  <a:pt x="32" y="205"/>
                </a:lnTo>
                <a:lnTo>
                  <a:pt x="0" y="245"/>
                </a:lnTo>
                <a:close/>
              </a:path>
            </a:pathLst>
          </a:custGeom>
          <a:solidFill>
            <a:srgbClr val="CDCDC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144" name="Freeform 142"/>
          <p:cNvSpPr>
            <a:spLocks/>
          </p:cNvSpPr>
          <p:nvPr/>
        </p:nvSpPr>
        <p:spPr bwMode="auto">
          <a:xfrm>
            <a:off x="7208838" y="4784725"/>
            <a:ext cx="84137" cy="373062"/>
          </a:xfrm>
          <a:custGeom>
            <a:avLst/>
            <a:gdLst>
              <a:gd name="T0" fmla="*/ 0 w 106"/>
              <a:gd name="T1" fmla="*/ 2147483647 h 469"/>
              <a:gd name="T2" fmla="*/ 2147483647 w 106"/>
              <a:gd name="T3" fmla="*/ 2147483647 h 469"/>
              <a:gd name="T4" fmla="*/ 2147483647 w 106"/>
              <a:gd name="T5" fmla="*/ 2147483647 h 469"/>
              <a:gd name="T6" fmla="*/ 2147483647 w 106"/>
              <a:gd name="T7" fmla="*/ 2147483647 h 469"/>
              <a:gd name="T8" fmla="*/ 2147483647 w 106"/>
              <a:gd name="T9" fmla="*/ 2147483647 h 469"/>
              <a:gd name="T10" fmla="*/ 2147483647 w 106"/>
              <a:gd name="T11" fmla="*/ 2147483647 h 469"/>
              <a:gd name="T12" fmla="*/ 2147483647 w 106"/>
              <a:gd name="T13" fmla="*/ 2147483647 h 469"/>
              <a:gd name="T14" fmla="*/ 2147483647 w 106"/>
              <a:gd name="T15" fmla="*/ 2147483647 h 469"/>
              <a:gd name="T16" fmla="*/ 2147483647 w 106"/>
              <a:gd name="T17" fmla="*/ 2147483647 h 469"/>
              <a:gd name="T18" fmla="*/ 2147483647 w 106"/>
              <a:gd name="T19" fmla="*/ 2147483647 h 469"/>
              <a:gd name="T20" fmla="*/ 2147483647 w 106"/>
              <a:gd name="T21" fmla="*/ 2147483647 h 469"/>
              <a:gd name="T22" fmla="*/ 2147483647 w 106"/>
              <a:gd name="T23" fmla="*/ 2147483647 h 469"/>
              <a:gd name="T24" fmla="*/ 2147483647 w 106"/>
              <a:gd name="T25" fmla="*/ 2147483647 h 469"/>
              <a:gd name="T26" fmla="*/ 2147483647 w 106"/>
              <a:gd name="T27" fmla="*/ 0 h 469"/>
              <a:gd name="T28" fmla="*/ 0 w 106"/>
              <a:gd name="T29" fmla="*/ 2147483647 h 469"/>
              <a:gd name="T30" fmla="*/ 2147483647 w 106"/>
              <a:gd name="T31" fmla="*/ 2147483647 h 469"/>
              <a:gd name="T32" fmla="*/ 0 w 106"/>
              <a:gd name="T33" fmla="*/ 2147483647 h 46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6"/>
              <a:gd name="T52" fmla="*/ 0 h 469"/>
              <a:gd name="T53" fmla="*/ 106 w 106"/>
              <a:gd name="T54" fmla="*/ 469 h 46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6" h="469">
                <a:moveTo>
                  <a:pt x="0" y="245"/>
                </a:moveTo>
                <a:lnTo>
                  <a:pt x="19" y="324"/>
                </a:lnTo>
                <a:lnTo>
                  <a:pt x="19" y="364"/>
                </a:lnTo>
                <a:lnTo>
                  <a:pt x="47" y="397"/>
                </a:lnTo>
                <a:lnTo>
                  <a:pt x="54" y="437"/>
                </a:lnTo>
                <a:lnTo>
                  <a:pt x="87" y="430"/>
                </a:lnTo>
                <a:lnTo>
                  <a:pt x="106" y="469"/>
                </a:lnTo>
                <a:lnTo>
                  <a:pt x="101" y="404"/>
                </a:lnTo>
                <a:lnTo>
                  <a:pt x="71" y="364"/>
                </a:lnTo>
                <a:lnTo>
                  <a:pt x="69" y="252"/>
                </a:lnTo>
                <a:lnTo>
                  <a:pt x="87" y="199"/>
                </a:lnTo>
                <a:lnTo>
                  <a:pt x="54" y="145"/>
                </a:lnTo>
                <a:lnTo>
                  <a:pt x="42" y="23"/>
                </a:lnTo>
                <a:lnTo>
                  <a:pt x="9" y="0"/>
                </a:lnTo>
                <a:lnTo>
                  <a:pt x="0" y="20"/>
                </a:lnTo>
                <a:lnTo>
                  <a:pt x="32" y="205"/>
                </a:lnTo>
                <a:lnTo>
                  <a:pt x="0" y="245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145" name="Freeform 143"/>
          <p:cNvSpPr>
            <a:spLocks/>
          </p:cNvSpPr>
          <p:nvPr/>
        </p:nvSpPr>
        <p:spPr bwMode="auto">
          <a:xfrm>
            <a:off x="6659563" y="5318125"/>
            <a:ext cx="98425" cy="73025"/>
          </a:xfrm>
          <a:custGeom>
            <a:avLst/>
            <a:gdLst>
              <a:gd name="T0" fmla="*/ 2147483647 w 125"/>
              <a:gd name="T1" fmla="*/ 0 h 91"/>
              <a:gd name="T2" fmla="*/ 2147483647 w 125"/>
              <a:gd name="T3" fmla="*/ 0 h 91"/>
              <a:gd name="T4" fmla="*/ 2147483647 w 125"/>
              <a:gd name="T5" fmla="*/ 2147483647 h 91"/>
              <a:gd name="T6" fmla="*/ 2147483647 w 125"/>
              <a:gd name="T7" fmla="*/ 2147483647 h 91"/>
              <a:gd name="T8" fmla="*/ 0 w 125"/>
              <a:gd name="T9" fmla="*/ 2147483647 h 91"/>
              <a:gd name="T10" fmla="*/ 2147483647 w 125"/>
              <a:gd name="T11" fmla="*/ 2147483647 h 91"/>
              <a:gd name="T12" fmla="*/ 2147483647 w 125"/>
              <a:gd name="T13" fmla="*/ 2147483647 h 91"/>
              <a:gd name="T14" fmla="*/ 2147483647 w 125"/>
              <a:gd name="T15" fmla="*/ 2147483647 h 91"/>
              <a:gd name="T16" fmla="*/ 2147483647 w 125"/>
              <a:gd name="T17" fmla="*/ 0 h 9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5"/>
              <a:gd name="T28" fmla="*/ 0 h 91"/>
              <a:gd name="T29" fmla="*/ 125 w 125"/>
              <a:gd name="T30" fmla="*/ 91 h 9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5" h="91">
                <a:moveTo>
                  <a:pt x="125" y="0"/>
                </a:moveTo>
                <a:lnTo>
                  <a:pt x="100" y="0"/>
                </a:lnTo>
                <a:lnTo>
                  <a:pt x="53" y="28"/>
                </a:lnTo>
                <a:lnTo>
                  <a:pt x="30" y="45"/>
                </a:lnTo>
                <a:lnTo>
                  <a:pt x="0" y="87"/>
                </a:lnTo>
                <a:lnTo>
                  <a:pt x="14" y="91"/>
                </a:lnTo>
                <a:lnTo>
                  <a:pt x="60" y="54"/>
                </a:lnTo>
                <a:lnTo>
                  <a:pt x="118" y="28"/>
                </a:lnTo>
                <a:lnTo>
                  <a:pt x="125" y="0"/>
                </a:lnTo>
                <a:close/>
              </a:path>
            </a:pathLst>
          </a:custGeom>
          <a:solidFill>
            <a:srgbClr val="E6E6E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146" name="Freeform 144"/>
          <p:cNvSpPr>
            <a:spLocks/>
          </p:cNvSpPr>
          <p:nvPr/>
        </p:nvSpPr>
        <p:spPr bwMode="auto">
          <a:xfrm>
            <a:off x="6659563" y="5318125"/>
            <a:ext cx="98425" cy="73025"/>
          </a:xfrm>
          <a:custGeom>
            <a:avLst/>
            <a:gdLst>
              <a:gd name="T0" fmla="*/ 2147483647 w 125"/>
              <a:gd name="T1" fmla="*/ 0 h 91"/>
              <a:gd name="T2" fmla="*/ 2147483647 w 125"/>
              <a:gd name="T3" fmla="*/ 0 h 91"/>
              <a:gd name="T4" fmla="*/ 2147483647 w 125"/>
              <a:gd name="T5" fmla="*/ 2147483647 h 91"/>
              <a:gd name="T6" fmla="*/ 2147483647 w 125"/>
              <a:gd name="T7" fmla="*/ 2147483647 h 91"/>
              <a:gd name="T8" fmla="*/ 0 w 125"/>
              <a:gd name="T9" fmla="*/ 2147483647 h 91"/>
              <a:gd name="T10" fmla="*/ 2147483647 w 125"/>
              <a:gd name="T11" fmla="*/ 2147483647 h 91"/>
              <a:gd name="T12" fmla="*/ 2147483647 w 125"/>
              <a:gd name="T13" fmla="*/ 2147483647 h 91"/>
              <a:gd name="T14" fmla="*/ 2147483647 w 125"/>
              <a:gd name="T15" fmla="*/ 2147483647 h 91"/>
              <a:gd name="T16" fmla="*/ 2147483647 w 125"/>
              <a:gd name="T17" fmla="*/ 0 h 9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5"/>
              <a:gd name="T28" fmla="*/ 0 h 91"/>
              <a:gd name="T29" fmla="*/ 125 w 125"/>
              <a:gd name="T30" fmla="*/ 91 h 9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5" h="91">
                <a:moveTo>
                  <a:pt x="125" y="0"/>
                </a:moveTo>
                <a:lnTo>
                  <a:pt x="100" y="0"/>
                </a:lnTo>
                <a:lnTo>
                  <a:pt x="53" y="28"/>
                </a:lnTo>
                <a:lnTo>
                  <a:pt x="30" y="45"/>
                </a:lnTo>
                <a:lnTo>
                  <a:pt x="0" y="87"/>
                </a:lnTo>
                <a:lnTo>
                  <a:pt x="14" y="91"/>
                </a:lnTo>
                <a:lnTo>
                  <a:pt x="60" y="54"/>
                </a:lnTo>
                <a:lnTo>
                  <a:pt x="118" y="28"/>
                </a:lnTo>
                <a:lnTo>
                  <a:pt x="125" y="0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147" name="Freeform 145"/>
          <p:cNvSpPr>
            <a:spLocks/>
          </p:cNvSpPr>
          <p:nvPr/>
        </p:nvSpPr>
        <p:spPr bwMode="auto">
          <a:xfrm>
            <a:off x="6829425" y="4300537"/>
            <a:ext cx="150813" cy="412750"/>
          </a:xfrm>
          <a:custGeom>
            <a:avLst/>
            <a:gdLst>
              <a:gd name="T0" fmla="*/ 2147483647 w 191"/>
              <a:gd name="T1" fmla="*/ 2147483647 h 521"/>
              <a:gd name="T2" fmla="*/ 2147483647 w 191"/>
              <a:gd name="T3" fmla="*/ 2147483647 h 521"/>
              <a:gd name="T4" fmla="*/ 2147483647 w 191"/>
              <a:gd name="T5" fmla="*/ 2147483647 h 521"/>
              <a:gd name="T6" fmla="*/ 2147483647 w 191"/>
              <a:gd name="T7" fmla="*/ 2147483647 h 521"/>
              <a:gd name="T8" fmla="*/ 2147483647 w 191"/>
              <a:gd name="T9" fmla="*/ 2147483647 h 521"/>
              <a:gd name="T10" fmla="*/ 2147483647 w 191"/>
              <a:gd name="T11" fmla="*/ 2147483647 h 521"/>
              <a:gd name="T12" fmla="*/ 2147483647 w 191"/>
              <a:gd name="T13" fmla="*/ 2147483647 h 521"/>
              <a:gd name="T14" fmla="*/ 2147483647 w 191"/>
              <a:gd name="T15" fmla="*/ 2147483647 h 521"/>
              <a:gd name="T16" fmla="*/ 2147483647 w 191"/>
              <a:gd name="T17" fmla="*/ 2147483647 h 521"/>
              <a:gd name="T18" fmla="*/ 2147483647 w 191"/>
              <a:gd name="T19" fmla="*/ 2147483647 h 521"/>
              <a:gd name="T20" fmla="*/ 2147483647 w 191"/>
              <a:gd name="T21" fmla="*/ 2147483647 h 521"/>
              <a:gd name="T22" fmla="*/ 2147483647 w 191"/>
              <a:gd name="T23" fmla="*/ 2147483647 h 521"/>
              <a:gd name="T24" fmla="*/ 2147483647 w 191"/>
              <a:gd name="T25" fmla="*/ 0 h 521"/>
              <a:gd name="T26" fmla="*/ 0 w 191"/>
              <a:gd name="T27" fmla="*/ 2147483647 h 521"/>
              <a:gd name="T28" fmla="*/ 2147483647 w 191"/>
              <a:gd name="T29" fmla="*/ 2147483647 h 521"/>
              <a:gd name="T30" fmla="*/ 2147483647 w 191"/>
              <a:gd name="T31" fmla="*/ 2147483647 h 521"/>
              <a:gd name="T32" fmla="*/ 2147483647 w 191"/>
              <a:gd name="T33" fmla="*/ 2147483647 h 521"/>
              <a:gd name="T34" fmla="*/ 2147483647 w 191"/>
              <a:gd name="T35" fmla="*/ 2147483647 h 52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91"/>
              <a:gd name="T55" fmla="*/ 0 h 521"/>
              <a:gd name="T56" fmla="*/ 191 w 191"/>
              <a:gd name="T57" fmla="*/ 521 h 52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91" h="521">
                <a:moveTo>
                  <a:pt x="20" y="256"/>
                </a:moveTo>
                <a:lnTo>
                  <a:pt x="74" y="348"/>
                </a:lnTo>
                <a:lnTo>
                  <a:pt x="121" y="395"/>
                </a:lnTo>
                <a:lnTo>
                  <a:pt x="142" y="457"/>
                </a:lnTo>
                <a:lnTo>
                  <a:pt x="135" y="508"/>
                </a:lnTo>
                <a:lnTo>
                  <a:pt x="191" y="521"/>
                </a:lnTo>
                <a:lnTo>
                  <a:pt x="182" y="475"/>
                </a:lnTo>
                <a:lnTo>
                  <a:pt x="138" y="368"/>
                </a:lnTo>
                <a:lnTo>
                  <a:pt x="145" y="336"/>
                </a:lnTo>
                <a:lnTo>
                  <a:pt x="67" y="270"/>
                </a:lnTo>
                <a:lnTo>
                  <a:pt x="95" y="216"/>
                </a:lnTo>
                <a:lnTo>
                  <a:pt x="30" y="58"/>
                </a:lnTo>
                <a:lnTo>
                  <a:pt x="27" y="0"/>
                </a:lnTo>
                <a:lnTo>
                  <a:pt x="0" y="61"/>
                </a:lnTo>
                <a:lnTo>
                  <a:pt x="24" y="111"/>
                </a:lnTo>
                <a:lnTo>
                  <a:pt x="3" y="158"/>
                </a:lnTo>
                <a:lnTo>
                  <a:pt x="27" y="213"/>
                </a:lnTo>
                <a:lnTo>
                  <a:pt x="20" y="256"/>
                </a:lnTo>
                <a:close/>
              </a:path>
            </a:pathLst>
          </a:custGeom>
          <a:solidFill>
            <a:srgbClr val="CDCDC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148" name="Freeform 146"/>
          <p:cNvSpPr>
            <a:spLocks/>
          </p:cNvSpPr>
          <p:nvPr/>
        </p:nvSpPr>
        <p:spPr bwMode="auto">
          <a:xfrm>
            <a:off x="6829425" y="4300537"/>
            <a:ext cx="150813" cy="412750"/>
          </a:xfrm>
          <a:custGeom>
            <a:avLst/>
            <a:gdLst>
              <a:gd name="T0" fmla="*/ 2147483647 w 191"/>
              <a:gd name="T1" fmla="*/ 2147483647 h 521"/>
              <a:gd name="T2" fmla="*/ 2147483647 w 191"/>
              <a:gd name="T3" fmla="*/ 2147483647 h 521"/>
              <a:gd name="T4" fmla="*/ 2147483647 w 191"/>
              <a:gd name="T5" fmla="*/ 2147483647 h 521"/>
              <a:gd name="T6" fmla="*/ 2147483647 w 191"/>
              <a:gd name="T7" fmla="*/ 2147483647 h 521"/>
              <a:gd name="T8" fmla="*/ 2147483647 w 191"/>
              <a:gd name="T9" fmla="*/ 2147483647 h 521"/>
              <a:gd name="T10" fmla="*/ 2147483647 w 191"/>
              <a:gd name="T11" fmla="*/ 2147483647 h 521"/>
              <a:gd name="T12" fmla="*/ 2147483647 w 191"/>
              <a:gd name="T13" fmla="*/ 2147483647 h 521"/>
              <a:gd name="T14" fmla="*/ 2147483647 w 191"/>
              <a:gd name="T15" fmla="*/ 2147483647 h 521"/>
              <a:gd name="T16" fmla="*/ 2147483647 w 191"/>
              <a:gd name="T17" fmla="*/ 2147483647 h 521"/>
              <a:gd name="T18" fmla="*/ 2147483647 w 191"/>
              <a:gd name="T19" fmla="*/ 2147483647 h 521"/>
              <a:gd name="T20" fmla="*/ 2147483647 w 191"/>
              <a:gd name="T21" fmla="*/ 2147483647 h 521"/>
              <a:gd name="T22" fmla="*/ 2147483647 w 191"/>
              <a:gd name="T23" fmla="*/ 2147483647 h 521"/>
              <a:gd name="T24" fmla="*/ 2147483647 w 191"/>
              <a:gd name="T25" fmla="*/ 0 h 521"/>
              <a:gd name="T26" fmla="*/ 0 w 191"/>
              <a:gd name="T27" fmla="*/ 2147483647 h 521"/>
              <a:gd name="T28" fmla="*/ 2147483647 w 191"/>
              <a:gd name="T29" fmla="*/ 2147483647 h 521"/>
              <a:gd name="T30" fmla="*/ 2147483647 w 191"/>
              <a:gd name="T31" fmla="*/ 2147483647 h 521"/>
              <a:gd name="T32" fmla="*/ 2147483647 w 191"/>
              <a:gd name="T33" fmla="*/ 2147483647 h 521"/>
              <a:gd name="T34" fmla="*/ 2147483647 w 191"/>
              <a:gd name="T35" fmla="*/ 2147483647 h 52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91"/>
              <a:gd name="T55" fmla="*/ 0 h 521"/>
              <a:gd name="T56" fmla="*/ 191 w 191"/>
              <a:gd name="T57" fmla="*/ 521 h 52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91" h="521">
                <a:moveTo>
                  <a:pt x="20" y="256"/>
                </a:moveTo>
                <a:lnTo>
                  <a:pt x="74" y="348"/>
                </a:lnTo>
                <a:lnTo>
                  <a:pt x="121" y="395"/>
                </a:lnTo>
                <a:lnTo>
                  <a:pt x="142" y="457"/>
                </a:lnTo>
                <a:lnTo>
                  <a:pt x="135" y="508"/>
                </a:lnTo>
                <a:lnTo>
                  <a:pt x="191" y="521"/>
                </a:lnTo>
                <a:lnTo>
                  <a:pt x="182" y="475"/>
                </a:lnTo>
                <a:lnTo>
                  <a:pt x="138" y="368"/>
                </a:lnTo>
                <a:lnTo>
                  <a:pt x="145" y="336"/>
                </a:lnTo>
                <a:lnTo>
                  <a:pt x="67" y="270"/>
                </a:lnTo>
                <a:lnTo>
                  <a:pt x="95" y="216"/>
                </a:lnTo>
                <a:lnTo>
                  <a:pt x="30" y="58"/>
                </a:lnTo>
                <a:lnTo>
                  <a:pt x="27" y="0"/>
                </a:lnTo>
                <a:lnTo>
                  <a:pt x="0" y="61"/>
                </a:lnTo>
                <a:lnTo>
                  <a:pt x="24" y="111"/>
                </a:lnTo>
                <a:lnTo>
                  <a:pt x="3" y="158"/>
                </a:lnTo>
                <a:lnTo>
                  <a:pt x="27" y="213"/>
                </a:lnTo>
                <a:lnTo>
                  <a:pt x="20" y="256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Frutiger 45 Light" pitchFamily="2" charset="0"/>
              <a:cs typeface="Arial"/>
            </a:endParaRPr>
          </a:p>
        </p:txBody>
      </p:sp>
      <p:sp>
        <p:nvSpPr>
          <p:cNvPr id="174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5486400" cy="4876800"/>
          </a:xfrm>
        </p:spPr>
        <p:txBody>
          <a:bodyPr/>
          <a:lstStyle/>
          <a:p>
            <a:pPr>
              <a:buNone/>
            </a:pPr>
            <a:r>
              <a:rPr lang="en-US" sz="1800" dirty="0"/>
              <a:t>		</a:t>
            </a:r>
            <a:r>
              <a:rPr lang="en-US" sz="1800" b="1" u="sng" dirty="0"/>
              <a:t>ECOWAS</a:t>
            </a:r>
          </a:p>
          <a:p>
            <a:pPr>
              <a:buNone/>
            </a:pPr>
            <a:r>
              <a:rPr lang="en-US" sz="1800" dirty="0"/>
              <a:t>Economic community of 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West </a:t>
            </a:r>
            <a:r>
              <a:rPr lang="en-US" sz="1800" dirty="0"/>
              <a:t>African states</a:t>
            </a:r>
          </a:p>
          <a:p>
            <a:pPr>
              <a:buNone/>
            </a:pPr>
            <a:endParaRPr lang="en-US" sz="1200" dirty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/>
          </a:p>
          <a:p>
            <a:pPr>
              <a:buNone/>
            </a:pPr>
            <a:r>
              <a:rPr lang="en-US" sz="1800" dirty="0" smtClean="0"/>
              <a:t>		</a:t>
            </a:r>
            <a:r>
              <a:rPr lang="en-US" sz="1800" b="1" u="sng" dirty="0" smtClean="0"/>
              <a:t>COMESA</a:t>
            </a:r>
          </a:p>
          <a:p>
            <a:pPr>
              <a:buNone/>
            </a:pPr>
            <a:r>
              <a:rPr lang="en-US" sz="1800" dirty="0" smtClean="0"/>
              <a:t>Common Market for Eastern </a:t>
            </a:r>
          </a:p>
          <a:p>
            <a:pPr>
              <a:buNone/>
            </a:pPr>
            <a:r>
              <a:rPr lang="en-US" sz="1800" dirty="0" smtClean="0"/>
              <a:t>and Southern Africa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1800" dirty="0" smtClean="0"/>
              <a:t>	</a:t>
            </a:r>
          </a:p>
          <a:p>
            <a:pPr>
              <a:buNone/>
            </a:pPr>
            <a:endParaRPr lang="en-US" sz="1800" b="1" dirty="0" smtClean="0"/>
          </a:p>
          <a:p>
            <a:pPr>
              <a:buNone/>
            </a:pPr>
            <a:r>
              <a:rPr lang="en-US" sz="1800" b="1" dirty="0" smtClean="0"/>
              <a:t>		</a:t>
            </a:r>
            <a:r>
              <a:rPr lang="en-US" sz="1800" b="1" u="sng" dirty="0" smtClean="0"/>
              <a:t>SADC</a:t>
            </a:r>
            <a:r>
              <a:rPr lang="en-US" sz="1800" b="1" dirty="0" smtClean="0"/>
              <a:t> </a:t>
            </a:r>
          </a:p>
          <a:p>
            <a:pPr>
              <a:buNone/>
            </a:pPr>
            <a:r>
              <a:rPr lang="en-US" sz="1800" dirty="0" smtClean="0"/>
              <a:t>Southern African Development community</a:t>
            </a:r>
          </a:p>
        </p:txBody>
      </p:sp>
      <p:grpSp>
        <p:nvGrpSpPr>
          <p:cNvPr id="149" name="Group 179"/>
          <p:cNvGrpSpPr>
            <a:grpSpLocks/>
          </p:cNvGrpSpPr>
          <p:nvPr/>
        </p:nvGrpSpPr>
        <p:grpSpPr bwMode="auto">
          <a:xfrm>
            <a:off x="5029200" y="3170238"/>
            <a:ext cx="309562" cy="258762"/>
            <a:chOff x="2395" y="3403"/>
            <a:chExt cx="195" cy="163"/>
          </a:xfrm>
        </p:grpSpPr>
        <p:sp>
          <p:nvSpPr>
            <p:cNvPr id="150" name="Freeform 180"/>
            <p:cNvSpPr>
              <a:spLocks noEditPoints="1"/>
            </p:cNvSpPr>
            <p:nvPr/>
          </p:nvSpPr>
          <p:spPr bwMode="auto">
            <a:xfrm>
              <a:off x="2395" y="3430"/>
              <a:ext cx="156" cy="136"/>
            </a:xfrm>
            <a:custGeom>
              <a:avLst/>
              <a:gdLst>
                <a:gd name="T0" fmla="*/ 1 w 311"/>
                <a:gd name="T1" fmla="*/ 0 h 271"/>
                <a:gd name="T2" fmla="*/ 1 w 311"/>
                <a:gd name="T3" fmla="*/ 1 h 271"/>
                <a:gd name="T4" fmla="*/ 1 w 311"/>
                <a:gd name="T5" fmla="*/ 1 h 271"/>
                <a:gd name="T6" fmla="*/ 1 w 311"/>
                <a:gd name="T7" fmla="*/ 1 h 271"/>
                <a:gd name="T8" fmla="*/ 1 w 311"/>
                <a:gd name="T9" fmla="*/ 1 h 271"/>
                <a:gd name="T10" fmla="*/ 1 w 311"/>
                <a:gd name="T11" fmla="*/ 1 h 271"/>
                <a:gd name="T12" fmla="*/ 1 w 311"/>
                <a:gd name="T13" fmla="*/ 0 h 271"/>
                <a:gd name="T14" fmla="*/ 1 w 311"/>
                <a:gd name="T15" fmla="*/ 1 h 271"/>
                <a:gd name="T16" fmla="*/ 1 w 311"/>
                <a:gd name="T17" fmla="*/ 1 h 271"/>
                <a:gd name="T18" fmla="*/ 1 w 311"/>
                <a:gd name="T19" fmla="*/ 0 h 271"/>
                <a:gd name="T20" fmla="*/ 1 w 311"/>
                <a:gd name="T21" fmla="*/ 0 h 271"/>
                <a:gd name="T22" fmla="*/ 1 w 311"/>
                <a:gd name="T23" fmla="*/ 1 h 271"/>
                <a:gd name="T24" fmla="*/ 1 w 311"/>
                <a:gd name="T25" fmla="*/ 1 h 271"/>
                <a:gd name="T26" fmla="*/ 1 w 311"/>
                <a:gd name="T27" fmla="*/ 1 h 271"/>
                <a:gd name="T28" fmla="*/ 1 w 311"/>
                <a:gd name="T29" fmla="*/ 1 h 271"/>
                <a:gd name="T30" fmla="*/ 1 w 311"/>
                <a:gd name="T31" fmla="*/ 1 h 271"/>
                <a:gd name="T32" fmla="*/ 1 w 311"/>
                <a:gd name="T33" fmla="*/ 0 h 271"/>
                <a:gd name="T34" fmla="*/ 1 w 311"/>
                <a:gd name="T35" fmla="*/ 1 h 271"/>
                <a:gd name="T36" fmla="*/ 1 w 311"/>
                <a:gd name="T37" fmla="*/ 1 h 271"/>
                <a:gd name="T38" fmla="*/ 1 w 311"/>
                <a:gd name="T39" fmla="*/ 0 h 271"/>
                <a:gd name="T40" fmla="*/ 1 w 311"/>
                <a:gd name="T41" fmla="*/ 0 h 271"/>
                <a:gd name="T42" fmla="*/ 1 w 311"/>
                <a:gd name="T43" fmla="*/ 1 h 271"/>
                <a:gd name="T44" fmla="*/ 1 w 311"/>
                <a:gd name="T45" fmla="*/ 1 h 271"/>
                <a:gd name="T46" fmla="*/ 1 w 311"/>
                <a:gd name="T47" fmla="*/ 1 h 271"/>
                <a:gd name="T48" fmla="*/ 1 w 311"/>
                <a:gd name="T49" fmla="*/ 1 h 271"/>
                <a:gd name="T50" fmla="*/ 1 w 311"/>
                <a:gd name="T51" fmla="*/ 1 h 271"/>
                <a:gd name="T52" fmla="*/ 1 w 311"/>
                <a:gd name="T53" fmla="*/ 0 h 271"/>
                <a:gd name="T54" fmla="*/ 1 w 311"/>
                <a:gd name="T55" fmla="*/ 1 h 271"/>
                <a:gd name="T56" fmla="*/ 1 w 311"/>
                <a:gd name="T57" fmla="*/ 1 h 271"/>
                <a:gd name="T58" fmla="*/ 1 w 311"/>
                <a:gd name="T59" fmla="*/ 0 h 271"/>
                <a:gd name="T60" fmla="*/ 0 w 311"/>
                <a:gd name="T61" fmla="*/ 1 h 271"/>
                <a:gd name="T62" fmla="*/ 1 w 311"/>
                <a:gd name="T63" fmla="*/ 1 h 271"/>
                <a:gd name="T64" fmla="*/ 1 w 311"/>
                <a:gd name="T65" fmla="*/ 1 h 271"/>
                <a:gd name="T66" fmla="*/ 0 w 311"/>
                <a:gd name="T67" fmla="*/ 1 h 271"/>
                <a:gd name="T68" fmla="*/ 0 w 311"/>
                <a:gd name="T69" fmla="*/ 1 h 271"/>
                <a:gd name="T70" fmla="*/ 1 w 311"/>
                <a:gd name="T71" fmla="*/ 1 h 271"/>
                <a:gd name="T72" fmla="*/ 1 w 311"/>
                <a:gd name="T73" fmla="*/ 1 h 271"/>
                <a:gd name="T74" fmla="*/ 1 w 311"/>
                <a:gd name="T75" fmla="*/ 1 h 271"/>
                <a:gd name="T76" fmla="*/ 1 w 311"/>
                <a:gd name="T77" fmla="*/ 1 h 271"/>
                <a:gd name="T78" fmla="*/ 1 w 311"/>
                <a:gd name="T79" fmla="*/ 1 h 27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11"/>
                <a:gd name="T121" fmla="*/ 0 h 271"/>
                <a:gd name="T122" fmla="*/ 311 w 311"/>
                <a:gd name="T123" fmla="*/ 271 h 27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11" h="271">
                  <a:moveTo>
                    <a:pt x="122" y="0"/>
                  </a:moveTo>
                  <a:lnTo>
                    <a:pt x="123" y="3"/>
                  </a:lnTo>
                  <a:lnTo>
                    <a:pt x="129" y="4"/>
                  </a:lnTo>
                  <a:lnTo>
                    <a:pt x="135" y="4"/>
                  </a:lnTo>
                  <a:lnTo>
                    <a:pt x="143" y="4"/>
                  </a:lnTo>
                  <a:lnTo>
                    <a:pt x="149" y="3"/>
                  </a:lnTo>
                  <a:lnTo>
                    <a:pt x="150" y="0"/>
                  </a:lnTo>
                  <a:lnTo>
                    <a:pt x="155" y="176"/>
                  </a:lnTo>
                  <a:lnTo>
                    <a:pt x="116" y="176"/>
                  </a:lnTo>
                  <a:lnTo>
                    <a:pt x="122" y="0"/>
                  </a:lnTo>
                  <a:close/>
                  <a:moveTo>
                    <a:pt x="180" y="0"/>
                  </a:moveTo>
                  <a:lnTo>
                    <a:pt x="182" y="3"/>
                  </a:lnTo>
                  <a:lnTo>
                    <a:pt x="188" y="4"/>
                  </a:lnTo>
                  <a:lnTo>
                    <a:pt x="194" y="4"/>
                  </a:lnTo>
                  <a:lnTo>
                    <a:pt x="202" y="4"/>
                  </a:lnTo>
                  <a:lnTo>
                    <a:pt x="208" y="3"/>
                  </a:lnTo>
                  <a:lnTo>
                    <a:pt x="209" y="0"/>
                  </a:lnTo>
                  <a:lnTo>
                    <a:pt x="214" y="176"/>
                  </a:lnTo>
                  <a:lnTo>
                    <a:pt x="174" y="176"/>
                  </a:lnTo>
                  <a:lnTo>
                    <a:pt x="180" y="0"/>
                  </a:lnTo>
                  <a:close/>
                  <a:moveTo>
                    <a:pt x="244" y="0"/>
                  </a:moveTo>
                  <a:lnTo>
                    <a:pt x="245" y="3"/>
                  </a:lnTo>
                  <a:lnTo>
                    <a:pt x="251" y="4"/>
                  </a:lnTo>
                  <a:lnTo>
                    <a:pt x="259" y="4"/>
                  </a:lnTo>
                  <a:lnTo>
                    <a:pt x="266" y="4"/>
                  </a:lnTo>
                  <a:lnTo>
                    <a:pt x="271" y="3"/>
                  </a:lnTo>
                  <a:lnTo>
                    <a:pt x="272" y="0"/>
                  </a:lnTo>
                  <a:lnTo>
                    <a:pt x="278" y="176"/>
                  </a:lnTo>
                  <a:lnTo>
                    <a:pt x="239" y="176"/>
                  </a:lnTo>
                  <a:lnTo>
                    <a:pt x="244" y="0"/>
                  </a:lnTo>
                  <a:close/>
                  <a:moveTo>
                    <a:pt x="0" y="186"/>
                  </a:moveTo>
                  <a:lnTo>
                    <a:pt x="311" y="186"/>
                  </a:lnTo>
                  <a:lnTo>
                    <a:pt x="311" y="176"/>
                  </a:lnTo>
                  <a:lnTo>
                    <a:pt x="0" y="176"/>
                  </a:lnTo>
                  <a:lnTo>
                    <a:pt x="0" y="186"/>
                  </a:lnTo>
                  <a:close/>
                  <a:moveTo>
                    <a:pt x="9" y="271"/>
                  </a:moveTo>
                  <a:lnTo>
                    <a:pt x="302" y="271"/>
                  </a:lnTo>
                  <a:lnTo>
                    <a:pt x="302" y="186"/>
                  </a:lnTo>
                  <a:lnTo>
                    <a:pt x="9" y="186"/>
                  </a:lnTo>
                  <a:lnTo>
                    <a:pt x="9" y="271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3000" dirty="0">
                <a:solidFill>
                  <a:srgbClr val="000000"/>
                </a:solidFill>
                <a:latin typeface="Frutiger 45 Light" pitchFamily="2" charset="0"/>
                <a:cs typeface="+mn-cs"/>
              </a:endParaRPr>
            </a:p>
          </p:txBody>
        </p:sp>
        <p:sp>
          <p:nvSpPr>
            <p:cNvPr id="151" name="Freeform 181"/>
            <p:cNvSpPr>
              <a:spLocks/>
            </p:cNvSpPr>
            <p:nvPr/>
          </p:nvSpPr>
          <p:spPr bwMode="auto">
            <a:xfrm>
              <a:off x="2457" y="3403"/>
              <a:ext cx="74" cy="30"/>
            </a:xfrm>
            <a:custGeom>
              <a:avLst/>
              <a:gdLst>
                <a:gd name="T0" fmla="*/ 1 w 147"/>
                <a:gd name="T1" fmla="*/ 1 h 58"/>
                <a:gd name="T2" fmla="*/ 1 w 147"/>
                <a:gd name="T3" fmla="*/ 1 h 58"/>
                <a:gd name="T4" fmla="*/ 1 w 147"/>
                <a:gd name="T5" fmla="*/ 1 h 58"/>
                <a:gd name="T6" fmla="*/ 1 w 147"/>
                <a:gd name="T7" fmla="*/ 1 h 58"/>
                <a:gd name="T8" fmla="*/ 1 w 147"/>
                <a:gd name="T9" fmla="*/ 1 h 58"/>
                <a:gd name="T10" fmla="*/ 1 w 147"/>
                <a:gd name="T11" fmla="*/ 1 h 58"/>
                <a:gd name="T12" fmla="*/ 1 w 147"/>
                <a:gd name="T13" fmla="*/ 1 h 58"/>
                <a:gd name="T14" fmla="*/ 1 w 147"/>
                <a:gd name="T15" fmla="*/ 1 h 58"/>
                <a:gd name="T16" fmla="*/ 1 w 147"/>
                <a:gd name="T17" fmla="*/ 1 h 58"/>
                <a:gd name="T18" fmla="*/ 0 w 147"/>
                <a:gd name="T19" fmla="*/ 1 h 58"/>
                <a:gd name="T20" fmla="*/ 0 w 147"/>
                <a:gd name="T21" fmla="*/ 1 h 58"/>
                <a:gd name="T22" fmla="*/ 1 w 147"/>
                <a:gd name="T23" fmla="*/ 1 h 58"/>
                <a:gd name="T24" fmla="*/ 1 w 147"/>
                <a:gd name="T25" fmla="*/ 1 h 58"/>
                <a:gd name="T26" fmla="*/ 1 w 147"/>
                <a:gd name="T27" fmla="*/ 1 h 58"/>
                <a:gd name="T28" fmla="*/ 1 w 147"/>
                <a:gd name="T29" fmla="*/ 1 h 58"/>
                <a:gd name="T30" fmla="*/ 1 w 147"/>
                <a:gd name="T31" fmla="*/ 1 h 58"/>
                <a:gd name="T32" fmla="*/ 1 w 147"/>
                <a:gd name="T33" fmla="*/ 1 h 58"/>
                <a:gd name="T34" fmla="*/ 1 w 147"/>
                <a:gd name="T35" fmla="*/ 1 h 58"/>
                <a:gd name="T36" fmla="*/ 1 w 147"/>
                <a:gd name="T37" fmla="*/ 1 h 58"/>
                <a:gd name="T38" fmla="*/ 1 w 147"/>
                <a:gd name="T39" fmla="*/ 1 h 58"/>
                <a:gd name="T40" fmla="*/ 1 w 147"/>
                <a:gd name="T41" fmla="*/ 1 h 58"/>
                <a:gd name="T42" fmla="*/ 1 w 147"/>
                <a:gd name="T43" fmla="*/ 1 h 58"/>
                <a:gd name="T44" fmla="*/ 1 w 147"/>
                <a:gd name="T45" fmla="*/ 1 h 58"/>
                <a:gd name="T46" fmla="*/ 1 w 147"/>
                <a:gd name="T47" fmla="*/ 1 h 58"/>
                <a:gd name="T48" fmla="*/ 1 w 147"/>
                <a:gd name="T49" fmla="*/ 1 h 58"/>
                <a:gd name="T50" fmla="*/ 1 w 147"/>
                <a:gd name="T51" fmla="*/ 1 h 58"/>
                <a:gd name="T52" fmla="*/ 1 w 147"/>
                <a:gd name="T53" fmla="*/ 1 h 58"/>
                <a:gd name="T54" fmla="*/ 1 w 147"/>
                <a:gd name="T55" fmla="*/ 1 h 58"/>
                <a:gd name="T56" fmla="*/ 1 w 147"/>
                <a:gd name="T57" fmla="*/ 1 h 58"/>
                <a:gd name="T58" fmla="*/ 1 w 147"/>
                <a:gd name="T59" fmla="*/ 0 h 58"/>
                <a:gd name="T60" fmla="*/ 1 w 147"/>
                <a:gd name="T61" fmla="*/ 0 h 58"/>
                <a:gd name="T62" fmla="*/ 1 w 147"/>
                <a:gd name="T63" fmla="*/ 1 h 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7"/>
                <a:gd name="T97" fmla="*/ 0 h 58"/>
                <a:gd name="T98" fmla="*/ 147 w 147"/>
                <a:gd name="T99" fmla="*/ 58 h 5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7" h="58">
                  <a:moveTo>
                    <a:pt x="81" y="1"/>
                  </a:moveTo>
                  <a:lnTo>
                    <a:pt x="83" y="9"/>
                  </a:lnTo>
                  <a:lnTo>
                    <a:pt x="72" y="12"/>
                  </a:lnTo>
                  <a:lnTo>
                    <a:pt x="61" y="10"/>
                  </a:lnTo>
                  <a:lnTo>
                    <a:pt x="48" y="13"/>
                  </a:lnTo>
                  <a:lnTo>
                    <a:pt x="36" y="15"/>
                  </a:lnTo>
                  <a:lnTo>
                    <a:pt x="22" y="12"/>
                  </a:lnTo>
                  <a:lnTo>
                    <a:pt x="12" y="13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0" y="31"/>
                  </a:lnTo>
                  <a:lnTo>
                    <a:pt x="3" y="40"/>
                  </a:lnTo>
                  <a:lnTo>
                    <a:pt x="4" y="48"/>
                  </a:lnTo>
                  <a:lnTo>
                    <a:pt x="3" y="55"/>
                  </a:lnTo>
                  <a:lnTo>
                    <a:pt x="10" y="58"/>
                  </a:lnTo>
                  <a:lnTo>
                    <a:pt x="18" y="58"/>
                  </a:lnTo>
                  <a:lnTo>
                    <a:pt x="25" y="57"/>
                  </a:lnTo>
                  <a:lnTo>
                    <a:pt x="25" y="48"/>
                  </a:lnTo>
                  <a:lnTo>
                    <a:pt x="30" y="40"/>
                  </a:lnTo>
                  <a:lnTo>
                    <a:pt x="40" y="36"/>
                  </a:lnTo>
                  <a:lnTo>
                    <a:pt x="51" y="34"/>
                  </a:lnTo>
                  <a:lnTo>
                    <a:pt x="64" y="34"/>
                  </a:lnTo>
                  <a:lnTo>
                    <a:pt x="77" y="30"/>
                  </a:lnTo>
                  <a:lnTo>
                    <a:pt x="87" y="24"/>
                  </a:lnTo>
                  <a:lnTo>
                    <a:pt x="99" y="16"/>
                  </a:lnTo>
                  <a:lnTo>
                    <a:pt x="114" y="10"/>
                  </a:lnTo>
                  <a:lnTo>
                    <a:pt x="131" y="7"/>
                  </a:lnTo>
                  <a:lnTo>
                    <a:pt x="147" y="7"/>
                  </a:lnTo>
                  <a:lnTo>
                    <a:pt x="132" y="3"/>
                  </a:lnTo>
                  <a:lnTo>
                    <a:pt x="116" y="0"/>
                  </a:lnTo>
                  <a:lnTo>
                    <a:pt x="99" y="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3000" dirty="0">
                <a:solidFill>
                  <a:srgbClr val="000000"/>
                </a:solidFill>
                <a:latin typeface="Frutiger 45 Light" pitchFamily="2" charset="0"/>
                <a:cs typeface="+mn-cs"/>
              </a:endParaRPr>
            </a:p>
          </p:txBody>
        </p:sp>
        <p:sp>
          <p:nvSpPr>
            <p:cNvPr id="152" name="Freeform 182"/>
            <p:cNvSpPr>
              <a:spLocks/>
            </p:cNvSpPr>
            <p:nvPr/>
          </p:nvSpPr>
          <p:spPr bwMode="auto">
            <a:xfrm>
              <a:off x="2487" y="3403"/>
              <a:ext cx="74" cy="30"/>
            </a:xfrm>
            <a:custGeom>
              <a:avLst/>
              <a:gdLst>
                <a:gd name="T0" fmla="*/ 1 w 148"/>
                <a:gd name="T1" fmla="*/ 1 h 58"/>
                <a:gd name="T2" fmla="*/ 1 w 148"/>
                <a:gd name="T3" fmla="*/ 1 h 58"/>
                <a:gd name="T4" fmla="*/ 1 w 148"/>
                <a:gd name="T5" fmla="*/ 1 h 58"/>
                <a:gd name="T6" fmla="*/ 1 w 148"/>
                <a:gd name="T7" fmla="*/ 1 h 58"/>
                <a:gd name="T8" fmla="*/ 1 w 148"/>
                <a:gd name="T9" fmla="*/ 1 h 58"/>
                <a:gd name="T10" fmla="*/ 1 w 148"/>
                <a:gd name="T11" fmla="*/ 1 h 58"/>
                <a:gd name="T12" fmla="*/ 1 w 148"/>
                <a:gd name="T13" fmla="*/ 1 h 58"/>
                <a:gd name="T14" fmla="*/ 1 w 148"/>
                <a:gd name="T15" fmla="*/ 1 h 58"/>
                <a:gd name="T16" fmla="*/ 1 w 148"/>
                <a:gd name="T17" fmla="*/ 1 h 58"/>
                <a:gd name="T18" fmla="*/ 0 w 148"/>
                <a:gd name="T19" fmla="*/ 1 h 58"/>
                <a:gd name="T20" fmla="*/ 0 w 148"/>
                <a:gd name="T21" fmla="*/ 1 h 58"/>
                <a:gd name="T22" fmla="*/ 1 w 148"/>
                <a:gd name="T23" fmla="*/ 1 h 58"/>
                <a:gd name="T24" fmla="*/ 1 w 148"/>
                <a:gd name="T25" fmla="*/ 1 h 58"/>
                <a:gd name="T26" fmla="*/ 1 w 148"/>
                <a:gd name="T27" fmla="*/ 1 h 58"/>
                <a:gd name="T28" fmla="*/ 1 w 148"/>
                <a:gd name="T29" fmla="*/ 1 h 58"/>
                <a:gd name="T30" fmla="*/ 1 w 148"/>
                <a:gd name="T31" fmla="*/ 1 h 58"/>
                <a:gd name="T32" fmla="*/ 1 w 148"/>
                <a:gd name="T33" fmla="*/ 1 h 58"/>
                <a:gd name="T34" fmla="*/ 1 w 148"/>
                <a:gd name="T35" fmla="*/ 1 h 58"/>
                <a:gd name="T36" fmla="*/ 1 w 148"/>
                <a:gd name="T37" fmla="*/ 1 h 58"/>
                <a:gd name="T38" fmla="*/ 1 w 148"/>
                <a:gd name="T39" fmla="*/ 1 h 58"/>
                <a:gd name="T40" fmla="*/ 1 w 148"/>
                <a:gd name="T41" fmla="*/ 1 h 58"/>
                <a:gd name="T42" fmla="*/ 1 w 148"/>
                <a:gd name="T43" fmla="*/ 1 h 58"/>
                <a:gd name="T44" fmla="*/ 1 w 148"/>
                <a:gd name="T45" fmla="*/ 1 h 58"/>
                <a:gd name="T46" fmla="*/ 1 w 148"/>
                <a:gd name="T47" fmla="*/ 1 h 58"/>
                <a:gd name="T48" fmla="*/ 1 w 148"/>
                <a:gd name="T49" fmla="*/ 1 h 58"/>
                <a:gd name="T50" fmla="*/ 1 w 148"/>
                <a:gd name="T51" fmla="*/ 1 h 58"/>
                <a:gd name="T52" fmla="*/ 1 w 148"/>
                <a:gd name="T53" fmla="*/ 1 h 58"/>
                <a:gd name="T54" fmla="*/ 1 w 148"/>
                <a:gd name="T55" fmla="*/ 1 h 58"/>
                <a:gd name="T56" fmla="*/ 1 w 148"/>
                <a:gd name="T57" fmla="*/ 1 h 58"/>
                <a:gd name="T58" fmla="*/ 1 w 148"/>
                <a:gd name="T59" fmla="*/ 0 h 58"/>
                <a:gd name="T60" fmla="*/ 1 w 148"/>
                <a:gd name="T61" fmla="*/ 0 h 58"/>
                <a:gd name="T62" fmla="*/ 1 w 148"/>
                <a:gd name="T63" fmla="*/ 1 h 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8"/>
                <a:gd name="T97" fmla="*/ 0 h 58"/>
                <a:gd name="T98" fmla="*/ 148 w 148"/>
                <a:gd name="T99" fmla="*/ 58 h 5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8" h="58">
                  <a:moveTo>
                    <a:pt x="82" y="1"/>
                  </a:moveTo>
                  <a:lnTo>
                    <a:pt x="83" y="9"/>
                  </a:lnTo>
                  <a:lnTo>
                    <a:pt x="73" y="12"/>
                  </a:lnTo>
                  <a:lnTo>
                    <a:pt x="62" y="10"/>
                  </a:lnTo>
                  <a:lnTo>
                    <a:pt x="49" y="13"/>
                  </a:lnTo>
                  <a:lnTo>
                    <a:pt x="37" y="15"/>
                  </a:lnTo>
                  <a:lnTo>
                    <a:pt x="23" y="12"/>
                  </a:lnTo>
                  <a:lnTo>
                    <a:pt x="12" y="13"/>
                  </a:lnTo>
                  <a:lnTo>
                    <a:pt x="5" y="18"/>
                  </a:lnTo>
                  <a:lnTo>
                    <a:pt x="0" y="22"/>
                  </a:lnTo>
                  <a:lnTo>
                    <a:pt x="0" y="31"/>
                  </a:lnTo>
                  <a:lnTo>
                    <a:pt x="3" y="40"/>
                  </a:lnTo>
                  <a:lnTo>
                    <a:pt x="5" y="48"/>
                  </a:lnTo>
                  <a:lnTo>
                    <a:pt x="3" y="55"/>
                  </a:lnTo>
                  <a:lnTo>
                    <a:pt x="11" y="58"/>
                  </a:lnTo>
                  <a:lnTo>
                    <a:pt x="19" y="58"/>
                  </a:lnTo>
                  <a:lnTo>
                    <a:pt x="26" y="57"/>
                  </a:lnTo>
                  <a:lnTo>
                    <a:pt x="26" y="48"/>
                  </a:lnTo>
                  <a:lnTo>
                    <a:pt x="31" y="40"/>
                  </a:lnTo>
                  <a:lnTo>
                    <a:pt x="41" y="36"/>
                  </a:lnTo>
                  <a:lnTo>
                    <a:pt x="52" y="34"/>
                  </a:lnTo>
                  <a:lnTo>
                    <a:pt x="65" y="34"/>
                  </a:lnTo>
                  <a:lnTo>
                    <a:pt x="77" y="30"/>
                  </a:lnTo>
                  <a:lnTo>
                    <a:pt x="88" y="24"/>
                  </a:lnTo>
                  <a:lnTo>
                    <a:pt x="100" y="16"/>
                  </a:lnTo>
                  <a:lnTo>
                    <a:pt x="115" y="10"/>
                  </a:lnTo>
                  <a:lnTo>
                    <a:pt x="131" y="7"/>
                  </a:lnTo>
                  <a:lnTo>
                    <a:pt x="148" y="7"/>
                  </a:lnTo>
                  <a:lnTo>
                    <a:pt x="133" y="3"/>
                  </a:lnTo>
                  <a:lnTo>
                    <a:pt x="116" y="0"/>
                  </a:lnTo>
                  <a:lnTo>
                    <a:pt x="100" y="0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3000" dirty="0">
                <a:solidFill>
                  <a:srgbClr val="000000"/>
                </a:solidFill>
                <a:latin typeface="Frutiger 45 Light" pitchFamily="2" charset="0"/>
                <a:cs typeface="+mn-cs"/>
              </a:endParaRPr>
            </a:p>
          </p:txBody>
        </p:sp>
        <p:sp>
          <p:nvSpPr>
            <p:cNvPr id="153" name="Freeform 183"/>
            <p:cNvSpPr>
              <a:spLocks/>
            </p:cNvSpPr>
            <p:nvPr/>
          </p:nvSpPr>
          <p:spPr bwMode="auto">
            <a:xfrm>
              <a:off x="2516" y="3403"/>
              <a:ext cx="74" cy="30"/>
            </a:xfrm>
            <a:custGeom>
              <a:avLst/>
              <a:gdLst>
                <a:gd name="T0" fmla="*/ 1 w 148"/>
                <a:gd name="T1" fmla="*/ 1 h 58"/>
                <a:gd name="T2" fmla="*/ 1 w 148"/>
                <a:gd name="T3" fmla="*/ 1 h 58"/>
                <a:gd name="T4" fmla="*/ 1 w 148"/>
                <a:gd name="T5" fmla="*/ 1 h 58"/>
                <a:gd name="T6" fmla="*/ 1 w 148"/>
                <a:gd name="T7" fmla="*/ 1 h 58"/>
                <a:gd name="T8" fmla="*/ 1 w 148"/>
                <a:gd name="T9" fmla="*/ 1 h 58"/>
                <a:gd name="T10" fmla="*/ 1 w 148"/>
                <a:gd name="T11" fmla="*/ 1 h 58"/>
                <a:gd name="T12" fmla="*/ 1 w 148"/>
                <a:gd name="T13" fmla="*/ 1 h 58"/>
                <a:gd name="T14" fmla="*/ 1 w 148"/>
                <a:gd name="T15" fmla="*/ 1 h 58"/>
                <a:gd name="T16" fmla="*/ 1 w 148"/>
                <a:gd name="T17" fmla="*/ 1 h 58"/>
                <a:gd name="T18" fmla="*/ 0 w 148"/>
                <a:gd name="T19" fmla="*/ 1 h 58"/>
                <a:gd name="T20" fmla="*/ 0 w 148"/>
                <a:gd name="T21" fmla="*/ 1 h 58"/>
                <a:gd name="T22" fmla="*/ 1 w 148"/>
                <a:gd name="T23" fmla="*/ 1 h 58"/>
                <a:gd name="T24" fmla="*/ 1 w 148"/>
                <a:gd name="T25" fmla="*/ 1 h 58"/>
                <a:gd name="T26" fmla="*/ 1 w 148"/>
                <a:gd name="T27" fmla="*/ 1 h 58"/>
                <a:gd name="T28" fmla="*/ 1 w 148"/>
                <a:gd name="T29" fmla="*/ 1 h 58"/>
                <a:gd name="T30" fmla="*/ 1 w 148"/>
                <a:gd name="T31" fmla="*/ 1 h 58"/>
                <a:gd name="T32" fmla="*/ 1 w 148"/>
                <a:gd name="T33" fmla="*/ 1 h 58"/>
                <a:gd name="T34" fmla="*/ 1 w 148"/>
                <a:gd name="T35" fmla="*/ 1 h 58"/>
                <a:gd name="T36" fmla="*/ 1 w 148"/>
                <a:gd name="T37" fmla="*/ 1 h 58"/>
                <a:gd name="T38" fmla="*/ 1 w 148"/>
                <a:gd name="T39" fmla="*/ 1 h 58"/>
                <a:gd name="T40" fmla="*/ 1 w 148"/>
                <a:gd name="T41" fmla="*/ 1 h 58"/>
                <a:gd name="T42" fmla="*/ 1 w 148"/>
                <a:gd name="T43" fmla="*/ 1 h 58"/>
                <a:gd name="T44" fmla="*/ 1 w 148"/>
                <a:gd name="T45" fmla="*/ 1 h 58"/>
                <a:gd name="T46" fmla="*/ 1 w 148"/>
                <a:gd name="T47" fmla="*/ 1 h 58"/>
                <a:gd name="T48" fmla="*/ 1 w 148"/>
                <a:gd name="T49" fmla="*/ 1 h 58"/>
                <a:gd name="T50" fmla="*/ 1 w 148"/>
                <a:gd name="T51" fmla="*/ 1 h 58"/>
                <a:gd name="T52" fmla="*/ 1 w 148"/>
                <a:gd name="T53" fmla="*/ 1 h 58"/>
                <a:gd name="T54" fmla="*/ 1 w 148"/>
                <a:gd name="T55" fmla="*/ 1 h 58"/>
                <a:gd name="T56" fmla="*/ 1 w 148"/>
                <a:gd name="T57" fmla="*/ 1 h 58"/>
                <a:gd name="T58" fmla="*/ 1 w 148"/>
                <a:gd name="T59" fmla="*/ 0 h 58"/>
                <a:gd name="T60" fmla="*/ 1 w 148"/>
                <a:gd name="T61" fmla="*/ 0 h 58"/>
                <a:gd name="T62" fmla="*/ 1 w 148"/>
                <a:gd name="T63" fmla="*/ 1 h 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8"/>
                <a:gd name="T97" fmla="*/ 0 h 58"/>
                <a:gd name="T98" fmla="*/ 148 w 148"/>
                <a:gd name="T99" fmla="*/ 58 h 5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8" h="58">
                  <a:moveTo>
                    <a:pt x="82" y="1"/>
                  </a:moveTo>
                  <a:lnTo>
                    <a:pt x="83" y="9"/>
                  </a:lnTo>
                  <a:lnTo>
                    <a:pt x="72" y="12"/>
                  </a:lnTo>
                  <a:lnTo>
                    <a:pt x="62" y="10"/>
                  </a:lnTo>
                  <a:lnTo>
                    <a:pt x="48" y="13"/>
                  </a:lnTo>
                  <a:lnTo>
                    <a:pt x="36" y="15"/>
                  </a:lnTo>
                  <a:lnTo>
                    <a:pt x="23" y="12"/>
                  </a:lnTo>
                  <a:lnTo>
                    <a:pt x="12" y="13"/>
                  </a:lnTo>
                  <a:lnTo>
                    <a:pt x="5" y="18"/>
                  </a:lnTo>
                  <a:lnTo>
                    <a:pt x="0" y="22"/>
                  </a:lnTo>
                  <a:lnTo>
                    <a:pt x="0" y="31"/>
                  </a:lnTo>
                  <a:lnTo>
                    <a:pt x="3" y="40"/>
                  </a:lnTo>
                  <a:lnTo>
                    <a:pt x="5" y="48"/>
                  </a:lnTo>
                  <a:lnTo>
                    <a:pt x="3" y="55"/>
                  </a:lnTo>
                  <a:lnTo>
                    <a:pt x="11" y="58"/>
                  </a:lnTo>
                  <a:lnTo>
                    <a:pt x="18" y="58"/>
                  </a:lnTo>
                  <a:lnTo>
                    <a:pt x="26" y="57"/>
                  </a:lnTo>
                  <a:lnTo>
                    <a:pt x="26" y="48"/>
                  </a:lnTo>
                  <a:lnTo>
                    <a:pt x="30" y="40"/>
                  </a:lnTo>
                  <a:lnTo>
                    <a:pt x="41" y="36"/>
                  </a:lnTo>
                  <a:lnTo>
                    <a:pt x="51" y="34"/>
                  </a:lnTo>
                  <a:lnTo>
                    <a:pt x="65" y="34"/>
                  </a:lnTo>
                  <a:lnTo>
                    <a:pt x="77" y="30"/>
                  </a:lnTo>
                  <a:lnTo>
                    <a:pt x="88" y="24"/>
                  </a:lnTo>
                  <a:lnTo>
                    <a:pt x="100" y="16"/>
                  </a:lnTo>
                  <a:lnTo>
                    <a:pt x="115" y="10"/>
                  </a:lnTo>
                  <a:lnTo>
                    <a:pt x="131" y="7"/>
                  </a:lnTo>
                  <a:lnTo>
                    <a:pt x="148" y="7"/>
                  </a:lnTo>
                  <a:lnTo>
                    <a:pt x="133" y="3"/>
                  </a:lnTo>
                  <a:lnTo>
                    <a:pt x="116" y="0"/>
                  </a:lnTo>
                  <a:lnTo>
                    <a:pt x="100" y="0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3000" dirty="0">
                <a:solidFill>
                  <a:srgbClr val="000000"/>
                </a:solidFill>
                <a:latin typeface="Frutiger 45 Light" pitchFamily="2" charset="0"/>
                <a:cs typeface="+mn-cs"/>
              </a:endParaRPr>
            </a:p>
          </p:txBody>
        </p:sp>
        <p:sp>
          <p:nvSpPr>
            <p:cNvPr id="154" name="Freeform 184"/>
            <p:cNvSpPr>
              <a:spLocks noEditPoints="1"/>
            </p:cNvSpPr>
            <p:nvPr/>
          </p:nvSpPr>
          <p:spPr bwMode="auto">
            <a:xfrm>
              <a:off x="2405" y="3534"/>
              <a:ext cx="134" cy="6"/>
            </a:xfrm>
            <a:custGeom>
              <a:avLst/>
              <a:gdLst>
                <a:gd name="T0" fmla="*/ 1 w 268"/>
                <a:gd name="T1" fmla="*/ 1 h 10"/>
                <a:gd name="T2" fmla="*/ 1 w 268"/>
                <a:gd name="T3" fmla="*/ 1 h 10"/>
                <a:gd name="T4" fmla="*/ 1 w 268"/>
                <a:gd name="T5" fmla="*/ 0 h 10"/>
                <a:gd name="T6" fmla="*/ 1 w 268"/>
                <a:gd name="T7" fmla="*/ 0 h 10"/>
                <a:gd name="T8" fmla="*/ 1 w 268"/>
                <a:gd name="T9" fmla="*/ 1 h 10"/>
                <a:gd name="T10" fmla="*/ 1 w 268"/>
                <a:gd name="T11" fmla="*/ 1 h 10"/>
                <a:gd name="T12" fmla="*/ 1 w 268"/>
                <a:gd name="T13" fmla="*/ 1 h 10"/>
                <a:gd name="T14" fmla="*/ 1 w 268"/>
                <a:gd name="T15" fmla="*/ 0 h 10"/>
                <a:gd name="T16" fmla="*/ 1 w 268"/>
                <a:gd name="T17" fmla="*/ 0 h 10"/>
                <a:gd name="T18" fmla="*/ 1 w 268"/>
                <a:gd name="T19" fmla="*/ 1 h 10"/>
                <a:gd name="T20" fmla="*/ 1 w 268"/>
                <a:gd name="T21" fmla="*/ 1 h 10"/>
                <a:gd name="T22" fmla="*/ 1 w 268"/>
                <a:gd name="T23" fmla="*/ 1 h 10"/>
                <a:gd name="T24" fmla="*/ 1 w 268"/>
                <a:gd name="T25" fmla="*/ 0 h 10"/>
                <a:gd name="T26" fmla="*/ 1 w 268"/>
                <a:gd name="T27" fmla="*/ 0 h 10"/>
                <a:gd name="T28" fmla="*/ 1 w 268"/>
                <a:gd name="T29" fmla="*/ 1 h 10"/>
                <a:gd name="T30" fmla="*/ 1 w 268"/>
                <a:gd name="T31" fmla="*/ 1 h 10"/>
                <a:gd name="T32" fmla="*/ 1 w 268"/>
                <a:gd name="T33" fmla="*/ 1 h 10"/>
                <a:gd name="T34" fmla="*/ 1 w 268"/>
                <a:gd name="T35" fmla="*/ 0 h 10"/>
                <a:gd name="T36" fmla="*/ 1 w 268"/>
                <a:gd name="T37" fmla="*/ 0 h 10"/>
                <a:gd name="T38" fmla="*/ 1 w 268"/>
                <a:gd name="T39" fmla="*/ 1 h 10"/>
                <a:gd name="T40" fmla="*/ 1 w 268"/>
                <a:gd name="T41" fmla="*/ 1 h 10"/>
                <a:gd name="T42" fmla="*/ 1 w 268"/>
                <a:gd name="T43" fmla="*/ 1 h 10"/>
                <a:gd name="T44" fmla="*/ 1 w 268"/>
                <a:gd name="T45" fmla="*/ 0 h 10"/>
                <a:gd name="T46" fmla="*/ 1 w 268"/>
                <a:gd name="T47" fmla="*/ 0 h 10"/>
                <a:gd name="T48" fmla="*/ 1 w 268"/>
                <a:gd name="T49" fmla="*/ 1 h 10"/>
                <a:gd name="T50" fmla="*/ 1 w 268"/>
                <a:gd name="T51" fmla="*/ 1 h 10"/>
                <a:gd name="T52" fmla="*/ 1 w 268"/>
                <a:gd name="T53" fmla="*/ 1 h 10"/>
                <a:gd name="T54" fmla="*/ 1 w 268"/>
                <a:gd name="T55" fmla="*/ 0 h 10"/>
                <a:gd name="T56" fmla="*/ 1 w 268"/>
                <a:gd name="T57" fmla="*/ 0 h 10"/>
                <a:gd name="T58" fmla="*/ 1 w 268"/>
                <a:gd name="T59" fmla="*/ 1 h 10"/>
                <a:gd name="T60" fmla="*/ 0 w 268"/>
                <a:gd name="T61" fmla="*/ 1 h 10"/>
                <a:gd name="T62" fmla="*/ 1 w 268"/>
                <a:gd name="T63" fmla="*/ 1 h 10"/>
                <a:gd name="T64" fmla="*/ 1 w 268"/>
                <a:gd name="T65" fmla="*/ 0 h 10"/>
                <a:gd name="T66" fmla="*/ 0 w 268"/>
                <a:gd name="T67" fmla="*/ 0 h 10"/>
                <a:gd name="T68" fmla="*/ 0 w 268"/>
                <a:gd name="T69" fmla="*/ 1 h 1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68"/>
                <a:gd name="T106" fmla="*/ 0 h 10"/>
                <a:gd name="T107" fmla="*/ 268 w 268"/>
                <a:gd name="T108" fmla="*/ 10 h 1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68" h="10">
                  <a:moveTo>
                    <a:pt x="240" y="10"/>
                  </a:moveTo>
                  <a:lnTo>
                    <a:pt x="268" y="10"/>
                  </a:lnTo>
                  <a:lnTo>
                    <a:pt x="268" y="0"/>
                  </a:lnTo>
                  <a:lnTo>
                    <a:pt x="240" y="0"/>
                  </a:lnTo>
                  <a:lnTo>
                    <a:pt x="240" y="10"/>
                  </a:lnTo>
                  <a:close/>
                  <a:moveTo>
                    <a:pt x="201" y="10"/>
                  </a:moveTo>
                  <a:lnTo>
                    <a:pt x="229" y="10"/>
                  </a:lnTo>
                  <a:lnTo>
                    <a:pt x="229" y="0"/>
                  </a:lnTo>
                  <a:lnTo>
                    <a:pt x="201" y="0"/>
                  </a:lnTo>
                  <a:lnTo>
                    <a:pt x="201" y="10"/>
                  </a:lnTo>
                  <a:close/>
                  <a:moveTo>
                    <a:pt x="161" y="10"/>
                  </a:moveTo>
                  <a:lnTo>
                    <a:pt x="190" y="10"/>
                  </a:lnTo>
                  <a:lnTo>
                    <a:pt x="190" y="0"/>
                  </a:lnTo>
                  <a:lnTo>
                    <a:pt x="161" y="0"/>
                  </a:lnTo>
                  <a:lnTo>
                    <a:pt x="161" y="10"/>
                  </a:lnTo>
                  <a:close/>
                  <a:moveTo>
                    <a:pt x="122" y="10"/>
                  </a:moveTo>
                  <a:lnTo>
                    <a:pt x="151" y="10"/>
                  </a:lnTo>
                  <a:lnTo>
                    <a:pt x="151" y="0"/>
                  </a:lnTo>
                  <a:lnTo>
                    <a:pt x="122" y="0"/>
                  </a:lnTo>
                  <a:lnTo>
                    <a:pt x="122" y="10"/>
                  </a:lnTo>
                  <a:close/>
                  <a:moveTo>
                    <a:pt x="83" y="10"/>
                  </a:moveTo>
                  <a:lnTo>
                    <a:pt x="112" y="10"/>
                  </a:lnTo>
                  <a:lnTo>
                    <a:pt x="112" y="0"/>
                  </a:lnTo>
                  <a:lnTo>
                    <a:pt x="83" y="0"/>
                  </a:lnTo>
                  <a:lnTo>
                    <a:pt x="83" y="10"/>
                  </a:lnTo>
                  <a:close/>
                  <a:moveTo>
                    <a:pt x="44" y="10"/>
                  </a:moveTo>
                  <a:lnTo>
                    <a:pt x="73" y="10"/>
                  </a:lnTo>
                  <a:lnTo>
                    <a:pt x="73" y="0"/>
                  </a:lnTo>
                  <a:lnTo>
                    <a:pt x="44" y="0"/>
                  </a:lnTo>
                  <a:lnTo>
                    <a:pt x="44" y="10"/>
                  </a:lnTo>
                  <a:close/>
                  <a:moveTo>
                    <a:pt x="0" y="10"/>
                  </a:moveTo>
                  <a:lnTo>
                    <a:pt x="29" y="10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3000" dirty="0">
                <a:solidFill>
                  <a:srgbClr val="000000"/>
                </a:solidFill>
                <a:latin typeface="Frutiger 45 Light" pitchFamily="2" charset="0"/>
                <a:cs typeface="+mn-cs"/>
              </a:endParaRPr>
            </a:p>
          </p:txBody>
        </p:sp>
      </p:grpSp>
      <p:grpSp>
        <p:nvGrpSpPr>
          <p:cNvPr id="155" name="Group 179"/>
          <p:cNvGrpSpPr>
            <a:grpSpLocks/>
          </p:cNvGrpSpPr>
          <p:nvPr/>
        </p:nvGrpSpPr>
        <p:grpSpPr bwMode="auto">
          <a:xfrm>
            <a:off x="6700838" y="1874838"/>
            <a:ext cx="309562" cy="258762"/>
            <a:chOff x="2395" y="3403"/>
            <a:chExt cx="195" cy="163"/>
          </a:xfrm>
        </p:grpSpPr>
        <p:sp>
          <p:nvSpPr>
            <p:cNvPr id="156" name="Freeform 180"/>
            <p:cNvSpPr>
              <a:spLocks noEditPoints="1"/>
            </p:cNvSpPr>
            <p:nvPr/>
          </p:nvSpPr>
          <p:spPr bwMode="auto">
            <a:xfrm>
              <a:off x="2395" y="3430"/>
              <a:ext cx="156" cy="136"/>
            </a:xfrm>
            <a:custGeom>
              <a:avLst/>
              <a:gdLst>
                <a:gd name="T0" fmla="*/ 1 w 311"/>
                <a:gd name="T1" fmla="*/ 0 h 271"/>
                <a:gd name="T2" fmla="*/ 1 w 311"/>
                <a:gd name="T3" fmla="*/ 1 h 271"/>
                <a:gd name="T4" fmla="*/ 1 w 311"/>
                <a:gd name="T5" fmla="*/ 1 h 271"/>
                <a:gd name="T6" fmla="*/ 1 w 311"/>
                <a:gd name="T7" fmla="*/ 1 h 271"/>
                <a:gd name="T8" fmla="*/ 1 w 311"/>
                <a:gd name="T9" fmla="*/ 1 h 271"/>
                <a:gd name="T10" fmla="*/ 1 w 311"/>
                <a:gd name="T11" fmla="*/ 1 h 271"/>
                <a:gd name="T12" fmla="*/ 1 w 311"/>
                <a:gd name="T13" fmla="*/ 0 h 271"/>
                <a:gd name="T14" fmla="*/ 1 w 311"/>
                <a:gd name="T15" fmla="*/ 1 h 271"/>
                <a:gd name="T16" fmla="*/ 1 w 311"/>
                <a:gd name="T17" fmla="*/ 1 h 271"/>
                <a:gd name="T18" fmla="*/ 1 w 311"/>
                <a:gd name="T19" fmla="*/ 0 h 271"/>
                <a:gd name="T20" fmla="*/ 1 w 311"/>
                <a:gd name="T21" fmla="*/ 0 h 271"/>
                <a:gd name="T22" fmla="*/ 1 w 311"/>
                <a:gd name="T23" fmla="*/ 1 h 271"/>
                <a:gd name="T24" fmla="*/ 1 w 311"/>
                <a:gd name="T25" fmla="*/ 1 h 271"/>
                <a:gd name="T26" fmla="*/ 1 w 311"/>
                <a:gd name="T27" fmla="*/ 1 h 271"/>
                <a:gd name="T28" fmla="*/ 1 w 311"/>
                <a:gd name="T29" fmla="*/ 1 h 271"/>
                <a:gd name="T30" fmla="*/ 1 w 311"/>
                <a:gd name="T31" fmla="*/ 1 h 271"/>
                <a:gd name="T32" fmla="*/ 1 w 311"/>
                <a:gd name="T33" fmla="*/ 0 h 271"/>
                <a:gd name="T34" fmla="*/ 1 w 311"/>
                <a:gd name="T35" fmla="*/ 1 h 271"/>
                <a:gd name="T36" fmla="*/ 1 w 311"/>
                <a:gd name="T37" fmla="*/ 1 h 271"/>
                <a:gd name="T38" fmla="*/ 1 w 311"/>
                <a:gd name="T39" fmla="*/ 0 h 271"/>
                <a:gd name="T40" fmla="*/ 1 w 311"/>
                <a:gd name="T41" fmla="*/ 0 h 271"/>
                <a:gd name="T42" fmla="*/ 1 w 311"/>
                <a:gd name="T43" fmla="*/ 1 h 271"/>
                <a:gd name="T44" fmla="*/ 1 w 311"/>
                <a:gd name="T45" fmla="*/ 1 h 271"/>
                <a:gd name="T46" fmla="*/ 1 w 311"/>
                <a:gd name="T47" fmla="*/ 1 h 271"/>
                <a:gd name="T48" fmla="*/ 1 w 311"/>
                <a:gd name="T49" fmla="*/ 1 h 271"/>
                <a:gd name="T50" fmla="*/ 1 w 311"/>
                <a:gd name="T51" fmla="*/ 1 h 271"/>
                <a:gd name="T52" fmla="*/ 1 w 311"/>
                <a:gd name="T53" fmla="*/ 0 h 271"/>
                <a:gd name="T54" fmla="*/ 1 w 311"/>
                <a:gd name="T55" fmla="*/ 1 h 271"/>
                <a:gd name="T56" fmla="*/ 1 w 311"/>
                <a:gd name="T57" fmla="*/ 1 h 271"/>
                <a:gd name="T58" fmla="*/ 1 w 311"/>
                <a:gd name="T59" fmla="*/ 0 h 271"/>
                <a:gd name="T60" fmla="*/ 0 w 311"/>
                <a:gd name="T61" fmla="*/ 1 h 271"/>
                <a:gd name="T62" fmla="*/ 1 w 311"/>
                <a:gd name="T63" fmla="*/ 1 h 271"/>
                <a:gd name="T64" fmla="*/ 1 w 311"/>
                <a:gd name="T65" fmla="*/ 1 h 271"/>
                <a:gd name="T66" fmla="*/ 0 w 311"/>
                <a:gd name="T67" fmla="*/ 1 h 271"/>
                <a:gd name="T68" fmla="*/ 0 w 311"/>
                <a:gd name="T69" fmla="*/ 1 h 271"/>
                <a:gd name="T70" fmla="*/ 1 w 311"/>
                <a:gd name="T71" fmla="*/ 1 h 271"/>
                <a:gd name="T72" fmla="*/ 1 w 311"/>
                <a:gd name="T73" fmla="*/ 1 h 271"/>
                <a:gd name="T74" fmla="*/ 1 w 311"/>
                <a:gd name="T75" fmla="*/ 1 h 271"/>
                <a:gd name="T76" fmla="*/ 1 w 311"/>
                <a:gd name="T77" fmla="*/ 1 h 271"/>
                <a:gd name="T78" fmla="*/ 1 w 311"/>
                <a:gd name="T79" fmla="*/ 1 h 27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11"/>
                <a:gd name="T121" fmla="*/ 0 h 271"/>
                <a:gd name="T122" fmla="*/ 311 w 311"/>
                <a:gd name="T123" fmla="*/ 271 h 27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11" h="271">
                  <a:moveTo>
                    <a:pt x="122" y="0"/>
                  </a:moveTo>
                  <a:lnTo>
                    <a:pt x="123" y="3"/>
                  </a:lnTo>
                  <a:lnTo>
                    <a:pt x="129" y="4"/>
                  </a:lnTo>
                  <a:lnTo>
                    <a:pt x="135" y="4"/>
                  </a:lnTo>
                  <a:lnTo>
                    <a:pt x="143" y="4"/>
                  </a:lnTo>
                  <a:lnTo>
                    <a:pt x="149" y="3"/>
                  </a:lnTo>
                  <a:lnTo>
                    <a:pt x="150" y="0"/>
                  </a:lnTo>
                  <a:lnTo>
                    <a:pt x="155" y="176"/>
                  </a:lnTo>
                  <a:lnTo>
                    <a:pt x="116" y="176"/>
                  </a:lnTo>
                  <a:lnTo>
                    <a:pt x="122" y="0"/>
                  </a:lnTo>
                  <a:close/>
                  <a:moveTo>
                    <a:pt x="180" y="0"/>
                  </a:moveTo>
                  <a:lnTo>
                    <a:pt x="182" y="3"/>
                  </a:lnTo>
                  <a:lnTo>
                    <a:pt x="188" y="4"/>
                  </a:lnTo>
                  <a:lnTo>
                    <a:pt x="194" y="4"/>
                  </a:lnTo>
                  <a:lnTo>
                    <a:pt x="202" y="4"/>
                  </a:lnTo>
                  <a:lnTo>
                    <a:pt x="208" y="3"/>
                  </a:lnTo>
                  <a:lnTo>
                    <a:pt x="209" y="0"/>
                  </a:lnTo>
                  <a:lnTo>
                    <a:pt x="214" y="176"/>
                  </a:lnTo>
                  <a:lnTo>
                    <a:pt x="174" y="176"/>
                  </a:lnTo>
                  <a:lnTo>
                    <a:pt x="180" y="0"/>
                  </a:lnTo>
                  <a:close/>
                  <a:moveTo>
                    <a:pt x="244" y="0"/>
                  </a:moveTo>
                  <a:lnTo>
                    <a:pt x="245" y="3"/>
                  </a:lnTo>
                  <a:lnTo>
                    <a:pt x="251" y="4"/>
                  </a:lnTo>
                  <a:lnTo>
                    <a:pt x="259" y="4"/>
                  </a:lnTo>
                  <a:lnTo>
                    <a:pt x="266" y="4"/>
                  </a:lnTo>
                  <a:lnTo>
                    <a:pt x="271" y="3"/>
                  </a:lnTo>
                  <a:lnTo>
                    <a:pt x="272" y="0"/>
                  </a:lnTo>
                  <a:lnTo>
                    <a:pt x="278" y="176"/>
                  </a:lnTo>
                  <a:lnTo>
                    <a:pt x="239" y="176"/>
                  </a:lnTo>
                  <a:lnTo>
                    <a:pt x="244" y="0"/>
                  </a:lnTo>
                  <a:close/>
                  <a:moveTo>
                    <a:pt x="0" y="186"/>
                  </a:moveTo>
                  <a:lnTo>
                    <a:pt x="311" y="186"/>
                  </a:lnTo>
                  <a:lnTo>
                    <a:pt x="311" y="176"/>
                  </a:lnTo>
                  <a:lnTo>
                    <a:pt x="0" y="176"/>
                  </a:lnTo>
                  <a:lnTo>
                    <a:pt x="0" y="186"/>
                  </a:lnTo>
                  <a:close/>
                  <a:moveTo>
                    <a:pt x="9" y="271"/>
                  </a:moveTo>
                  <a:lnTo>
                    <a:pt x="302" y="271"/>
                  </a:lnTo>
                  <a:lnTo>
                    <a:pt x="302" y="186"/>
                  </a:lnTo>
                  <a:lnTo>
                    <a:pt x="9" y="186"/>
                  </a:lnTo>
                  <a:lnTo>
                    <a:pt x="9" y="271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3000" dirty="0">
                <a:solidFill>
                  <a:srgbClr val="000000"/>
                </a:solidFill>
                <a:latin typeface="Frutiger 45 Light" pitchFamily="2" charset="0"/>
                <a:cs typeface="+mn-cs"/>
              </a:endParaRPr>
            </a:p>
          </p:txBody>
        </p:sp>
        <p:sp>
          <p:nvSpPr>
            <p:cNvPr id="157" name="Freeform 181"/>
            <p:cNvSpPr>
              <a:spLocks/>
            </p:cNvSpPr>
            <p:nvPr/>
          </p:nvSpPr>
          <p:spPr bwMode="auto">
            <a:xfrm>
              <a:off x="2457" y="3403"/>
              <a:ext cx="74" cy="30"/>
            </a:xfrm>
            <a:custGeom>
              <a:avLst/>
              <a:gdLst>
                <a:gd name="T0" fmla="*/ 1 w 147"/>
                <a:gd name="T1" fmla="*/ 1 h 58"/>
                <a:gd name="T2" fmla="*/ 1 w 147"/>
                <a:gd name="T3" fmla="*/ 1 h 58"/>
                <a:gd name="T4" fmla="*/ 1 w 147"/>
                <a:gd name="T5" fmla="*/ 1 h 58"/>
                <a:gd name="T6" fmla="*/ 1 w 147"/>
                <a:gd name="T7" fmla="*/ 1 h 58"/>
                <a:gd name="T8" fmla="*/ 1 w 147"/>
                <a:gd name="T9" fmla="*/ 1 h 58"/>
                <a:gd name="T10" fmla="*/ 1 w 147"/>
                <a:gd name="T11" fmla="*/ 1 h 58"/>
                <a:gd name="T12" fmla="*/ 1 w 147"/>
                <a:gd name="T13" fmla="*/ 1 h 58"/>
                <a:gd name="T14" fmla="*/ 1 w 147"/>
                <a:gd name="T15" fmla="*/ 1 h 58"/>
                <a:gd name="T16" fmla="*/ 1 w 147"/>
                <a:gd name="T17" fmla="*/ 1 h 58"/>
                <a:gd name="T18" fmla="*/ 0 w 147"/>
                <a:gd name="T19" fmla="*/ 1 h 58"/>
                <a:gd name="T20" fmla="*/ 0 w 147"/>
                <a:gd name="T21" fmla="*/ 1 h 58"/>
                <a:gd name="T22" fmla="*/ 1 w 147"/>
                <a:gd name="T23" fmla="*/ 1 h 58"/>
                <a:gd name="T24" fmla="*/ 1 w 147"/>
                <a:gd name="T25" fmla="*/ 1 h 58"/>
                <a:gd name="T26" fmla="*/ 1 w 147"/>
                <a:gd name="T27" fmla="*/ 1 h 58"/>
                <a:gd name="T28" fmla="*/ 1 w 147"/>
                <a:gd name="T29" fmla="*/ 1 h 58"/>
                <a:gd name="T30" fmla="*/ 1 w 147"/>
                <a:gd name="T31" fmla="*/ 1 h 58"/>
                <a:gd name="T32" fmla="*/ 1 w 147"/>
                <a:gd name="T33" fmla="*/ 1 h 58"/>
                <a:gd name="T34" fmla="*/ 1 w 147"/>
                <a:gd name="T35" fmla="*/ 1 h 58"/>
                <a:gd name="T36" fmla="*/ 1 w 147"/>
                <a:gd name="T37" fmla="*/ 1 h 58"/>
                <a:gd name="T38" fmla="*/ 1 w 147"/>
                <a:gd name="T39" fmla="*/ 1 h 58"/>
                <a:gd name="T40" fmla="*/ 1 w 147"/>
                <a:gd name="T41" fmla="*/ 1 h 58"/>
                <a:gd name="T42" fmla="*/ 1 w 147"/>
                <a:gd name="T43" fmla="*/ 1 h 58"/>
                <a:gd name="T44" fmla="*/ 1 w 147"/>
                <a:gd name="T45" fmla="*/ 1 h 58"/>
                <a:gd name="T46" fmla="*/ 1 w 147"/>
                <a:gd name="T47" fmla="*/ 1 h 58"/>
                <a:gd name="T48" fmla="*/ 1 w 147"/>
                <a:gd name="T49" fmla="*/ 1 h 58"/>
                <a:gd name="T50" fmla="*/ 1 w 147"/>
                <a:gd name="T51" fmla="*/ 1 h 58"/>
                <a:gd name="T52" fmla="*/ 1 w 147"/>
                <a:gd name="T53" fmla="*/ 1 h 58"/>
                <a:gd name="T54" fmla="*/ 1 w 147"/>
                <a:gd name="T55" fmla="*/ 1 h 58"/>
                <a:gd name="T56" fmla="*/ 1 w 147"/>
                <a:gd name="T57" fmla="*/ 1 h 58"/>
                <a:gd name="T58" fmla="*/ 1 w 147"/>
                <a:gd name="T59" fmla="*/ 0 h 58"/>
                <a:gd name="T60" fmla="*/ 1 w 147"/>
                <a:gd name="T61" fmla="*/ 0 h 58"/>
                <a:gd name="T62" fmla="*/ 1 w 147"/>
                <a:gd name="T63" fmla="*/ 1 h 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7"/>
                <a:gd name="T97" fmla="*/ 0 h 58"/>
                <a:gd name="T98" fmla="*/ 147 w 147"/>
                <a:gd name="T99" fmla="*/ 58 h 5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7" h="58">
                  <a:moveTo>
                    <a:pt x="81" y="1"/>
                  </a:moveTo>
                  <a:lnTo>
                    <a:pt x="83" y="9"/>
                  </a:lnTo>
                  <a:lnTo>
                    <a:pt x="72" y="12"/>
                  </a:lnTo>
                  <a:lnTo>
                    <a:pt x="61" y="10"/>
                  </a:lnTo>
                  <a:lnTo>
                    <a:pt x="48" y="13"/>
                  </a:lnTo>
                  <a:lnTo>
                    <a:pt x="36" y="15"/>
                  </a:lnTo>
                  <a:lnTo>
                    <a:pt x="22" y="12"/>
                  </a:lnTo>
                  <a:lnTo>
                    <a:pt x="12" y="13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0" y="31"/>
                  </a:lnTo>
                  <a:lnTo>
                    <a:pt x="3" y="40"/>
                  </a:lnTo>
                  <a:lnTo>
                    <a:pt x="4" y="48"/>
                  </a:lnTo>
                  <a:lnTo>
                    <a:pt x="3" y="55"/>
                  </a:lnTo>
                  <a:lnTo>
                    <a:pt x="10" y="58"/>
                  </a:lnTo>
                  <a:lnTo>
                    <a:pt x="18" y="58"/>
                  </a:lnTo>
                  <a:lnTo>
                    <a:pt x="25" y="57"/>
                  </a:lnTo>
                  <a:lnTo>
                    <a:pt x="25" y="48"/>
                  </a:lnTo>
                  <a:lnTo>
                    <a:pt x="30" y="40"/>
                  </a:lnTo>
                  <a:lnTo>
                    <a:pt x="40" y="36"/>
                  </a:lnTo>
                  <a:lnTo>
                    <a:pt x="51" y="34"/>
                  </a:lnTo>
                  <a:lnTo>
                    <a:pt x="64" y="34"/>
                  </a:lnTo>
                  <a:lnTo>
                    <a:pt x="77" y="30"/>
                  </a:lnTo>
                  <a:lnTo>
                    <a:pt x="87" y="24"/>
                  </a:lnTo>
                  <a:lnTo>
                    <a:pt x="99" y="16"/>
                  </a:lnTo>
                  <a:lnTo>
                    <a:pt x="114" y="10"/>
                  </a:lnTo>
                  <a:lnTo>
                    <a:pt x="131" y="7"/>
                  </a:lnTo>
                  <a:lnTo>
                    <a:pt x="147" y="7"/>
                  </a:lnTo>
                  <a:lnTo>
                    <a:pt x="132" y="3"/>
                  </a:lnTo>
                  <a:lnTo>
                    <a:pt x="116" y="0"/>
                  </a:lnTo>
                  <a:lnTo>
                    <a:pt x="99" y="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3000" dirty="0">
                <a:solidFill>
                  <a:srgbClr val="000000"/>
                </a:solidFill>
                <a:latin typeface="Frutiger 45 Light" pitchFamily="2" charset="0"/>
                <a:cs typeface="+mn-cs"/>
              </a:endParaRPr>
            </a:p>
          </p:txBody>
        </p:sp>
        <p:sp>
          <p:nvSpPr>
            <p:cNvPr id="158" name="Freeform 182"/>
            <p:cNvSpPr>
              <a:spLocks/>
            </p:cNvSpPr>
            <p:nvPr/>
          </p:nvSpPr>
          <p:spPr bwMode="auto">
            <a:xfrm>
              <a:off x="2487" y="3403"/>
              <a:ext cx="74" cy="30"/>
            </a:xfrm>
            <a:custGeom>
              <a:avLst/>
              <a:gdLst>
                <a:gd name="T0" fmla="*/ 1 w 148"/>
                <a:gd name="T1" fmla="*/ 1 h 58"/>
                <a:gd name="T2" fmla="*/ 1 w 148"/>
                <a:gd name="T3" fmla="*/ 1 h 58"/>
                <a:gd name="T4" fmla="*/ 1 w 148"/>
                <a:gd name="T5" fmla="*/ 1 h 58"/>
                <a:gd name="T6" fmla="*/ 1 w 148"/>
                <a:gd name="T7" fmla="*/ 1 h 58"/>
                <a:gd name="T8" fmla="*/ 1 w 148"/>
                <a:gd name="T9" fmla="*/ 1 h 58"/>
                <a:gd name="T10" fmla="*/ 1 w 148"/>
                <a:gd name="T11" fmla="*/ 1 h 58"/>
                <a:gd name="T12" fmla="*/ 1 w 148"/>
                <a:gd name="T13" fmla="*/ 1 h 58"/>
                <a:gd name="T14" fmla="*/ 1 w 148"/>
                <a:gd name="T15" fmla="*/ 1 h 58"/>
                <a:gd name="T16" fmla="*/ 1 w 148"/>
                <a:gd name="T17" fmla="*/ 1 h 58"/>
                <a:gd name="T18" fmla="*/ 0 w 148"/>
                <a:gd name="T19" fmla="*/ 1 h 58"/>
                <a:gd name="T20" fmla="*/ 0 w 148"/>
                <a:gd name="T21" fmla="*/ 1 h 58"/>
                <a:gd name="T22" fmla="*/ 1 w 148"/>
                <a:gd name="T23" fmla="*/ 1 h 58"/>
                <a:gd name="T24" fmla="*/ 1 w 148"/>
                <a:gd name="T25" fmla="*/ 1 h 58"/>
                <a:gd name="T26" fmla="*/ 1 w 148"/>
                <a:gd name="T27" fmla="*/ 1 h 58"/>
                <a:gd name="T28" fmla="*/ 1 w 148"/>
                <a:gd name="T29" fmla="*/ 1 h 58"/>
                <a:gd name="T30" fmla="*/ 1 w 148"/>
                <a:gd name="T31" fmla="*/ 1 h 58"/>
                <a:gd name="T32" fmla="*/ 1 w 148"/>
                <a:gd name="T33" fmla="*/ 1 h 58"/>
                <a:gd name="T34" fmla="*/ 1 w 148"/>
                <a:gd name="T35" fmla="*/ 1 h 58"/>
                <a:gd name="T36" fmla="*/ 1 w 148"/>
                <a:gd name="T37" fmla="*/ 1 h 58"/>
                <a:gd name="T38" fmla="*/ 1 w 148"/>
                <a:gd name="T39" fmla="*/ 1 h 58"/>
                <a:gd name="T40" fmla="*/ 1 w 148"/>
                <a:gd name="T41" fmla="*/ 1 h 58"/>
                <a:gd name="T42" fmla="*/ 1 w 148"/>
                <a:gd name="T43" fmla="*/ 1 h 58"/>
                <a:gd name="T44" fmla="*/ 1 w 148"/>
                <a:gd name="T45" fmla="*/ 1 h 58"/>
                <a:gd name="T46" fmla="*/ 1 w 148"/>
                <a:gd name="T47" fmla="*/ 1 h 58"/>
                <a:gd name="T48" fmla="*/ 1 w 148"/>
                <a:gd name="T49" fmla="*/ 1 h 58"/>
                <a:gd name="T50" fmla="*/ 1 w 148"/>
                <a:gd name="T51" fmla="*/ 1 h 58"/>
                <a:gd name="T52" fmla="*/ 1 w 148"/>
                <a:gd name="T53" fmla="*/ 1 h 58"/>
                <a:gd name="T54" fmla="*/ 1 w 148"/>
                <a:gd name="T55" fmla="*/ 1 h 58"/>
                <a:gd name="T56" fmla="*/ 1 w 148"/>
                <a:gd name="T57" fmla="*/ 1 h 58"/>
                <a:gd name="T58" fmla="*/ 1 w 148"/>
                <a:gd name="T59" fmla="*/ 0 h 58"/>
                <a:gd name="T60" fmla="*/ 1 w 148"/>
                <a:gd name="T61" fmla="*/ 0 h 58"/>
                <a:gd name="T62" fmla="*/ 1 w 148"/>
                <a:gd name="T63" fmla="*/ 1 h 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8"/>
                <a:gd name="T97" fmla="*/ 0 h 58"/>
                <a:gd name="T98" fmla="*/ 148 w 148"/>
                <a:gd name="T99" fmla="*/ 58 h 5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8" h="58">
                  <a:moveTo>
                    <a:pt x="82" y="1"/>
                  </a:moveTo>
                  <a:lnTo>
                    <a:pt x="83" y="9"/>
                  </a:lnTo>
                  <a:lnTo>
                    <a:pt x="73" y="12"/>
                  </a:lnTo>
                  <a:lnTo>
                    <a:pt x="62" y="10"/>
                  </a:lnTo>
                  <a:lnTo>
                    <a:pt x="49" y="13"/>
                  </a:lnTo>
                  <a:lnTo>
                    <a:pt x="37" y="15"/>
                  </a:lnTo>
                  <a:lnTo>
                    <a:pt x="23" y="12"/>
                  </a:lnTo>
                  <a:lnTo>
                    <a:pt x="12" y="13"/>
                  </a:lnTo>
                  <a:lnTo>
                    <a:pt x="5" y="18"/>
                  </a:lnTo>
                  <a:lnTo>
                    <a:pt x="0" y="22"/>
                  </a:lnTo>
                  <a:lnTo>
                    <a:pt x="0" y="31"/>
                  </a:lnTo>
                  <a:lnTo>
                    <a:pt x="3" y="40"/>
                  </a:lnTo>
                  <a:lnTo>
                    <a:pt x="5" y="48"/>
                  </a:lnTo>
                  <a:lnTo>
                    <a:pt x="3" y="55"/>
                  </a:lnTo>
                  <a:lnTo>
                    <a:pt x="11" y="58"/>
                  </a:lnTo>
                  <a:lnTo>
                    <a:pt x="19" y="58"/>
                  </a:lnTo>
                  <a:lnTo>
                    <a:pt x="26" y="57"/>
                  </a:lnTo>
                  <a:lnTo>
                    <a:pt x="26" y="48"/>
                  </a:lnTo>
                  <a:lnTo>
                    <a:pt x="31" y="40"/>
                  </a:lnTo>
                  <a:lnTo>
                    <a:pt x="41" y="36"/>
                  </a:lnTo>
                  <a:lnTo>
                    <a:pt x="52" y="34"/>
                  </a:lnTo>
                  <a:lnTo>
                    <a:pt x="65" y="34"/>
                  </a:lnTo>
                  <a:lnTo>
                    <a:pt x="77" y="30"/>
                  </a:lnTo>
                  <a:lnTo>
                    <a:pt x="88" y="24"/>
                  </a:lnTo>
                  <a:lnTo>
                    <a:pt x="100" y="16"/>
                  </a:lnTo>
                  <a:lnTo>
                    <a:pt x="115" y="10"/>
                  </a:lnTo>
                  <a:lnTo>
                    <a:pt x="131" y="7"/>
                  </a:lnTo>
                  <a:lnTo>
                    <a:pt x="148" y="7"/>
                  </a:lnTo>
                  <a:lnTo>
                    <a:pt x="133" y="3"/>
                  </a:lnTo>
                  <a:lnTo>
                    <a:pt x="116" y="0"/>
                  </a:lnTo>
                  <a:lnTo>
                    <a:pt x="100" y="0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3000" dirty="0">
                <a:solidFill>
                  <a:srgbClr val="000000"/>
                </a:solidFill>
                <a:latin typeface="Frutiger 45 Light" pitchFamily="2" charset="0"/>
                <a:cs typeface="+mn-cs"/>
              </a:endParaRPr>
            </a:p>
          </p:txBody>
        </p:sp>
        <p:sp>
          <p:nvSpPr>
            <p:cNvPr id="159" name="Freeform 183"/>
            <p:cNvSpPr>
              <a:spLocks/>
            </p:cNvSpPr>
            <p:nvPr/>
          </p:nvSpPr>
          <p:spPr bwMode="auto">
            <a:xfrm>
              <a:off x="2516" y="3403"/>
              <a:ext cx="74" cy="30"/>
            </a:xfrm>
            <a:custGeom>
              <a:avLst/>
              <a:gdLst>
                <a:gd name="T0" fmla="*/ 1 w 148"/>
                <a:gd name="T1" fmla="*/ 1 h 58"/>
                <a:gd name="T2" fmla="*/ 1 w 148"/>
                <a:gd name="T3" fmla="*/ 1 h 58"/>
                <a:gd name="T4" fmla="*/ 1 w 148"/>
                <a:gd name="T5" fmla="*/ 1 h 58"/>
                <a:gd name="T6" fmla="*/ 1 w 148"/>
                <a:gd name="T7" fmla="*/ 1 h 58"/>
                <a:gd name="T8" fmla="*/ 1 w 148"/>
                <a:gd name="T9" fmla="*/ 1 h 58"/>
                <a:gd name="T10" fmla="*/ 1 w 148"/>
                <a:gd name="T11" fmla="*/ 1 h 58"/>
                <a:gd name="T12" fmla="*/ 1 w 148"/>
                <a:gd name="T13" fmla="*/ 1 h 58"/>
                <a:gd name="T14" fmla="*/ 1 w 148"/>
                <a:gd name="T15" fmla="*/ 1 h 58"/>
                <a:gd name="T16" fmla="*/ 1 w 148"/>
                <a:gd name="T17" fmla="*/ 1 h 58"/>
                <a:gd name="T18" fmla="*/ 0 w 148"/>
                <a:gd name="T19" fmla="*/ 1 h 58"/>
                <a:gd name="T20" fmla="*/ 0 w 148"/>
                <a:gd name="T21" fmla="*/ 1 h 58"/>
                <a:gd name="T22" fmla="*/ 1 w 148"/>
                <a:gd name="T23" fmla="*/ 1 h 58"/>
                <a:gd name="T24" fmla="*/ 1 w 148"/>
                <a:gd name="T25" fmla="*/ 1 h 58"/>
                <a:gd name="T26" fmla="*/ 1 w 148"/>
                <a:gd name="T27" fmla="*/ 1 h 58"/>
                <a:gd name="T28" fmla="*/ 1 w 148"/>
                <a:gd name="T29" fmla="*/ 1 h 58"/>
                <a:gd name="T30" fmla="*/ 1 w 148"/>
                <a:gd name="T31" fmla="*/ 1 h 58"/>
                <a:gd name="T32" fmla="*/ 1 w 148"/>
                <a:gd name="T33" fmla="*/ 1 h 58"/>
                <a:gd name="T34" fmla="*/ 1 w 148"/>
                <a:gd name="T35" fmla="*/ 1 h 58"/>
                <a:gd name="T36" fmla="*/ 1 w 148"/>
                <a:gd name="T37" fmla="*/ 1 h 58"/>
                <a:gd name="T38" fmla="*/ 1 w 148"/>
                <a:gd name="T39" fmla="*/ 1 h 58"/>
                <a:gd name="T40" fmla="*/ 1 w 148"/>
                <a:gd name="T41" fmla="*/ 1 h 58"/>
                <a:gd name="T42" fmla="*/ 1 w 148"/>
                <a:gd name="T43" fmla="*/ 1 h 58"/>
                <a:gd name="T44" fmla="*/ 1 w 148"/>
                <a:gd name="T45" fmla="*/ 1 h 58"/>
                <a:gd name="T46" fmla="*/ 1 w 148"/>
                <a:gd name="T47" fmla="*/ 1 h 58"/>
                <a:gd name="T48" fmla="*/ 1 w 148"/>
                <a:gd name="T49" fmla="*/ 1 h 58"/>
                <a:gd name="T50" fmla="*/ 1 w 148"/>
                <a:gd name="T51" fmla="*/ 1 h 58"/>
                <a:gd name="T52" fmla="*/ 1 w 148"/>
                <a:gd name="T53" fmla="*/ 1 h 58"/>
                <a:gd name="T54" fmla="*/ 1 w 148"/>
                <a:gd name="T55" fmla="*/ 1 h 58"/>
                <a:gd name="T56" fmla="*/ 1 w 148"/>
                <a:gd name="T57" fmla="*/ 1 h 58"/>
                <a:gd name="T58" fmla="*/ 1 w 148"/>
                <a:gd name="T59" fmla="*/ 0 h 58"/>
                <a:gd name="T60" fmla="*/ 1 w 148"/>
                <a:gd name="T61" fmla="*/ 0 h 58"/>
                <a:gd name="T62" fmla="*/ 1 w 148"/>
                <a:gd name="T63" fmla="*/ 1 h 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8"/>
                <a:gd name="T97" fmla="*/ 0 h 58"/>
                <a:gd name="T98" fmla="*/ 148 w 148"/>
                <a:gd name="T99" fmla="*/ 58 h 5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8" h="58">
                  <a:moveTo>
                    <a:pt x="82" y="1"/>
                  </a:moveTo>
                  <a:lnTo>
                    <a:pt x="83" y="9"/>
                  </a:lnTo>
                  <a:lnTo>
                    <a:pt x="72" y="12"/>
                  </a:lnTo>
                  <a:lnTo>
                    <a:pt x="62" y="10"/>
                  </a:lnTo>
                  <a:lnTo>
                    <a:pt x="48" y="13"/>
                  </a:lnTo>
                  <a:lnTo>
                    <a:pt x="36" y="15"/>
                  </a:lnTo>
                  <a:lnTo>
                    <a:pt x="23" y="12"/>
                  </a:lnTo>
                  <a:lnTo>
                    <a:pt x="12" y="13"/>
                  </a:lnTo>
                  <a:lnTo>
                    <a:pt x="5" y="18"/>
                  </a:lnTo>
                  <a:lnTo>
                    <a:pt x="0" y="22"/>
                  </a:lnTo>
                  <a:lnTo>
                    <a:pt x="0" y="31"/>
                  </a:lnTo>
                  <a:lnTo>
                    <a:pt x="3" y="40"/>
                  </a:lnTo>
                  <a:lnTo>
                    <a:pt x="5" y="48"/>
                  </a:lnTo>
                  <a:lnTo>
                    <a:pt x="3" y="55"/>
                  </a:lnTo>
                  <a:lnTo>
                    <a:pt x="11" y="58"/>
                  </a:lnTo>
                  <a:lnTo>
                    <a:pt x="18" y="58"/>
                  </a:lnTo>
                  <a:lnTo>
                    <a:pt x="26" y="57"/>
                  </a:lnTo>
                  <a:lnTo>
                    <a:pt x="26" y="48"/>
                  </a:lnTo>
                  <a:lnTo>
                    <a:pt x="30" y="40"/>
                  </a:lnTo>
                  <a:lnTo>
                    <a:pt x="41" y="36"/>
                  </a:lnTo>
                  <a:lnTo>
                    <a:pt x="51" y="34"/>
                  </a:lnTo>
                  <a:lnTo>
                    <a:pt x="65" y="34"/>
                  </a:lnTo>
                  <a:lnTo>
                    <a:pt x="77" y="30"/>
                  </a:lnTo>
                  <a:lnTo>
                    <a:pt x="88" y="24"/>
                  </a:lnTo>
                  <a:lnTo>
                    <a:pt x="100" y="16"/>
                  </a:lnTo>
                  <a:lnTo>
                    <a:pt x="115" y="10"/>
                  </a:lnTo>
                  <a:lnTo>
                    <a:pt x="131" y="7"/>
                  </a:lnTo>
                  <a:lnTo>
                    <a:pt x="148" y="7"/>
                  </a:lnTo>
                  <a:lnTo>
                    <a:pt x="133" y="3"/>
                  </a:lnTo>
                  <a:lnTo>
                    <a:pt x="116" y="0"/>
                  </a:lnTo>
                  <a:lnTo>
                    <a:pt x="100" y="0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3000" dirty="0">
                <a:solidFill>
                  <a:srgbClr val="000000"/>
                </a:solidFill>
                <a:latin typeface="Frutiger 45 Light" pitchFamily="2" charset="0"/>
                <a:cs typeface="+mn-cs"/>
              </a:endParaRPr>
            </a:p>
          </p:txBody>
        </p:sp>
        <p:sp>
          <p:nvSpPr>
            <p:cNvPr id="160" name="Freeform 184"/>
            <p:cNvSpPr>
              <a:spLocks noEditPoints="1"/>
            </p:cNvSpPr>
            <p:nvPr/>
          </p:nvSpPr>
          <p:spPr bwMode="auto">
            <a:xfrm>
              <a:off x="2405" y="3534"/>
              <a:ext cx="134" cy="6"/>
            </a:xfrm>
            <a:custGeom>
              <a:avLst/>
              <a:gdLst>
                <a:gd name="T0" fmla="*/ 1 w 268"/>
                <a:gd name="T1" fmla="*/ 1 h 10"/>
                <a:gd name="T2" fmla="*/ 1 w 268"/>
                <a:gd name="T3" fmla="*/ 1 h 10"/>
                <a:gd name="T4" fmla="*/ 1 w 268"/>
                <a:gd name="T5" fmla="*/ 0 h 10"/>
                <a:gd name="T6" fmla="*/ 1 w 268"/>
                <a:gd name="T7" fmla="*/ 0 h 10"/>
                <a:gd name="T8" fmla="*/ 1 w 268"/>
                <a:gd name="T9" fmla="*/ 1 h 10"/>
                <a:gd name="T10" fmla="*/ 1 w 268"/>
                <a:gd name="T11" fmla="*/ 1 h 10"/>
                <a:gd name="T12" fmla="*/ 1 w 268"/>
                <a:gd name="T13" fmla="*/ 1 h 10"/>
                <a:gd name="T14" fmla="*/ 1 w 268"/>
                <a:gd name="T15" fmla="*/ 0 h 10"/>
                <a:gd name="T16" fmla="*/ 1 w 268"/>
                <a:gd name="T17" fmla="*/ 0 h 10"/>
                <a:gd name="T18" fmla="*/ 1 w 268"/>
                <a:gd name="T19" fmla="*/ 1 h 10"/>
                <a:gd name="T20" fmla="*/ 1 w 268"/>
                <a:gd name="T21" fmla="*/ 1 h 10"/>
                <a:gd name="T22" fmla="*/ 1 w 268"/>
                <a:gd name="T23" fmla="*/ 1 h 10"/>
                <a:gd name="T24" fmla="*/ 1 w 268"/>
                <a:gd name="T25" fmla="*/ 0 h 10"/>
                <a:gd name="T26" fmla="*/ 1 w 268"/>
                <a:gd name="T27" fmla="*/ 0 h 10"/>
                <a:gd name="T28" fmla="*/ 1 w 268"/>
                <a:gd name="T29" fmla="*/ 1 h 10"/>
                <a:gd name="T30" fmla="*/ 1 w 268"/>
                <a:gd name="T31" fmla="*/ 1 h 10"/>
                <a:gd name="T32" fmla="*/ 1 w 268"/>
                <a:gd name="T33" fmla="*/ 1 h 10"/>
                <a:gd name="T34" fmla="*/ 1 w 268"/>
                <a:gd name="T35" fmla="*/ 0 h 10"/>
                <a:gd name="T36" fmla="*/ 1 w 268"/>
                <a:gd name="T37" fmla="*/ 0 h 10"/>
                <a:gd name="T38" fmla="*/ 1 w 268"/>
                <a:gd name="T39" fmla="*/ 1 h 10"/>
                <a:gd name="T40" fmla="*/ 1 w 268"/>
                <a:gd name="T41" fmla="*/ 1 h 10"/>
                <a:gd name="T42" fmla="*/ 1 w 268"/>
                <a:gd name="T43" fmla="*/ 1 h 10"/>
                <a:gd name="T44" fmla="*/ 1 w 268"/>
                <a:gd name="T45" fmla="*/ 0 h 10"/>
                <a:gd name="T46" fmla="*/ 1 w 268"/>
                <a:gd name="T47" fmla="*/ 0 h 10"/>
                <a:gd name="T48" fmla="*/ 1 w 268"/>
                <a:gd name="T49" fmla="*/ 1 h 10"/>
                <a:gd name="T50" fmla="*/ 1 w 268"/>
                <a:gd name="T51" fmla="*/ 1 h 10"/>
                <a:gd name="T52" fmla="*/ 1 w 268"/>
                <a:gd name="T53" fmla="*/ 1 h 10"/>
                <a:gd name="T54" fmla="*/ 1 w 268"/>
                <a:gd name="T55" fmla="*/ 0 h 10"/>
                <a:gd name="T56" fmla="*/ 1 w 268"/>
                <a:gd name="T57" fmla="*/ 0 h 10"/>
                <a:gd name="T58" fmla="*/ 1 w 268"/>
                <a:gd name="T59" fmla="*/ 1 h 10"/>
                <a:gd name="T60" fmla="*/ 0 w 268"/>
                <a:gd name="T61" fmla="*/ 1 h 10"/>
                <a:gd name="T62" fmla="*/ 1 w 268"/>
                <a:gd name="T63" fmla="*/ 1 h 10"/>
                <a:gd name="T64" fmla="*/ 1 w 268"/>
                <a:gd name="T65" fmla="*/ 0 h 10"/>
                <a:gd name="T66" fmla="*/ 0 w 268"/>
                <a:gd name="T67" fmla="*/ 0 h 10"/>
                <a:gd name="T68" fmla="*/ 0 w 268"/>
                <a:gd name="T69" fmla="*/ 1 h 1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68"/>
                <a:gd name="T106" fmla="*/ 0 h 10"/>
                <a:gd name="T107" fmla="*/ 268 w 268"/>
                <a:gd name="T108" fmla="*/ 10 h 1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68" h="10">
                  <a:moveTo>
                    <a:pt x="240" y="10"/>
                  </a:moveTo>
                  <a:lnTo>
                    <a:pt x="268" y="10"/>
                  </a:lnTo>
                  <a:lnTo>
                    <a:pt x="268" y="0"/>
                  </a:lnTo>
                  <a:lnTo>
                    <a:pt x="240" y="0"/>
                  </a:lnTo>
                  <a:lnTo>
                    <a:pt x="240" y="10"/>
                  </a:lnTo>
                  <a:close/>
                  <a:moveTo>
                    <a:pt x="201" y="10"/>
                  </a:moveTo>
                  <a:lnTo>
                    <a:pt x="229" y="10"/>
                  </a:lnTo>
                  <a:lnTo>
                    <a:pt x="229" y="0"/>
                  </a:lnTo>
                  <a:lnTo>
                    <a:pt x="201" y="0"/>
                  </a:lnTo>
                  <a:lnTo>
                    <a:pt x="201" y="10"/>
                  </a:lnTo>
                  <a:close/>
                  <a:moveTo>
                    <a:pt x="161" y="10"/>
                  </a:moveTo>
                  <a:lnTo>
                    <a:pt x="190" y="10"/>
                  </a:lnTo>
                  <a:lnTo>
                    <a:pt x="190" y="0"/>
                  </a:lnTo>
                  <a:lnTo>
                    <a:pt x="161" y="0"/>
                  </a:lnTo>
                  <a:lnTo>
                    <a:pt x="161" y="10"/>
                  </a:lnTo>
                  <a:close/>
                  <a:moveTo>
                    <a:pt x="122" y="10"/>
                  </a:moveTo>
                  <a:lnTo>
                    <a:pt x="151" y="10"/>
                  </a:lnTo>
                  <a:lnTo>
                    <a:pt x="151" y="0"/>
                  </a:lnTo>
                  <a:lnTo>
                    <a:pt x="122" y="0"/>
                  </a:lnTo>
                  <a:lnTo>
                    <a:pt x="122" y="10"/>
                  </a:lnTo>
                  <a:close/>
                  <a:moveTo>
                    <a:pt x="83" y="10"/>
                  </a:moveTo>
                  <a:lnTo>
                    <a:pt x="112" y="10"/>
                  </a:lnTo>
                  <a:lnTo>
                    <a:pt x="112" y="0"/>
                  </a:lnTo>
                  <a:lnTo>
                    <a:pt x="83" y="0"/>
                  </a:lnTo>
                  <a:lnTo>
                    <a:pt x="83" y="10"/>
                  </a:lnTo>
                  <a:close/>
                  <a:moveTo>
                    <a:pt x="44" y="10"/>
                  </a:moveTo>
                  <a:lnTo>
                    <a:pt x="73" y="10"/>
                  </a:lnTo>
                  <a:lnTo>
                    <a:pt x="73" y="0"/>
                  </a:lnTo>
                  <a:lnTo>
                    <a:pt x="44" y="0"/>
                  </a:lnTo>
                  <a:lnTo>
                    <a:pt x="44" y="10"/>
                  </a:lnTo>
                  <a:close/>
                  <a:moveTo>
                    <a:pt x="0" y="10"/>
                  </a:moveTo>
                  <a:lnTo>
                    <a:pt x="29" y="10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3000" dirty="0">
                <a:solidFill>
                  <a:srgbClr val="000000"/>
                </a:solidFill>
                <a:latin typeface="Frutiger 45 Light" pitchFamily="2" charset="0"/>
                <a:cs typeface="+mn-cs"/>
              </a:endParaRPr>
            </a:p>
          </p:txBody>
        </p:sp>
      </p:grpSp>
      <p:grpSp>
        <p:nvGrpSpPr>
          <p:cNvPr id="161" name="Group 179"/>
          <p:cNvGrpSpPr>
            <a:grpSpLocks/>
          </p:cNvGrpSpPr>
          <p:nvPr/>
        </p:nvGrpSpPr>
        <p:grpSpPr bwMode="auto">
          <a:xfrm>
            <a:off x="6324600" y="6142038"/>
            <a:ext cx="309562" cy="258762"/>
            <a:chOff x="2395" y="3403"/>
            <a:chExt cx="195" cy="163"/>
          </a:xfrm>
        </p:grpSpPr>
        <p:sp>
          <p:nvSpPr>
            <p:cNvPr id="162" name="Freeform 180"/>
            <p:cNvSpPr>
              <a:spLocks noEditPoints="1"/>
            </p:cNvSpPr>
            <p:nvPr/>
          </p:nvSpPr>
          <p:spPr bwMode="auto">
            <a:xfrm>
              <a:off x="2395" y="3430"/>
              <a:ext cx="156" cy="136"/>
            </a:xfrm>
            <a:custGeom>
              <a:avLst/>
              <a:gdLst>
                <a:gd name="T0" fmla="*/ 1 w 311"/>
                <a:gd name="T1" fmla="*/ 0 h 271"/>
                <a:gd name="T2" fmla="*/ 1 w 311"/>
                <a:gd name="T3" fmla="*/ 1 h 271"/>
                <a:gd name="T4" fmla="*/ 1 w 311"/>
                <a:gd name="T5" fmla="*/ 1 h 271"/>
                <a:gd name="T6" fmla="*/ 1 w 311"/>
                <a:gd name="T7" fmla="*/ 1 h 271"/>
                <a:gd name="T8" fmla="*/ 1 w 311"/>
                <a:gd name="T9" fmla="*/ 1 h 271"/>
                <a:gd name="T10" fmla="*/ 1 w 311"/>
                <a:gd name="T11" fmla="*/ 1 h 271"/>
                <a:gd name="T12" fmla="*/ 1 w 311"/>
                <a:gd name="T13" fmla="*/ 0 h 271"/>
                <a:gd name="T14" fmla="*/ 1 w 311"/>
                <a:gd name="T15" fmla="*/ 1 h 271"/>
                <a:gd name="T16" fmla="*/ 1 w 311"/>
                <a:gd name="T17" fmla="*/ 1 h 271"/>
                <a:gd name="T18" fmla="*/ 1 w 311"/>
                <a:gd name="T19" fmla="*/ 0 h 271"/>
                <a:gd name="T20" fmla="*/ 1 w 311"/>
                <a:gd name="T21" fmla="*/ 0 h 271"/>
                <a:gd name="T22" fmla="*/ 1 w 311"/>
                <a:gd name="T23" fmla="*/ 1 h 271"/>
                <a:gd name="T24" fmla="*/ 1 w 311"/>
                <a:gd name="T25" fmla="*/ 1 h 271"/>
                <a:gd name="T26" fmla="*/ 1 w 311"/>
                <a:gd name="T27" fmla="*/ 1 h 271"/>
                <a:gd name="T28" fmla="*/ 1 w 311"/>
                <a:gd name="T29" fmla="*/ 1 h 271"/>
                <a:gd name="T30" fmla="*/ 1 w 311"/>
                <a:gd name="T31" fmla="*/ 1 h 271"/>
                <a:gd name="T32" fmla="*/ 1 w 311"/>
                <a:gd name="T33" fmla="*/ 0 h 271"/>
                <a:gd name="T34" fmla="*/ 1 w 311"/>
                <a:gd name="T35" fmla="*/ 1 h 271"/>
                <a:gd name="T36" fmla="*/ 1 w 311"/>
                <a:gd name="T37" fmla="*/ 1 h 271"/>
                <a:gd name="T38" fmla="*/ 1 w 311"/>
                <a:gd name="T39" fmla="*/ 0 h 271"/>
                <a:gd name="T40" fmla="*/ 1 w 311"/>
                <a:gd name="T41" fmla="*/ 0 h 271"/>
                <a:gd name="T42" fmla="*/ 1 w 311"/>
                <a:gd name="T43" fmla="*/ 1 h 271"/>
                <a:gd name="T44" fmla="*/ 1 w 311"/>
                <a:gd name="T45" fmla="*/ 1 h 271"/>
                <a:gd name="T46" fmla="*/ 1 w 311"/>
                <a:gd name="T47" fmla="*/ 1 h 271"/>
                <a:gd name="T48" fmla="*/ 1 w 311"/>
                <a:gd name="T49" fmla="*/ 1 h 271"/>
                <a:gd name="T50" fmla="*/ 1 w 311"/>
                <a:gd name="T51" fmla="*/ 1 h 271"/>
                <a:gd name="T52" fmla="*/ 1 w 311"/>
                <a:gd name="T53" fmla="*/ 0 h 271"/>
                <a:gd name="T54" fmla="*/ 1 w 311"/>
                <a:gd name="T55" fmla="*/ 1 h 271"/>
                <a:gd name="T56" fmla="*/ 1 w 311"/>
                <a:gd name="T57" fmla="*/ 1 h 271"/>
                <a:gd name="T58" fmla="*/ 1 w 311"/>
                <a:gd name="T59" fmla="*/ 0 h 271"/>
                <a:gd name="T60" fmla="*/ 0 w 311"/>
                <a:gd name="T61" fmla="*/ 1 h 271"/>
                <a:gd name="T62" fmla="*/ 1 w 311"/>
                <a:gd name="T63" fmla="*/ 1 h 271"/>
                <a:gd name="T64" fmla="*/ 1 w 311"/>
                <a:gd name="T65" fmla="*/ 1 h 271"/>
                <a:gd name="T66" fmla="*/ 0 w 311"/>
                <a:gd name="T67" fmla="*/ 1 h 271"/>
                <a:gd name="T68" fmla="*/ 0 w 311"/>
                <a:gd name="T69" fmla="*/ 1 h 271"/>
                <a:gd name="T70" fmla="*/ 1 w 311"/>
                <a:gd name="T71" fmla="*/ 1 h 271"/>
                <a:gd name="T72" fmla="*/ 1 w 311"/>
                <a:gd name="T73" fmla="*/ 1 h 271"/>
                <a:gd name="T74" fmla="*/ 1 w 311"/>
                <a:gd name="T75" fmla="*/ 1 h 271"/>
                <a:gd name="T76" fmla="*/ 1 w 311"/>
                <a:gd name="T77" fmla="*/ 1 h 271"/>
                <a:gd name="T78" fmla="*/ 1 w 311"/>
                <a:gd name="T79" fmla="*/ 1 h 27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11"/>
                <a:gd name="T121" fmla="*/ 0 h 271"/>
                <a:gd name="T122" fmla="*/ 311 w 311"/>
                <a:gd name="T123" fmla="*/ 271 h 27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11" h="271">
                  <a:moveTo>
                    <a:pt x="122" y="0"/>
                  </a:moveTo>
                  <a:lnTo>
                    <a:pt x="123" y="3"/>
                  </a:lnTo>
                  <a:lnTo>
                    <a:pt x="129" y="4"/>
                  </a:lnTo>
                  <a:lnTo>
                    <a:pt x="135" y="4"/>
                  </a:lnTo>
                  <a:lnTo>
                    <a:pt x="143" y="4"/>
                  </a:lnTo>
                  <a:lnTo>
                    <a:pt x="149" y="3"/>
                  </a:lnTo>
                  <a:lnTo>
                    <a:pt x="150" y="0"/>
                  </a:lnTo>
                  <a:lnTo>
                    <a:pt x="155" y="176"/>
                  </a:lnTo>
                  <a:lnTo>
                    <a:pt x="116" y="176"/>
                  </a:lnTo>
                  <a:lnTo>
                    <a:pt x="122" y="0"/>
                  </a:lnTo>
                  <a:close/>
                  <a:moveTo>
                    <a:pt x="180" y="0"/>
                  </a:moveTo>
                  <a:lnTo>
                    <a:pt x="182" y="3"/>
                  </a:lnTo>
                  <a:lnTo>
                    <a:pt x="188" y="4"/>
                  </a:lnTo>
                  <a:lnTo>
                    <a:pt x="194" y="4"/>
                  </a:lnTo>
                  <a:lnTo>
                    <a:pt x="202" y="4"/>
                  </a:lnTo>
                  <a:lnTo>
                    <a:pt x="208" y="3"/>
                  </a:lnTo>
                  <a:lnTo>
                    <a:pt x="209" y="0"/>
                  </a:lnTo>
                  <a:lnTo>
                    <a:pt x="214" y="176"/>
                  </a:lnTo>
                  <a:lnTo>
                    <a:pt x="174" y="176"/>
                  </a:lnTo>
                  <a:lnTo>
                    <a:pt x="180" y="0"/>
                  </a:lnTo>
                  <a:close/>
                  <a:moveTo>
                    <a:pt x="244" y="0"/>
                  </a:moveTo>
                  <a:lnTo>
                    <a:pt x="245" y="3"/>
                  </a:lnTo>
                  <a:lnTo>
                    <a:pt x="251" y="4"/>
                  </a:lnTo>
                  <a:lnTo>
                    <a:pt x="259" y="4"/>
                  </a:lnTo>
                  <a:lnTo>
                    <a:pt x="266" y="4"/>
                  </a:lnTo>
                  <a:lnTo>
                    <a:pt x="271" y="3"/>
                  </a:lnTo>
                  <a:lnTo>
                    <a:pt x="272" y="0"/>
                  </a:lnTo>
                  <a:lnTo>
                    <a:pt x="278" y="176"/>
                  </a:lnTo>
                  <a:lnTo>
                    <a:pt x="239" y="176"/>
                  </a:lnTo>
                  <a:lnTo>
                    <a:pt x="244" y="0"/>
                  </a:lnTo>
                  <a:close/>
                  <a:moveTo>
                    <a:pt x="0" y="186"/>
                  </a:moveTo>
                  <a:lnTo>
                    <a:pt x="311" y="186"/>
                  </a:lnTo>
                  <a:lnTo>
                    <a:pt x="311" y="176"/>
                  </a:lnTo>
                  <a:lnTo>
                    <a:pt x="0" y="176"/>
                  </a:lnTo>
                  <a:lnTo>
                    <a:pt x="0" y="186"/>
                  </a:lnTo>
                  <a:close/>
                  <a:moveTo>
                    <a:pt x="9" y="271"/>
                  </a:moveTo>
                  <a:lnTo>
                    <a:pt x="302" y="271"/>
                  </a:lnTo>
                  <a:lnTo>
                    <a:pt x="302" y="186"/>
                  </a:lnTo>
                  <a:lnTo>
                    <a:pt x="9" y="186"/>
                  </a:lnTo>
                  <a:lnTo>
                    <a:pt x="9" y="271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3000" dirty="0">
                <a:solidFill>
                  <a:srgbClr val="000000"/>
                </a:solidFill>
                <a:latin typeface="Frutiger 45 Light" pitchFamily="2" charset="0"/>
                <a:cs typeface="+mn-cs"/>
              </a:endParaRPr>
            </a:p>
          </p:txBody>
        </p:sp>
        <p:sp>
          <p:nvSpPr>
            <p:cNvPr id="163" name="Freeform 181"/>
            <p:cNvSpPr>
              <a:spLocks/>
            </p:cNvSpPr>
            <p:nvPr/>
          </p:nvSpPr>
          <p:spPr bwMode="auto">
            <a:xfrm>
              <a:off x="2457" y="3403"/>
              <a:ext cx="74" cy="30"/>
            </a:xfrm>
            <a:custGeom>
              <a:avLst/>
              <a:gdLst>
                <a:gd name="T0" fmla="*/ 1 w 147"/>
                <a:gd name="T1" fmla="*/ 1 h 58"/>
                <a:gd name="T2" fmla="*/ 1 w 147"/>
                <a:gd name="T3" fmla="*/ 1 h 58"/>
                <a:gd name="T4" fmla="*/ 1 w 147"/>
                <a:gd name="T5" fmla="*/ 1 h 58"/>
                <a:gd name="T6" fmla="*/ 1 w 147"/>
                <a:gd name="T7" fmla="*/ 1 h 58"/>
                <a:gd name="T8" fmla="*/ 1 w 147"/>
                <a:gd name="T9" fmla="*/ 1 h 58"/>
                <a:gd name="T10" fmla="*/ 1 w 147"/>
                <a:gd name="T11" fmla="*/ 1 h 58"/>
                <a:gd name="T12" fmla="*/ 1 w 147"/>
                <a:gd name="T13" fmla="*/ 1 h 58"/>
                <a:gd name="T14" fmla="*/ 1 w 147"/>
                <a:gd name="T15" fmla="*/ 1 h 58"/>
                <a:gd name="T16" fmla="*/ 1 w 147"/>
                <a:gd name="T17" fmla="*/ 1 h 58"/>
                <a:gd name="T18" fmla="*/ 0 w 147"/>
                <a:gd name="T19" fmla="*/ 1 h 58"/>
                <a:gd name="T20" fmla="*/ 0 w 147"/>
                <a:gd name="T21" fmla="*/ 1 h 58"/>
                <a:gd name="T22" fmla="*/ 1 w 147"/>
                <a:gd name="T23" fmla="*/ 1 h 58"/>
                <a:gd name="T24" fmla="*/ 1 w 147"/>
                <a:gd name="T25" fmla="*/ 1 h 58"/>
                <a:gd name="T26" fmla="*/ 1 w 147"/>
                <a:gd name="T27" fmla="*/ 1 h 58"/>
                <a:gd name="T28" fmla="*/ 1 w 147"/>
                <a:gd name="T29" fmla="*/ 1 h 58"/>
                <a:gd name="T30" fmla="*/ 1 w 147"/>
                <a:gd name="T31" fmla="*/ 1 h 58"/>
                <a:gd name="T32" fmla="*/ 1 w 147"/>
                <a:gd name="T33" fmla="*/ 1 h 58"/>
                <a:gd name="T34" fmla="*/ 1 w 147"/>
                <a:gd name="T35" fmla="*/ 1 h 58"/>
                <a:gd name="T36" fmla="*/ 1 w 147"/>
                <a:gd name="T37" fmla="*/ 1 h 58"/>
                <a:gd name="T38" fmla="*/ 1 w 147"/>
                <a:gd name="T39" fmla="*/ 1 h 58"/>
                <a:gd name="T40" fmla="*/ 1 w 147"/>
                <a:gd name="T41" fmla="*/ 1 h 58"/>
                <a:gd name="T42" fmla="*/ 1 w 147"/>
                <a:gd name="T43" fmla="*/ 1 h 58"/>
                <a:gd name="T44" fmla="*/ 1 w 147"/>
                <a:gd name="T45" fmla="*/ 1 h 58"/>
                <a:gd name="T46" fmla="*/ 1 w 147"/>
                <a:gd name="T47" fmla="*/ 1 h 58"/>
                <a:gd name="T48" fmla="*/ 1 w 147"/>
                <a:gd name="T49" fmla="*/ 1 h 58"/>
                <a:gd name="T50" fmla="*/ 1 w 147"/>
                <a:gd name="T51" fmla="*/ 1 h 58"/>
                <a:gd name="T52" fmla="*/ 1 w 147"/>
                <a:gd name="T53" fmla="*/ 1 h 58"/>
                <a:gd name="T54" fmla="*/ 1 w 147"/>
                <a:gd name="T55" fmla="*/ 1 h 58"/>
                <a:gd name="T56" fmla="*/ 1 w 147"/>
                <a:gd name="T57" fmla="*/ 1 h 58"/>
                <a:gd name="T58" fmla="*/ 1 w 147"/>
                <a:gd name="T59" fmla="*/ 0 h 58"/>
                <a:gd name="T60" fmla="*/ 1 w 147"/>
                <a:gd name="T61" fmla="*/ 0 h 58"/>
                <a:gd name="T62" fmla="*/ 1 w 147"/>
                <a:gd name="T63" fmla="*/ 1 h 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7"/>
                <a:gd name="T97" fmla="*/ 0 h 58"/>
                <a:gd name="T98" fmla="*/ 147 w 147"/>
                <a:gd name="T99" fmla="*/ 58 h 5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7" h="58">
                  <a:moveTo>
                    <a:pt x="81" y="1"/>
                  </a:moveTo>
                  <a:lnTo>
                    <a:pt x="83" y="9"/>
                  </a:lnTo>
                  <a:lnTo>
                    <a:pt x="72" y="12"/>
                  </a:lnTo>
                  <a:lnTo>
                    <a:pt x="61" y="10"/>
                  </a:lnTo>
                  <a:lnTo>
                    <a:pt x="48" y="13"/>
                  </a:lnTo>
                  <a:lnTo>
                    <a:pt x="36" y="15"/>
                  </a:lnTo>
                  <a:lnTo>
                    <a:pt x="22" y="12"/>
                  </a:lnTo>
                  <a:lnTo>
                    <a:pt x="12" y="13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0" y="31"/>
                  </a:lnTo>
                  <a:lnTo>
                    <a:pt x="3" y="40"/>
                  </a:lnTo>
                  <a:lnTo>
                    <a:pt x="4" y="48"/>
                  </a:lnTo>
                  <a:lnTo>
                    <a:pt x="3" y="55"/>
                  </a:lnTo>
                  <a:lnTo>
                    <a:pt x="10" y="58"/>
                  </a:lnTo>
                  <a:lnTo>
                    <a:pt x="18" y="58"/>
                  </a:lnTo>
                  <a:lnTo>
                    <a:pt x="25" y="57"/>
                  </a:lnTo>
                  <a:lnTo>
                    <a:pt x="25" y="48"/>
                  </a:lnTo>
                  <a:lnTo>
                    <a:pt x="30" y="40"/>
                  </a:lnTo>
                  <a:lnTo>
                    <a:pt x="40" y="36"/>
                  </a:lnTo>
                  <a:lnTo>
                    <a:pt x="51" y="34"/>
                  </a:lnTo>
                  <a:lnTo>
                    <a:pt x="64" y="34"/>
                  </a:lnTo>
                  <a:lnTo>
                    <a:pt x="77" y="30"/>
                  </a:lnTo>
                  <a:lnTo>
                    <a:pt x="87" y="24"/>
                  </a:lnTo>
                  <a:lnTo>
                    <a:pt x="99" y="16"/>
                  </a:lnTo>
                  <a:lnTo>
                    <a:pt x="114" y="10"/>
                  </a:lnTo>
                  <a:lnTo>
                    <a:pt x="131" y="7"/>
                  </a:lnTo>
                  <a:lnTo>
                    <a:pt x="147" y="7"/>
                  </a:lnTo>
                  <a:lnTo>
                    <a:pt x="132" y="3"/>
                  </a:lnTo>
                  <a:lnTo>
                    <a:pt x="116" y="0"/>
                  </a:lnTo>
                  <a:lnTo>
                    <a:pt x="99" y="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3000" dirty="0">
                <a:solidFill>
                  <a:srgbClr val="000000"/>
                </a:solidFill>
                <a:latin typeface="Frutiger 45 Light" pitchFamily="2" charset="0"/>
                <a:cs typeface="+mn-cs"/>
              </a:endParaRPr>
            </a:p>
          </p:txBody>
        </p:sp>
        <p:sp>
          <p:nvSpPr>
            <p:cNvPr id="164" name="Freeform 182"/>
            <p:cNvSpPr>
              <a:spLocks/>
            </p:cNvSpPr>
            <p:nvPr/>
          </p:nvSpPr>
          <p:spPr bwMode="auto">
            <a:xfrm>
              <a:off x="2487" y="3403"/>
              <a:ext cx="74" cy="30"/>
            </a:xfrm>
            <a:custGeom>
              <a:avLst/>
              <a:gdLst>
                <a:gd name="T0" fmla="*/ 1 w 148"/>
                <a:gd name="T1" fmla="*/ 1 h 58"/>
                <a:gd name="T2" fmla="*/ 1 w 148"/>
                <a:gd name="T3" fmla="*/ 1 h 58"/>
                <a:gd name="T4" fmla="*/ 1 w 148"/>
                <a:gd name="T5" fmla="*/ 1 h 58"/>
                <a:gd name="T6" fmla="*/ 1 w 148"/>
                <a:gd name="T7" fmla="*/ 1 h 58"/>
                <a:gd name="T8" fmla="*/ 1 w 148"/>
                <a:gd name="T9" fmla="*/ 1 h 58"/>
                <a:gd name="T10" fmla="*/ 1 w 148"/>
                <a:gd name="T11" fmla="*/ 1 h 58"/>
                <a:gd name="T12" fmla="*/ 1 w 148"/>
                <a:gd name="T13" fmla="*/ 1 h 58"/>
                <a:gd name="T14" fmla="*/ 1 w 148"/>
                <a:gd name="T15" fmla="*/ 1 h 58"/>
                <a:gd name="T16" fmla="*/ 1 w 148"/>
                <a:gd name="T17" fmla="*/ 1 h 58"/>
                <a:gd name="T18" fmla="*/ 0 w 148"/>
                <a:gd name="T19" fmla="*/ 1 h 58"/>
                <a:gd name="T20" fmla="*/ 0 w 148"/>
                <a:gd name="T21" fmla="*/ 1 h 58"/>
                <a:gd name="T22" fmla="*/ 1 w 148"/>
                <a:gd name="T23" fmla="*/ 1 h 58"/>
                <a:gd name="T24" fmla="*/ 1 w 148"/>
                <a:gd name="T25" fmla="*/ 1 h 58"/>
                <a:gd name="T26" fmla="*/ 1 w 148"/>
                <a:gd name="T27" fmla="*/ 1 h 58"/>
                <a:gd name="T28" fmla="*/ 1 w 148"/>
                <a:gd name="T29" fmla="*/ 1 h 58"/>
                <a:gd name="T30" fmla="*/ 1 w 148"/>
                <a:gd name="T31" fmla="*/ 1 h 58"/>
                <a:gd name="T32" fmla="*/ 1 w 148"/>
                <a:gd name="T33" fmla="*/ 1 h 58"/>
                <a:gd name="T34" fmla="*/ 1 w 148"/>
                <a:gd name="T35" fmla="*/ 1 h 58"/>
                <a:gd name="T36" fmla="*/ 1 w 148"/>
                <a:gd name="T37" fmla="*/ 1 h 58"/>
                <a:gd name="T38" fmla="*/ 1 w 148"/>
                <a:gd name="T39" fmla="*/ 1 h 58"/>
                <a:gd name="T40" fmla="*/ 1 w 148"/>
                <a:gd name="T41" fmla="*/ 1 h 58"/>
                <a:gd name="T42" fmla="*/ 1 w 148"/>
                <a:gd name="T43" fmla="*/ 1 h 58"/>
                <a:gd name="T44" fmla="*/ 1 w 148"/>
                <a:gd name="T45" fmla="*/ 1 h 58"/>
                <a:gd name="T46" fmla="*/ 1 w 148"/>
                <a:gd name="T47" fmla="*/ 1 h 58"/>
                <a:gd name="T48" fmla="*/ 1 w 148"/>
                <a:gd name="T49" fmla="*/ 1 h 58"/>
                <a:gd name="T50" fmla="*/ 1 w 148"/>
                <a:gd name="T51" fmla="*/ 1 h 58"/>
                <a:gd name="T52" fmla="*/ 1 w 148"/>
                <a:gd name="T53" fmla="*/ 1 h 58"/>
                <a:gd name="T54" fmla="*/ 1 w 148"/>
                <a:gd name="T55" fmla="*/ 1 h 58"/>
                <a:gd name="T56" fmla="*/ 1 w 148"/>
                <a:gd name="T57" fmla="*/ 1 h 58"/>
                <a:gd name="T58" fmla="*/ 1 w 148"/>
                <a:gd name="T59" fmla="*/ 0 h 58"/>
                <a:gd name="T60" fmla="*/ 1 w 148"/>
                <a:gd name="T61" fmla="*/ 0 h 58"/>
                <a:gd name="T62" fmla="*/ 1 w 148"/>
                <a:gd name="T63" fmla="*/ 1 h 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8"/>
                <a:gd name="T97" fmla="*/ 0 h 58"/>
                <a:gd name="T98" fmla="*/ 148 w 148"/>
                <a:gd name="T99" fmla="*/ 58 h 5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8" h="58">
                  <a:moveTo>
                    <a:pt x="82" y="1"/>
                  </a:moveTo>
                  <a:lnTo>
                    <a:pt x="83" y="9"/>
                  </a:lnTo>
                  <a:lnTo>
                    <a:pt x="73" y="12"/>
                  </a:lnTo>
                  <a:lnTo>
                    <a:pt x="62" y="10"/>
                  </a:lnTo>
                  <a:lnTo>
                    <a:pt x="49" y="13"/>
                  </a:lnTo>
                  <a:lnTo>
                    <a:pt x="37" y="15"/>
                  </a:lnTo>
                  <a:lnTo>
                    <a:pt x="23" y="12"/>
                  </a:lnTo>
                  <a:lnTo>
                    <a:pt x="12" y="13"/>
                  </a:lnTo>
                  <a:lnTo>
                    <a:pt x="5" y="18"/>
                  </a:lnTo>
                  <a:lnTo>
                    <a:pt x="0" y="22"/>
                  </a:lnTo>
                  <a:lnTo>
                    <a:pt x="0" y="31"/>
                  </a:lnTo>
                  <a:lnTo>
                    <a:pt x="3" y="40"/>
                  </a:lnTo>
                  <a:lnTo>
                    <a:pt x="5" y="48"/>
                  </a:lnTo>
                  <a:lnTo>
                    <a:pt x="3" y="55"/>
                  </a:lnTo>
                  <a:lnTo>
                    <a:pt x="11" y="58"/>
                  </a:lnTo>
                  <a:lnTo>
                    <a:pt x="19" y="58"/>
                  </a:lnTo>
                  <a:lnTo>
                    <a:pt x="26" y="57"/>
                  </a:lnTo>
                  <a:lnTo>
                    <a:pt x="26" y="48"/>
                  </a:lnTo>
                  <a:lnTo>
                    <a:pt x="31" y="40"/>
                  </a:lnTo>
                  <a:lnTo>
                    <a:pt x="41" y="36"/>
                  </a:lnTo>
                  <a:lnTo>
                    <a:pt x="52" y="34"/>
                  </a:lnTo>
                  <a:lnTo>
                    <a:pt x="65" y="34"/>
                  </a:lnTo>
                  <a:lnTo>
                    <a:pt x="77" y="30"/>
                  </a:lnTo>
                  <a:lnTo>
                    <a:pt x="88" y="24"/>
                  </a:lnTo>
                  <a:lnTo>
                    <a:pt x="100" y="16"/>
                  </a:lnTo>
                  <a:lnTo>
                    <a:pt x="115" y="10"/>
                  </a:lnTo>
                  <a:lnTo>
                    <a:pt x="131" y="7"/>
                  </a:lnTo>
                  <a:lnTo>
                    <a:pt x="148" y="7"/>
                  </a:lnTo>
                  <a:lnTo>
                    <a:pt x="133" y="3"/>
                  </a:lnTo>
                  <a:lnTo>
                    <a:pt x="116" y="0"/>
                  </a:lnTo>
                  <a:lnTo>
                    <a:pt x="100" y="0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3000" dirty="0">
                <a:solidFill>
                  <a:srgbClr val="000000"/>
                </a:solidFill>
                <a:latin typeface="Frutiger 45 Light" pitchFamily="2" charset="0"/>
                <a:cs typeface="+mn-cs"/>
              </a:endParaRPr>
            </a:p>
          </p:txBody>
        </p:sp>
        <p:sp>
          <p:nvSpPr>
            <p:cNvPr id="165" name="Freeform 183"/>
            <p:cNvSpPr>
              <a:spLocks/>
            </p:cNvSpPr>
            <p:nvPr/>
          </p:nvSpPr>
          <p:spPr bwMode="auto">
            <a:xfrm>
              <a:off x="2516" y="3403"/>
              <a:ext cx="74" cy="30"/>
            </a:xfrm>
            <a:custGeom>
              <a:avLst/>
              <a:gdLst>
                <a:gd name="T0" fmla="*/ 1 w 148"/>
                <a:gd name="T1" fmla="*/ 1 h 58"/>
                <a:gd name="T2" fmla="*/ 1 w 148"/>
                <a:gd name="T3" fmla="*/ 1 h 58"/>
                <a:gd name="T4" fmla="*/ 1 w 148"/>
                <a:gd name="T5" fmla="*/ 1 h 58"/>
                <a:gd name="T6" fmla="*/ 1 w 148"/>
                <a:gd name="T7" fmla="*/ 1 h 58"/>
                <a:gd name="T8" fmla="*/ 1 w 148"/>
                <a:gd name="T9" fmla="*/ 1 h 58"/>
                <a:gd name="T10" fmla="*/ 1 w 148"/>
                <a:gd name="T11" fmla="*/ 1 h 58"/>
                <a:gd name="T12" fmla="*/ 1 w 148"/>
                <a:gd name="T13" fmla="*/ 1 h 58"/>
                <a:gd name="T14" fmla="*/ 1 w 148"/>
                <a:gd name="T15" fmla="*/ 1 h 58"/>
                <a:gd name="T16" fmla="*/ 1 w 148"/>
                <a:gd name="T17" fmla="*/ 1 h 58"/>
                <a:gd name="T18" fmla="*/ 0 w 148"/>
                <a:gd name="T19" fmla="*/ 1 h 58"/>
                <a:gd name="T20" fmla="*/ 0 w 148"/>
                <a:gd name="T21" fmla="*/ 1 h 58"/>
                <a:gd name="T22" fmla="*/ 1 w 148"/>
                <a:gd name="T23" fmla="*/ 1 h 58"/>
                <a:gd name="T24" fmla="*/ 1 w 148"/>
                <a:gd name="T25" fmla="*/ 1 h 58"/>
                <a:gd name="T26" fmla="*/ 1 w 148"/>
                <a:gd name="T27" fmla="*/ 1 h 58"/>
                <a:gd name="T28" fmla="*/ 1 w 148"/>
                <a:gd name="T29" fmla="*/ 1 h 58"/>
                <a:gd name="T30" fmla="*/ 1 w 148"/>
                <a:gd name="T31" fmla="*/ 1 h 58"/>
                <a:gd name="T32" fmla="*/ 1 w 148"/>
                <a:gd name="T33" fmla="*/ 1 h 58"/>
                <a:gd name="T34" fmla="*/ 1 w 148"/>
                <a:gd name="T35" fmla="*/ 1 h 58"/>
                <a:gd name="T36" fmla="*/ 1 w 148"/>
                <a:gd name="T37" fmla="*/ 1 h 58"/>
                <a:gd name="T38" fmla="*/ 1 w 148"/>
                <a:gd name="T39" fmla="*/ 1 h 58"/>
                <a:gd name="T40" fmla="*/ 1 w 148"/>
                <a:gd name="T41" fmla="*/ 1 h 58"/>
                <a:gd name="T42" fmla="*/ 1 w 148"/>
                <a:gd name="T43" fmla="*/ 1 h 58"/>
                <a:gd name="T44" fmla="*/ 1 w 148"/>
                <a:gd name="T45" fmla="*/ 1 h 58"/>
                <a:gd name="T46" fmla="*/ 1 w 148"/>
                <a:gd name="T47" fmla="*/ 1 h 58"/>
                <a:gd name="T48" fmla="*/ 1 w 148"/>
                <a:gd name="T49" fmla="*/ 1 h 58"/>
                <a:gd name="T50" fmla="*/ 1 w 148"/>
                <a:gd name="T51" fmla="*/ 1 h 58"/>
                <a:gd name="T52" fmla="*/ 1 w 148"/>
                <a:gd name="T53" fmla="*/ 1 h 58"/>
                <a:gd name="T54" fmla="*/ 1 w 148"/>
                <a:gd name="T55" fmla="*/ 1 h 58"/>
                <a:gd name="T56" fmla="*/ 1 w 148"/>
                <a:gd name="T57" fmla="*/ 1 h 58"/>
                <a:gd name="T58" fmla="*/ 1 w 148"/>
                <a:gd name="T59" fmla="*/ 0 h 58"/>
                <a:gd name="T60" fmla="*/ 1 w 148"/>
                <a:gd name="T61" fmla="*/ 0 h 58"/>
                <a:gd name="T62" fmla="*/ 1 w 148"/>
                <a:gd name="T63" fmla="*/ 1 h 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8"/>
                <a:gd name="T97" fmla="*/ 0 h 58"/>
                <a:gd name="T98" fmla="*/ 148 w 148"/>
                <a:gd name="T99" fmla="*/ 58 h 5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8" h="58">
                  <a:moveTo>
                    <a:pt x="82" y="1"/>
                  </a:moveTo>
                  <a:lnTo>
                    <a:pt x="83" y="9"/>
                  </a:lnTo>
                  <a:lnTo>
                    <a:pt x="72" y="12"/>
                  </a:lnTo>
                  <a:lnTo>
                    <a:pt x="62" y="10"/>
                  </a:lnTo>
                  <a:lnTo>
                    <a:pt x="48" y="13"/>
                  </a:lnTo>
                  <a:lnTo>
                    <a:pt x="36" y="15"/>
                  </a:lnTo>
                  <a:lnTo>
                    <a:pt x="23" y="12"/>
                  </a:lnTo>
                  <a:lnTo>
                    <a:pt x="12" y="13"/>
                  </a:lnTo>
                  <a:lnTo>
                    <a:pt x="5" y="18"/>
                  </a:lnTo>
                  <a:lnTo>
                    <a:pt x="0" y="22"/>
                  </a:lnTo>
                  <a:lnTo>
                    <a:pt x="0" y="31"/>
                  </a:lnTo>
                  <a:lnTo>
                    <a:pt x="3" y="40"/>
                  </a:lnTo>
                  <a:lnTo>
                    <a:pt x="5" y="48"/>
                  </a:lnTo>
                  <a:lnTo>
                    <a:pt x="3" y="55"/>
                  </a:lnTo>
                  <a:lnTo>
                    <a:pt x="11" y="58"/>
                  </a:lnTo>
                  <a:lnTo>
                    <a:pt x="18" y="58"/>
                  </a:lnTo>
                  <a:lnTo>
                    <a:pt x="26" y="57"/>
                  </a:lnTo>
                  <a:lnTo>
                    <a:pt x="26" y="48"/>
                  </a:lnTo>
                  <a:lnTo>
                    <a:pt x="30" y="40"/>
                  </a:lnTo>
                  <a:lnTo>
                    <a:pt x="41" y="36"/>
                  </a:lnTo>
                  <a:lnTo>
                    <a:pt x="51" y="34"/>
                  </a:lnTo>
                  <a:lnTo>
                    <a:pt x="65" y="34"/>
                  </a:lnTo>
                  <a:lnTo>
                    <a:pt x="77" y="30"/>
                  </a:lnTo>
                  <a:lnTo>
                    <a:pt x="88" y="24"/>
                  </a:lnTo>
                  <a:lnTo>
                    <a:pt x="100" y="16"/>
                  </a:lnTo>
                  <a:lnTo>
                    <a:pt x="115" y="10"/>
                  </a:lnTo>
                  <a:lnTo>
                    <a:pt x="131" y="7"/>
                  </a:lnTo>
                  <a:lnTo>
                    <a:pt x="148" y="7"/>
                  </a:lnTo>
                  <a:lnTo>
                    <a:pt x="133" y="3"/>
                  </a:lnTo>
                  <a:lnTo>
                    <a:pt x="116" y="0"/>
                  </a:lnTo>
                  <a:lnTo>
                    <a:pt x="100" y="0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3000" dirty="0">
                <a:solidFill>
                  <a:srgbClr val="000000"/>
                </a:solidFill>
                <a:latin typeface="Frutiger 45 Light" pitchFamily="2" charset="0"/>
                <a:cs typeface="+mn-cs"/>
              </a:endParaRPr>
            </a:p>
          </p:txBody>
        </p:sp>
        <p:sp>
          <p:nvSpPr>
            <p:cNvPr id="166" name="Freeform 184"/>
            <p:cNvSpPr>
              <a:spLocks noEditPoints="1"/>
            </p:cNvSpPr>
            <p:nvPr/>
          </p:nvSpPr>
          <p:spPr bwMode="auto">
            <a:xfrm>
              <a:off x="2405" y="3534"/>
              <a:ext cx="134" cy="6"/>
            </a:xfrm>
            <a:custGeom>
              <a:avLst/>
              <a:gdLst>
                <a:gd name="T0" fmla="*/ 1 w 268"/>
                <a:gd name="T1" fmla="*/ 1 h 10"/>
                <a:gd name="T2" fmla="*/ 1 w 268"/>
                <a:gd name="T3" fmla="*/ 1 h 10"/>
                <a:gd name="T4" fmla="*/ 1 w 268"/>
                <a:gd name="T5" fmla="*/ 0 h 10"/>
                <a:gd name="T6" fmla="*/ 1 w 268"/>
                <a:gd name="T7" fmla="*/ 0 h 10"/>
                <a:gd name="T8" fmla="*/ 1 w 268"/>
                <a:gd name="T9" fmla="*/ 1 h 10"/>
                <a:gd name="T10" fmla="*/ 1 w 268"/>
                <a:gd name="T11" fmla="*/ 1 h 10"/>
                <a:gd name="T12" fmla="*/ 1 w 268"/>
                <a:gd name="T13" fmla="*/ 1 h 10"/>
                <a:gd name="T14" fmla="*/ 1 w 268"/>
                <a:gd name="T15" fmla="*/ 0 h 10"/>
                <a:gd name="T16" fmla="*/ 1 w 268"/>
                <a:gd name="T17" fmla="*/ 0 h 10"/>
                <a:gd name="T18" fmla="*/ 1 w 268"/>
                <a:gd name="T19" fmla="*/ 1 h 10"/>
                <a:gd name="T20" fmla="*/ 1 w 268"/>
                <a:gd name="T21" fmla="*/ 1 h 10"/>
                <a:gd name="T22" fmla="*/ 1 w 268"/>
                <a:gd name="T23" fmla="*/ 1 h 10"/>
                <a:gd name="T24" fmla="*/ 1 w 268"/>
                <a:gd name="T25" fmla="*/ 0 h 10"/>
                <a:gd name="T26" fmla="*/ 1 w 268"/>
                <a:gd name="T27" fmla="*/ 0 h 10"/>
                <a:gd name="T28" fmla="*/ 1 w 268"/>
                <a:gd name="T29" fmla="*/ 1 h 10"/>
                <a:gd name="T30" fmla="*/ 1 w 268"/>
                <a:gd name="T31" fmla="*/ 1 h 10"/>
                <a:gd name="T32" fmla="*/ 1 w 268"/>
                <a:gd name="T33" fmla="*/ 1 h 10"/>
                <a:gd name="T34" fmla="*/ 1 w 268"/>
                <a:gd name="T35" fmla="*/ 0 h 10"/>
                <a:gd name="T36" fmla="*/ 1 w 268"/>
                <a:gd name="T37" fmla="*/ 0 h 10"/>
                <a:gd name="T38" fmla="*/ 1 w 268"/>
                <a:gd name="T39" fmla="*/ 1 h 10"/>
                <a:gd name="T40" fmla="*/ 1 w 268"/>
                <a:gd name="T41" fmla="*/ 1 h 10"/>
                <a:gd name="T42" fmla="*/ 1 w 268"/>
                <a:gd name="T43" fmla="*/ 1 h 10"/>
                <a:gd name="T44" fmla="*/ 1 w 268"/>
                <a:gd name="T45" fmla="*/ 0 h 10"/>
                <a:gd name="T46" fmla="*/ 1 w 268"/>
                <a:gd name="T47" fmla="*/ 0 h 10"/>
                <a:gd name="T48" fmla="*/ 1 w 268"/>
                <a:gd name="T49" fmla="*/ 1 h 10"/>
                <a:gd name="T50" fmla="*/ 1 w 268"/>
                <a:gd name="T51" fmla="*/ 1 h 10"/>
                <a:gd name="T52" fmla="*/ 1 w 268"/>
                <a:gd name="T53" fmla="*/ 1 h 10"/>
                <a:gd name="T54" fmla="*/ 1 w 268"/>
                <a:gd name="T55" fmla="*/ 0 h 10"/>
                <a:gd name="T56" fmla="*/ 1 w 268"/>
                <a:gd name="T57" fmla="*/ 0 h 10"/>
                <a:gd name="T58" fmla="*/ 1 w 268"/>
                <a:gd name="T59" fmla="*/ 1 h 10"/>
                <a:gd name="T60" fmla="*/ 0 w 268"/>
                <a:gd name="T61" fmla="*/ 1 h 10"/>
                <a:gd name="T62" fmla="*/ 1 w 268"/>
                <a:gd name="T63" fmla="*/ 1 h 10"/>
                <a:gd name="T64" fmla="*/ 1 w 268"/>
                <a:gd name="T65" fmla="*/ 0 h 10"/>
                <a:gd name="T66" fmla="*/ 0 w 268"/>
                <a:gd name="T67" fmla="*/ 0 h 10"/>
                <a:gd name="T68" fmla="*/ 0 w 268"/>
                <a:gd name="T69" fmla="*/ 1 h 1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68"/>
                <a:gd name="T106" fmla="*/ 0 h 10"/>
                <a:gd name="T107" fmla="*/ 268 w 268"/>
                <a:gd name="T108" fmla="*/ 10 h 1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68" h="10">
                  <a:moveTo>
                    <a:pt x="240" y="10"/>
                  </a:moveTo>
                  <a:lnTo>
                    <a:pt x="268" y="10"/>
                  </a:lnTo>
                  <a:lnTo>
                    <a:pt x="268" y="0"/>
                  </a:lnTo>
                  <a:lnTo>
                    <a:pt x="240" y="0"/>
                  </a:lnTo>
                  <a:lnTo>
                    <a:pt x="240" y="10"/>
                  </a:lnTo>
                  <a:close/>
                  <a:moveTo>
                    <a:pt x="201" y="10"/>
                  </a:moveTo>
                  <a:lnTo>
                    <a:pt x="229" y="10"/>
                  </a:lnTo>
                  <a:lnTo>
                    <a:pt x="229" y="0"/>
                  </a:lnTo>
                  <a:lnTo>
                    <a:pt x="201" y="0"/>
                  </a:lnTo>
                  <a:lnTo>
                    <a:pt x="201" y="10"/>
                  </a:lnTo>
                  <a:close/>
                  <a:moveTo>
                    <a:pt x="161" y="10"/>
                  </a:moveTo>
                  <a:lnTo>
                    <a:pt x="190" y="10"/>
                  </a:lnTo>
                  <a:lnTo>
                    <a:pt x="190" y="0"/>
                  </a:lnTo>
                  <a:lnTo>
                    <a:pt x="161" y="0"/>
                  </a:lnTo>
                  <a:lnTo>
                    <a:pt x="161" y="10"/>
                  </a:lnTo>
                  <a:close/>
                  <a:moveTo>
                    <a:pt x="122" y="10"/>
                  </a:moveTo>
                  <a:lnTo>
                    <a:pt x="151" y="10"/>
                  </a:lnTo>
                  <a:lnTo>
                    <a:pt x="151" y="0"/>
                  </a:lnTo>
                  <a:lnTo>
                    <a:pt x="122" y="0"/>
                  </a:lnTo>
                  <a:lnTo>
                    <a:pt x="122" y="10"/>
                  </a:lnTo>
                  <a:close/>
                  <a:moveTo>
                    <a:pt x="83" y="10"/>
                  </a:moveTo>
                  <a:lnTo>
                    <a:pt x="112" y="10"/>
                  </a:lnTo>
                  <a:lnTo>
                    <a:pt x="112" y="0"/>
                  </a:lnTo>
                  <a:lnTo>
                    <a:pt x="83" y="0"/>
                  </a:lnTo>
                  <a:lnTo>
                    <a:pt x="83" y="10"/>
                  </a:lnTo>
                  <a:close/>
                  <a:moveTo>
                    <a:pt x="44" y="10"/>
                  </a:moveTo>
                  <a:lnTo>
                    <a:pt x="73" y="10"/>
                  </a:lnTo>
                  <a:lnTo>
                    <a:pt x="73" y="0"/>
                  </a:lnTo>
                  <a:lnTo>
                    <a:pt x="44" y="0"/>
                  </a:lnTo>
                  <a:lnTo>
                    <a:pt x="44" y="10"/>
                  </a:lnTo>
                  <a:close/>
                  <a:moveTo>
                    <a:pt x="0" y="10"/>
                  </a:moveTo>
                  <a:lnTo>
                    <a:pt x="29" y="10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3000" dirty="0">
                <a:solidFill>
                  <a:srgbClr val="000000"/>
                </a:solidFill>
                <a:latin typeface="Frutiger 45 Light" pitchFamily="2" charset="0"/>
                <a:cs typeface="+mn-cs"/>
              </a:endParaRPr>
            </a:p>
          </p:txBody>
        </p:sp>
      </p:grpSp>
      <p:grpSp>
        <p:nvGrpSpPr>
          <p:cNvPr id="167" name="Group 179"/>
          <p:cNvGrpSpPr>
            <a:grpSpLocks/>
          </p:cNvGrpSpPr>
          <p:nvPr/>
        </p:nvGrpSpPr>
        <p:grpSpPr bwMode="auto">
          <a:xfrm>
            <a:off x="4267200" y="1387476"/>
            <a:ext cx="342900" cy="212724"/>
            <a:chOff x="2395" y="3403"/>
            <a:chExt cx="195" cy="163"/>
          </a:xfrm>
        </p:grpSpPr>
        <p:sp>
          <p:nvSpPr>
            <p:cNvPr id="168" name="Freeform 180"/>
            <p:cNvSpPr>
              <a:spLocks noEditPoints="1"/>
            </p:cNvSpPr>
            <p:nvPr/>
          </p:nvSpPr>
          <p:spPr bwMode="auto">
            <a:xfrm>
              <a:off x="2395" y="3430"/>
              <a:ext cx="156" cy="136"/>
            </a:xfrm>
            <a:custGeom>
              <a:avLst/>
              <a:gdLst>
                <a:gd name="T0" fmla="*/ 1 w 311"/>
                <a:gd name="T1" fmla="*/ 0 h 271"/>
                <a:gd name="T2" fmla="*/ 1 w 311"/>
                <a:gd name="T3" fmla="*/ 1 h 271"/>
                <a:gd name="T4" fmla="*/ 1 w 311"/>
                <a:gd name="T5" fmla="*/ 1 h 271"/>
                <a:gd name="T6" fmla="*/ 1 w 311"/>
                <a:gd name="T7" fmla="*/ 1 h 271"/>
                <a:gd name="T8" fmla="*/ 1 w 311"/>
                <a:gd name="T9" fmla="*/ 1 h 271"/>
                <a:gd name="T10" fmla="*/ 1 w 311"/>
                <a:gd name="T11" fmla="*/ 1 h 271"/>
                <a:gd name="T12" fmla="*/ 1 w 311"/>
                <a:gd name="T13" fmla="*/ 0 h 271"/>
                <a:gd name="T14" fmla="*/ 1 w 311"/>
                <a:gd name="T15" fmla="*/ 1 h 271"/>
                <a:gd name="T16" fmla="*/ 1 w 311"/>
                <a:gd name="T17" fmla="*/ 1 h 271"/>
                <a:gd name="T18" fmla="*/ 1 w 311"/>
                <a:gd name="T19" fmla="*/ 0 h 271"/>
                <a:gd name="T20" fmla="*/ 1 w 311"/>
                <a:gd name="T21" fmla="*/ 0 h 271"/>
                <a:gd name="T22" fmla="*/ 1 w 311"/>
                <a:gd name="T23" fmla="*/ 1 h 271"/>
                <a:gd name="T24" fmla="*/ 1 w 311"/>
                <a:gd name="T25" fmla="*/ 1 h 271"/>
                <a:gd name="T26" fmla="*/ 1 w 311"/>
                <a:gd name="T27" fmla="*/ 1 h 271"/>
                <a:gd name="T28" fmla="*/ 1 w 311"/>
                <a:gd name="T29" fmla="*/ 1 h 271"/>
                <a:gd name="T30" fmla="*/ 1 w 311"/>
                <a:gd name="T31" fmla="*/ 1 h 271"/>
                <a:gd name="T32" fmla="*/ 1 w 311"/>
                <a:gd name="T33" fmla="*/ 0 h 271"/>
                <a:gd name="T34" fmla="*/ 1 w 311"/>
                <a:gd name="T35" fmla="*/ 1 h 271"/>
                <a:gd name="T36" fmla="*/ 1 w 311"/>
                <a:gd name="T37" fmla="*/ 1 h 271"/>
                <a:gd name="T38" fmla="*/ 1 w 311"/>
                <a:gd name="T39" fmla="*/ 0 h 271"/>
                <a:gd name="T40" fmla="*/ 1 w 311"/>
                <a:gd name="T41" fmla="*/ 0 h 271"/>
                <a:gd name="T42" fmla="*/ 1 w 311"/>
                <a:gd name="T43" fmla="*/ 1 h 271"/>
                <a:gd name="T44" fmla="*/ 1 w 311"/>
                <a:gd name="T45" fmla="*/ 1 h 271"/>
                <a:gd name="T46" fmla="*/ 1 w 311"/>
                <a:gd name="T47" fmla="*/ 1 h 271"/>
                <a:gd name="T48" fmla="*/ 1 w 311"/>
                <a:gd name="T49" fmla="*/ 1 h 271"/>
                <a:gd name="T50" fmla="*/ 1 w 311"/>
                <a:gd name="T51" fmla="*/ 1 h 271"/>
                <a:gd name="T52" fmla="*/ 1 w 311"/>
                <a:gd name="T53" fmla="*/ 0 h 271"/>
                <a:gd name="T54" fmla="*/ 1 w 311"/>
                <a:gd name="T55" fmla="*/ 1 h 271"/>
                <a:gd name="T56" fmla="*/ 1 w 311"/>
                <a:gd name="T57" fmla="*/ 1 h 271"/>
                <a:gd name="T58" fmla="*/ 1 w 311"/>
                <a:gd name="T59" fmla="*/ 0 h 271"/>
                <a:gd name="T60" fmla="*/ 0 w 311"/>
                <a:gd name="T61" fmla="*/ 1 h 271"/>
                <a:gd name="T62" fmla="*/ 1 w 311"/>
                <a:gd name="T63" fmla="*/ 1 h 271"/>
                <a:gd name="T64" fmla="*/ 1 w 311"/>
                <a:gd name="T65" fmla="*/ 1 h 271"/>
                <a:gd name="T66" fmla="*/ 0 w 311"/>
                <a:gd name="T67" fmla="*/ 1 h 271"/>
                <a:gd name="T68" fmla="*/ 0 w 311"/>
                <a:gd name="T69" fmla="*/ 1 h 271"/>
                <a:gd name="T70" fmla="*/ 1 w 311"/>
                <a:gd name="T71" fmla="*/ 1 h 271"/>
                <a:gd name="T72" fmla="*/ 1 w 311"/>
                <a:gd name="T73" fmla="*/ 1 h 271"/>
                <a:gd name="T74" fmla="*/ 1 w 311"/>
                <a:gd name="T75" fmla="*/ 1 h 271"/>
                <a:gd name="T76" fmla="*/ 1 w 311"/>
                <a:gd name="T77" fmla="*/ 1 h 271"/>
                <a:gd name="T78" fmla="*/ 1 w 311"/>
                <a:gd name="T79" fmla="*/ 1 h 27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11"/>
                <a:gd name="T121" fmla="*/ 0 h 271"/>
                <a:gd name="T122" fmla="*/ 311 w 311"/>
                <a:gd name="T123" fmla="*/ 271 h 27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11" h="271">
                  <a:moveTo>
                    <a:pt x="122" y="0"/>
                  </a:moveTo>
                  <a:lnTo>
                    <a:pt x="123" y="3"/>
                  </a:lnTo>
                  <a:lnTo>
                    <a:pt x="129" y="4"/>
                  </a:lnTo>
                  <a:lnTo>
                    <a:pt x="135" y="4"/>
                  </a:lnTo>
                  <a:lnTo>
                    <a:pt x="143" y="4"/>
                  </a:lnTo>
                  <a:lnTo>
                    <a:pt x="149" y="3"/>
                  </a:lnTo>
                  <a:lnTo>
                    <a:pt x="150" y="0"/>
                  </a:lnTo>
                  <a:lnTo>
                    <a:pt x="155" y="176"/>
                  </a:lnTo>
                  <a:lnTo>
                    <a:pt x="116" y="176"/>
                  </a:lnTo>
                  <a:lnTo>
                    <a:pt x="122" y="0"/>
                  </a:lnTo>
                  <a:close/>
                  <a:moveTo>
                    <a:pt x="180" y="0"/>
                  </a:moveTo>
                  <a:lnTo>
                    <a:pt x="182" y="3"/>
                  </a:lnTo>
                  <a:lnTo>
                    <a:pt x="188" y="4"/>
                  </a:lnTo>
                  <a:lnTo>
                    <a:pt x="194" y="4"/>
                  </a:lnTo>
                  <a:lnTo>
                    <a:pt x="202" y="4"/>
                  </a:lnTo>
                  <a:lnTo>
                    <a:pt x="208" y="3"/>
                  </a:lnTo>
                  <a:lnTo>
                    <a:pt x="209" y="0"/>
                  </a:lnTo>
                  <a:lnTo>
                    <a:pt x="214" y="176"/>
                  </a:lnTo>
                  <a:lnTo>
                    <a:pt x="174" y="176"/>
                  </a:lnTo>
                  <a:lnTo>
                    <a:pt x="180" y="0"/>
                  </a:lnTo>
                  <a:close/>
                  <a:moveTo>
                    <a:pt x="244" y="0"/>
                  </a:moveTo>
                  <a:lnTo>
                    <a:pt x="245" y="3"/>
                  </a:lnTo>
                  <a:lnTo>
                    <a:pt x="251" y="4"/>
                  </a:lnTo>
                  <a:lnTo>
                    <a:pt x="259" y="4"/>
                  </a:lnTo>
                  <a:lnTo>
                    <a:pt x="266" y="4"/>
                  </a:lnTo>
                  <a:lnTo>
                    <a:pt x="271" y="3"/>
                  </a:lnTo>
                  <a:lnTo>
                    <a:pt x="272" y="0"/>
                  </a:lnTo>
                  <a:lnTo>
                    <a:pt x="278" y="176"/>
                  </a:lnTo>
                  <a:lnTo>
                    <a:pt x="239" y="176"/>
                  </a:lnTo>
                  <a:lnTo>
                    <a:pt x="244" y="0"/>
                  </a:lnTo>
                  <a:close/>
                  <a:moveTo>
                    <a:pt x="0" y="186"/>
                  </a:moveTo>
                  <a:lnTo>
                    <a:pt x="311" y="186"/>
                  </a:lnTo>
                  <a:lnTo>
                    <a:pt x="311" y="176"/>
                  </a:lnTo>
                  <a:lnTo>
                    <a:pt x="0" y="176"/>
                  </a:lnTo>
                  <a:lnTo>
                    <a:pt x="0" y="186"/>
                  </a:lnTo>
                  <a:close/>
                  <a:moveTo>
                    <a:pt x="9" y="271"/>
                  </a:moveTo>
                  <a:lnTo>
                    <a:pt x="302" y="271"/>
                  </a:lnTo>
                  <a:lnTo>
                    <a:pt x="302" y="186"/>
                  </a:lnTo>
                  <a:lnTo>
                    <a:pt x="9" y="186"/>
                  </a:lnTo>
                  <a:lnTo>
                    <a:pt x="9" y="271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3000" dirty="0">
                <a:solidFill>
                  <a:srgbClr val="000000"/>
                </a:solidFill>
                <a:latin typeface="Frutiger 45 Light" pitchFamily="2" charset="0"/>
                <a:cs typeface="+mn-cs"/>
              </a:endParaRPr>
            </a:p>
          </p:txBody>
        </p:sp>
        <p:sp>
          <p:nvSpPr>
            <p:cNvPr id="169" name="Freeform 181"/>
            <p:cNvSpPr>
              <a:spLocks/>
            </p:cNvSpPr>
            <p:nvPr/>
          </p:nvSpPr>
          <p:spPr bwMode="auto">
            <a:xfrm>
              <a:off x="2457" y="3403"/>
              <a:ext cx="74" cy="30"/>
            </a:xfrm>
            <a:custGeom>
              <a:avLst/>
              <a:gdLst>
                <a:gd name="T0" fmla="*/ 1 w 147"/>
                <a:gd name="T1" fmla="*/ 1 h 58"/>
                <a:gd name="T2" fmla="*/ 1 w 147"/>
                <a:gd name="T3" fmla="*/ 1 h 58"/>
                <a:gd name="T4" fmla="*/ 1 w 147"/>
                <a:gd name="T5" fmla="*/ 1 h 58"/>
                <a:gd name="T6" fmla="*/ 1 w 147"/>
                <a:gd name="T7" fmla="*/ 1 h 58"/>
                <a:gd name="T8" fmla="*/ 1 w 147"/>
                <a:gd name="T9" fmla="*/ 1 h 58"/>
                <a:gd name="T10" fmla="*/ 1 w 147"/>
                <a:gd name="T11" fmla="*/ 1 h 58"/>
                <a:gd name="T12" fmla="*/ 1 w 147"/>
                <a:gd name="T13" fmla="*/ 1 h 58"/>
                <a:gd name="T14" fmla="*/ 1 w 147"/>
                <a:gd name="T15" fmla="*/ 1 h 58"/>
                <a:gd name="T16" fmla="*/ 1 w 147"/>
                <a:gd name="T17" fmla="*/ 1 h 58"/>
                <a:gd name="T18" fmla="*/ 0 w 147"/>
                <a:gd name="T19" fmla="*/ 1 h 58"/>
                <a:gd name="T20" fmla="*/ 0 w 147"/>
                <a:gd name="T21" fmla="*/ 1 h 58"/>
                <a:gd name="T22" fmla="*/ 1 w 147"/>
                <a:gd name="T23" fmla="*/ 1 h 58"/>
                <a:gd name="T24" fmla="*/ 1 w 147"/>
                <a:gd name="T25" fmla="*/ 1 h 58"/>
                <a:gd name="T26" fmla="*/ 1 w 147"/>
                <a:gd name="T27" fmla="*/ 1 h 58"/>
                <a:gd name="T28" fmla="*/ 1 w 147"/>
                <a:gd name="T29" fmla="*/ 1 h 58"/>
                <a:gd name="T30" fmla="*/ 1 w 147"/>
                <a:gd name="T31" fmla="*/ 1 h 58"/>
                <a:gd name="T32" fmla="*/ 1 w 147"/>
                <a:gd name="T33" fmla="*/ 1 h 58"/>
                <a:gd name="T34" fmla="*/ 1 w 147"/>
                <a:gd name="T35" fmla="*/ 1 h 58"/>
                <a:gd name="T36" fmla="*/ 1 w 147"/>
                <a:gd name="T37" fmla="*/ 1 h 58"/>
                <a:gd name="T38" fmla="*/ 1 w 147"/>
                <a:gd name="T39" fmla="*/ 1 h 58"/>
                <a:gd name="T40" fmla="*/ 1 w 147"/>
                <a:gd name="T41" fmla="*/ 1 h 58"/>
                <a:gd name="T42" fmla="*/ 1 w 147"/>
                <a:gd name="T43" fmla="*/ 1 h 58"/>
                <a:gd name="T44" fmla="*/ 1 w 147"/>
                <a:gd name="T45" fmla="*/ 1 h 58"/>
                <a:gd name="T46" fmla="*/ 1 w 147"/>
                <a:gd name="T47" fmla="*/ 1 h 58"/>
                <a:gd name="T48" fmla="*/ 1 w 147"/>
                <a:gd name="T49" fmla="*/ 1 h 58"/>
                <a:gd name="T50" fmla="*/ 1 w 147"/>
                <a:gd name="T51" fmla="*/ 1 h 58"/>
                <a:gd name="T52" fmla="*/ 1 w 147"/>
                <a:gd name="T53" fmla="*/ 1 h 58"/>
                <a:gd name="T54" fmla="*/ 1 w 147"/>
                <a:gd name="T55" fmla="*/ 1 h 58"/>
                <a:gd name="T56" fmla="*/ 1 w 147"/>
                <a:gd name="T57" fmla="*/ 1 h 58"/>
                <a:gd name="T58" fmla="*/ 1 w 147"/>
                <a:gd name="T59" fmla="*/ 0 h 58"/>
                <a:gd name="T60" fmla="*/ 1 w 147"/>
                <a:gd name="T61" fmla="*/ 0 h 58"/>
                <a:gd name="T62" fmla="*/ 1 w 147"/>
                <a:gd name="T63" fmla="*/ 1 h 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7"/>
                <a:gd name="T97" fmla="*/ 0 h 58"/>
                <a:gd name="T98" fmla="*/ 147 w 147"/>
                <a:gd name="T99" fmla="*/ 58 h 5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7" h="58">
                  <a:moveTo>
                    <a:pt x="81" y="1"/>
                  </a:moveTo>
                  <a:lnTo>
                    <a:pt x="83" y="9"/>
                  </a:lnTo>
                  <a:lnTo>
                    <a:pt x="72" y="12"/>
                  </a:lnTo>
                  <a:lnTo>
                    <a:pt x="61" y="10"/>
                  </a:lnTo>
                  <a:lnTo>
                    <a:pt x="48" y="13"/>
                  </a:lnTo>
                  <a:lnTo>
                    <a:pt x="36" y="15"/>
                  </a:lnTo>
                  <a:lnTo>
                    <a:pt x="22" y="12"/>
                  </a:lnTo>
                  <a:lnTo>
                    <a:pt x="12" y="13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0" y="31"/>
                  </a:lnTo>
                  <a:lnTo>
                    <a:pt x="3" y="40"/>
                  </a:lnTo>
                  <a:lnTo>
                    <a:pt x="4" y="48"/>
                  </a:lnTo>
                  <a:lnTo>
                    <a:pt x="3" y="55"/>
                  </a:lnTo>
                  <a:lnTo>
                    <a:pt x="10" y="58"/>
                  </a:lnTo>
                  <a:lnTo>
                    <a:pt x="18" y="58"/>
                  </a:lnTo>
                  <a:lnTo>
                    <a:pt x="25" y="57"/>
                  </a:lnTo>
                  <a:lnTo>
                    <a:pt x="25" y="48"/>
                  </a:lnTo>
                  <a:lnTo>
                    <a:pt x="30" y="40"/>
                  </a:lnTo>
                  <a:lnTo>
                    <a:pt x="40" y="36"/>
                  </a:lnTo>
                  <a:lnTo>
                    <a:pt x="51" y="34"/>
                  </a:lnTo>
                  <a:lnTo>
                    <a:pt x="64" y="34"/>
                  </a:lnTo>
                  <a:lnTo>
                    <a:pt x="77" y="30"/>
                  </a:lnTo>
                  <a:lnTo>
                    <a:pt x="87" y="24"/>
                  </a:lnTo>
                  <a:lnTo>
                    <a:pt x="99" y="16"/>
                  </a:lnTo>
                  <a:lnTo>
                    <a:pt x="114" y="10"/>
                  </a:lnTo>
                  <a:lnTo>
                    <a:pt x="131" y="7"/>
                  </a:lnTo>
                  <a:lnTo>
                    <a:pt x="147" y="7"/>
                  </a:lnTo>
                  <a:lnTo>
                    <a:pt x="132" y="3"/>
                  </a:lnTo>
                  <a:lnTo>
                    <a:pt x="116" y="0"/>
                  </a:lnTo>
                  <a:lnTo>
                    <a:pt x="99" y="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3000" dirty="0">
                <a:solidFill>
                  <a:srgbClr val="000000"/>
                </a:solidFill>
                <a:latin typeface="Frutiger 45 Light" pitchFamily="2" charset="0"/>
                <a:cs typeface="+mn-cs"/>
              </a:endParaRPr>
            </a:p>
          </p:txBody>
        </p:sp>
        <p:sp>
          <p:nvSpPr>
            <p:cNvPr id="170" name="Freeform 182"/>
            <p:cNvSpPr>
              <a:spLocks/>
            </p:cNvSpPr>
            <p:nvPr/>
          </p:nvSpPr>
          <p:spPr bwMode="auto">
            <a:xfrm>
              <a:off x="2487" y="3403"/>
              <a:ext cx="74" cy="30"/>
            </a:xfrm>
            <a:custGeom>
              <a:avLst/>
              <a:gdLst>
                <a:gd name="T0" fmla="*/ 1 w 148"/>
                <a:gd name="T1" fmla="*/ 1 h 58"/>
                <a:gd name="T2" fmla="*/ 1 w 148"/>
                <a:gd name="T3" fmla="*/ 1 h 58"/>
                <a:gd name="T4" fmla="*/ 1 w 148"/>
                <a:gd name="T5" fmla="*/ 1 h 58"/>
                <a:gd name="T6" fmla="*/ 1 w 148"/>
                <a:gd name="T7" fmla="*/ 1 h 58"/>
                <a:gd name="T8" fmla="*/ 1 w 148"/>
                <a:gd name="T9" fmla="*/ 1 h 58"/>
                <a:gd name="T10" fmla="*/ 1 w 148"/>
                <a:gd name="T11" fmla="*/ 1 h 58"/>
                <a:gd name="T12" fmla="*/ 1 w 148"/>
                <a:gd name="T13" fmla="*/ 1 h 58"/>
                <a:gd name="T14" fmla="*/ 1 w 148"/>
                <a:gd name="T15" fmla="*/ 1 h 58"/>
                <a:gd name="T16" fmla="*/ 1 w 148"/>
                <a:gd name="T17" fmla="*/ 1 h 58"/>
                <a:gd name="T18" fmla="*/ 0 w 148"/>
                <a:gd name="T19" fmla="*/ 1 h 58"/>
                <a:gd name="T20" fmla="*/ 0 w 148"/>
                <a:gd name="T21" fmla="*/ 1 h 58"/>
                <a:gd name="T22" fmla="*/ 1 w 148"/>
                <a:gd name="T23" fmla="*/ 1 h 58"/>
                <a:gd name="T24" fmla="*/ 1 w 148"/>
                <a:gd name="T25" fmla="*/ 1 h 58"/>
                <a:gd name="T26" fmla="*/ 1 w 148"/>
                <a:gd name="T27" fmla="*/ 1 h 58"/>
                <a:gd name="T28" fmla="*/ 1 w 148"/>
                <a:gd name="T29" fmla="*/ 1 h 58"/>
                <a:gd name="T30" fmla="*/ 1 w 148"/>
                <a:gd name="T31" fmla="*/ 1 h 58"/>
                <a:gd name="T32" fmla="*/ 1 w 148"/>
                <a:gd name="T33" fmla="*/ 1 h 58"/>
                <a:gd name="T34" fmla="*/ 1 w 148"/>
                <a:gd name="T35" fmla="*/ 1 h 58"/>
                <a:gd name="T36" fmla="*/ 1 w 148"/>
                <a:gd name="T37" fmla="*/ 1 h 58"/>
                <a:gd name="T38" fmla="*/ 1 w 148"/>
                <a:gd name="T39" fmla="*/ 1 h 58"/>
                <a:gd name="T40" fmla="*/ 1 w 148"/>
                <a:gd name="T41" fmla="*/ 1 h 58"/>
                <a:gd name="T42" fmla="*/ 1 w 148"/>
                <a:gd name="T43" fmla="*/ 1 h 58"/>
                <a:gd name="T44" fmla="*/ 1 w 148"/>
                <a:gd name="T45" fmla="*/ 1 h 58"/>
                <a:gd name="T46" fmla="*/ 1 w 148"/>
                <a:gd name="T47" fmla="*/ 1 h 58"/>
                <a:gd name="T48" fmla="*/ 1 w 148"/>
                <a:gd name="T49" fmla="*/ 1 h 58"/>
                <a:gd name="T50" fmla="*/ 1 w 148"/>
                <a:gd name="T51" fmla="*/ 1 h 58"/>
                <a:gd name="T52" fmla="*/ 1 w 148"/>
                <a:gd name="T53" fmla="*/ 1 h 58"/>
                <a:gd name="T54" fmla="*/ 1 w 148"/>
                <a:gd name="T55" fmla="*/ 1 h 58"/>
                <a:gd name="T56" fmla="*/ 1 w 148"/>
                <a:gd name="T57" fmla="*/ 1 h 58"/>
                <a:gd name="T58" fmla="*/ 1 w 148"/>
                <a:gd name="T59" fmla="*/ 0 h 58"/>
                <a:gd name="T60" fmla="*/ 1 w 148"/>
                <a:gd name="T61" fmla="*/ 0 h 58"/>
                <a:gd name="T62" fmla="*/ 1 w 148"/>
                <a:gd name="T63" fmla="*/ 1 h 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8"/>
                <a:gd name="T97" fmla="*/ 0 h 58"/>
                <a:gd name="T98" fmla="*/ 148 w 148"/>
                <a:gd name="T99" fmla="*/ 58 h 5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8" h="58">
                  <a:moveTo>
                    <a:pt x="82" y="1"/>
                  </a:moveTo>
                  <a:lnTo>
                    <a:pt x="83" y="9"/>
                  </a:lnTo>
                  <a:lnTo>
                    <a:pt x="73" y="12"/>
                  </a:lnTo>
                  <a:lnTo>
                    <a:pt x="62" y="10"/>
                  </a:lnTo>
                  <a:lnTo>
                    <a:pt x="49" y="13"/>
                  </a:lnTo>
                  <a:lnTo>
                    <a:pt x="37" y="15"/>
                  </a:lnTo>
                  <a:lnTo>
                    <a:pt x="23" y="12"/>
                  </a:lnTo>
                  <a:lnTo>
                    <a:pt x="12" y="13"/>
                  </a:lnTo>
                  <a:lnTo>
                    <a:pt x="5" y="18"/>
                  </a:lnTo>
                  <a:lnTo>
                    <a:pt x="0" y="22"/>
                  </a:lnTo>
                  <a:lnTo>
                    <a:pt x="0" y="31"/>
                  </a:lnTo>
                  <a:lnTo>
                    <a:pt x="3" y="40"/>
                  </a:lnTo>
                  <a:lnTo>
                    <a:pt x="5" y="48"/>
                  </a:lnTo>
                  <a:lnTo>
                    <a:pt x="3" y="55"/>
                  </a:lnTo>
                  <a:lnTo>
                    <a:pt x="11" y="58"/>
                  </a:lnTo>
                  <a:lnTo>
                    <a:pt x="19" y="58"/>
                  </a:lnTo>
                  <a:lnTo>
                    <a:pt x="26" y="57"/>
                  </a:lnTo>
                  <a:lnTo>
                    <a:pt x="26" y="48"/>
                  </a:lnTo>
                  <a:lnTo>
                    <a:pt x="31" y="40"/>
                  </a:lnTo>
                  <a:lnTo>
                    <a:pt x="41" y="36"/>
                  </a:lnTo>
                  <a:lnTo>
                    <a:pt x="52" y="34"/>
                  </a:lnTo>
                  <a:lnTo>
                    <a:pt x="65" y="34"/>
                  </a:lnTo>
                  <a:lnTo>
                    <a:pt x="77" y="30"/>
                  </a:lnTo>
                  <a:lnTo>
                    <a:pt x="88" y="24"/>
                  </a:lnTo>
                  <a:lnTo>
                    <a:pt x="100" y="16"/>
                  </a:lnTo>
                  <a:lnTo>
                    <a:pt x="115" y="10"/>
                  </a:lnTo>
                  <a:lnTo>
                    <a:pt x="131" y="7"/>
                  </a:lnTo>
                  <a:lnTo>
                    <a:pt x="148" y="7"/>
                  </a:lnTo>
                  <a:lnTo>
                    <a:pt x="133" y="3"/>
                  </a:lnTo>
                  <a:lnTo>
                    <a:pt x="116" y="0"/>
                  </a:lnTo>
                  <a:lnTo>
                    <a:pt x="100" y="0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3000" dirty="0">
                <a:solidFill>
                  <a:srgbClr val="000000"/>
                </a:solidFill>
                <a:latin typeface="Frutiger 45 Light" pitchFamily="2" charset="0"/>
                <a:cs typeface="+mn-cs"/>
              </a:endParaRPr>
            </a:p>
          </p:txBody>
        </p:sp>
        <p:sp>
          <p:nvSpPr>
            <p:cNvPr id="171" name="Freeform 183"/>
            <p:cNvSpPr>
              <a:spLocks/>
            </p:cNvSpPr>
            <p:nvPr/>
          </p:nvSpPr>
          <p:spPr bwMode="auto">
            <a:xfrm>
              <a:off x="2516" y="3403"/>
              <a:ext cx="74" cy="30"/>
            </a:xfrm>
            <a:custGeom>
              <a:avLst/>
              <a:gdLst>
                <a:gd name="T0" fmla="*/ 1 w 148"/>
                <a:gd name="T1" fmla="*/ 1 h 58"/>
                <a:gd name="T2" fmla="*/ 1 w 148"/>
                <a:gd name="T3" fmla="*/ 1 h 58"/>
                <a:gd name="T4" fmla="*/ 1 w 148"/>
                <a:gd name="T5" fmla="*/ 1 h 58"/>
                <a:gd name="T6" fmla="*/ 1 w 148"/>
                <a:gd name="T7" fmla="*/ 1 h 58"/>
                <a:gd name="T8" fmla="*/ 1 w 148"/>
                <a:gd name="T9" fmla="*/ 1 h 58"/>
                <a:gd name="T10" fmla="*/ 1 w 148"/>
                <a:gd name="T11" fmla="*/ 1 h 58"/>
                <a:gd name="T12" fmla="*/ 1 w 148"/>
                <a:gd name="T13" fmla="*/ 1 h 58"/>
                <a:gd name="T14" fmla="*/ 1 w 148"/>
                <a:gd name="T15" fmla="*/ 1 h 58"/>
                <a:gd name="T16" fmla="*/ 1 w 148"/>
                <a:gd name="T17" fmla="*/ 1 h 58"/>
                <a:gd name="T18" fmla="*/ 0 w 148"/>
                <a:gd name="T19" fmla="*/ 1 h 58"/>
                <a:gd name="T20" fmla="*/ 0 w 148"/>
                <a:gd name="T21" fmla="*/ 1 h 58"/>
                <a:gd name="T22" fmla="*/ 1 w 148"/>
                <a:gd name="T23" fmla="*/ 1 h 58"/>
                <a:gd name="T24" fmla="*/ 1 w 148"/>
                <a:gd name="T25" fmla="*/ 1 h 58"/>
                <a:gd name="T26" fmla="*/ 1 w 148"/>
                <a:gd name="T27" fmla="*/ 1 h 58"/>
                <a:gd name="T28" fmla="*/ 1 w 148"/>
                <a:gd name="T29" fmla="*/ 1 h 58"/>
                <a:gd name="T30" fmla="*/ 1 w 148"/>
                <a:gd name="T31" fmla="*/ 1 h 58"/>
                <a:gd name="T32" fmla="*/ 1 w 148"/>
                <a:gd name="T33" fmla="*/ 1 h 58"/>
                <a:gd name="T34" fmla="*/ 1 w 148"/>
                <a:gd name="T35" fmla="*/ 1 h 58"/>
                <a:gd name="T36" fmla="*/ 1 w 148"/>
                <a:gd name="T37" fmla="*/ 1 h 58"/>
                <a:gd name="T38" fmla="*/ 1 w 148"/>
                <a:gd name="T39" fmla="*/ 1 h 58"/>
                <a:gd name="T40" fmla="*/ 1 w 148"/>
                <a:gd name="T41" fmla="*/ 1 h 58"/>
                <a:gd name="T42" fmla="*/ 1 w 148"/>
                <a:gd name="T43" fmla="*/ 1 h 58"/>
                <a:gd name="T44" fmla="*/ 1 w 148"/>
                <a:gd name="T45" fmla="*/ 1 h 58"/>
                <a:gd name="T46" fmla="*/ 1 w 148"/>
                <a:gd name="T47" fmla="*/ 1 h 58"/>
                <a:gd name="T48" fmla="*/ 1 w 148"/>
                <a:gd name="T49" fmla="*/ 1 h 58"/>
                <a:gd name="T50" fmla="*/ 1 w 148"/>
                <a:gd name="T51" fmla="*/ 1 h 58"/>
                <a:gd name="T52" fmla="*/ 1 w 148"/>
                <a:gd name="T53" fmla="*/ 1 h 58"/>
                <a:gd name="T54" fmla="*/ 1 w 148"/>
                <a:gd name="T55" fmla="*/ 1 h 58"/>
                <a:gd name="T56" fmla="*/ 1 w 148"/>
                <a:gd name="T57" fmla="*/ 1 h 58"/>
                <a:gd name="T58" fmla="*/ 1 w 148"/>
                <a:gd name="T59" fmla="*/ 0 h 58"/>
                <a:gd name="T60" fmla="*/ 1 w 148"/>
                <a:gd name="T61" fmla="*/ 0 h 58"/>
                <a:gd name="T62" fmla="*/ 1 w 148"/>
                <a:gd name="T63" fmla="*/ 1 h 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8"/>
                <a:gd name="T97" fmla="*/ 0 h 58"/>
                <a:gd name="T98" fmla="*/ 148 w 148"/>
                <a:gd name="T99" fmla="*/ 58 h 5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8" h="58">
                  <a:moveTo>
                    <a:pt x="82" y="1"/>
                  </a:moveTo>
                  <a:lnTo>
                    <a:pt x="83" y="9"/>
                  </a:lnTo>
                  <a:lnTo>
                    <a:pt x="72" y="12"/>
                  </a:lnTo>
                  <a:lnTo>
                    <a:pt x="62" y="10"/>
                  </a:lnTo>
                  <a:lnTo>
                    <a:pt x="48" y="13"/>
                  </a:lnTo>
                  <a:lnTo>
                    <a:pt x="36" y="15"/>
                  </a:lnTo>
                  <a:lnTo>
                    <a:pt x="23" y="12"/>
                  </a:lnTo>
                  <a:lnTo>
                    <a:pt x="12" y="13"/>
                  </a:lnTo>
                  <a:lnTo>
                    <a:pt x="5" y="18"/>
                  </a:lnTo>
                  <a:lnTo>
                    <a:pt x="0" y="22"/>
                  </a:lnTo>
                  <a:lnTo>
                    <a:pt x="0" y="31"/>
                  </a:lnTo>
                  <a:lnTo>
                    <a:pt x="3" y="40"/>
                  </a:lnTo>
                  <a:lnTo>
                    <a:pt x="5" y="48"/>
                  </a:lnTo>
                  <a:lnTo>
                    <a:pt x="3" y="55"/>
                  </a:lnTo>
                  <a:lnTo>
                    <a:pt x="11" y="58"/>
                  </a:lnTo>
                  <a:lnTo>
                    <a:pt x="18" y="58"/>
                  </a:lnTo>
                  <a:lnTo>
                    <a:pt x="26" y="57"/>
                  </a:lnTo>
                  <a:lnTo>
                    <a:pt x="26" y="48"/>
                  </a:lnTo>
                  <a:lnTo>
                    <a:pt x="30" y="40"/>
                  </a:lnTo>
                  <a:lnTo>
                    <a:pt x="41" y="36"/>
                  </a:lnTo>
                  <a:lnTo>
                    <a:pt x="51" y="34"/>
                  </a:lnTo>
                  <a:lnTo>
                    <a:pt x="65" y="34"/>
                  </a:lnTo>
                  <a:lnTo>
                    <a:pt x="77" y="30"/>
                  </a:lnTo>
                  <a:lnTo>
                    <a:pt x="88" y="24"/>
                  </a:lnTo>
                  <a:lnTo>
                    <a:pt x="100" y="16"/>
                  </a:lnTo>
                  <a:lnTo>
                    <a:pt x="115" y="10"/>
                  </a:lnTo>
                  <a:lnTo>
                    <a:pt x="131" y="7"/>
                  </a:lnTo>
                  <a:lnTo>
                    <a:pt x="148" y="7"/>
                  </a:lnTo>
                  <a:lnTo>
                    <a:pt x="133" y="3"/>
                  </a:lnTo>
                  <a:lnTo>
                    <a:pt x="116" y="0"/>
                  </a:lnTo>
                  <a:lnTo>
                    <a:pt x="100" y="0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3000" dirty="0">
                <a:solidFill>
                  <a:srgbClr val="000000"/>
                </a:solidFill>
                <a:latin typeface="Frutiger 45 Light" pitchFamily="2" charset="0"/>
                <a:cs typeface="+mn-cs"/>
              </a:endParaRPr>
            </a:p>
          </p:txBody>
        </p:sp>
        <p:sp>
          <p:nvSpPr>
            <p:cNvPr id="172" name="Freeform 184"/>
            <p:cNvSpPr>
              <a:spLocks noEditPoints="1"/>
            </p:cNvSpPr>
            <p:nvPr/>
          </p:nvSpPr>
          <p:spPr bwMode="auto">
            <a:xfrm>
              <a:off x="2405" y="3534"/>
              <a:ext cx="134" cy="6"/>
            </a:xfrm>
            <a:custGeom>
              <a:avLst/>
              <a:gdLst>
                <a:gd name="T0" fmla="*/ 1 w 268"/>
                <a:gd name="T1" fmla="*/ 1 h 10"/>
                <a:gd name="T2" fmla="*/ 1 w 268"/>
                <a:gd name="T3" fmla="*/ 1 h 10"/>
                <a:gd name="T4" fmla="*/ 1 w 268"/>
                <a:gd name="T5" fmla="*/ 0 h 10"/>
                <a:gd name="T6" fmla="*/ 1 w 268"/>
                <a:gd name="T7" fmla="*/ 0 h 10"/>
                <a:gd name="T8" fmla="*/ 1 w 268"/>
                <a:gd name="T9" fmla="*/ 1 h 10"/>
                <a:gd name="T10" fmla="*/ 1 w 268"/>
                <a:gd name="T11" fmla="*/ 1 h 10"/>
                <a:gd name="T12" fmla="*/ 1 w 268"/>
                <a:gd name="T13" fmla="*/ 1 h 10"/>
                <a:gd name="T14" fmla="*/ 1 w 268"/>
                <a:gd name="T15" fmla="*/ 0 h 10"/>
                <a:gd name="T16" fmla="*/ 1 w 268"/>
                <a:gd name="T17" fmla="*/ 0 h 10"/>
                <a:gd name="T18" fmla="*/ 1 w 268"/>
                <a:gd name="T19" fmla="*/ 1 h 10"/>
                <a:gd name="T20" fmla="*/ 1 w 268"/>
                <a:gd name="T21" fmla="*/ 1 h 10"/>
                <a:gd name="T22" fmla="*/ 1 w 268"/>
                <a:gd name="T23" fmla="*/ 1 h 10"/>
                <a:gd name="T24" fmla="*/ 1 w 268"/>
                <a:gd name="T25" fmla="*/ 0 h 10"/>
                <a:gd name="T26" fmla="*/ 1 w 268"/>
                <a:gd name="T27" fmla="*/ 0 h 10"/>
                <a:gd name="T28" fmla="*/ 1 w 268"/>
                <a:gd name="T29" fmla="*/ 1 h 10"/>
                <a:gd name="T30" fmla="*/ 1 w 268"/>
                <a:gd name="T31" fmla="*/ 1 h 10"/>
                <a:gd name="T32" fmla="*/ 1 w 268"/>
                <a:gd name="T33" fmla="*/ 1 h 10"/>
                <a:gd name="T34" fmla="*/ 1 w 268"/>
                <a:gd name="T35" fmla="*/ 0 h 10"/>
                <a:gd name="T36" fmla="*/ 1 w 268"/>
                <a:gd name="T37" fmla="*/ 0 h 10"/>
                <a:gd name="T38" fmla="*/ 1 w 268"/>
                <a:gd name="T39" fmla="*/ 1 h 10"/>
                <a:gd name="T40" fmla="*/ 1 w 268"/>
                <a:gd name="T41" fmla="*/ 1 h 10"/>
                <a:gd name="T42" fmla="*/ 1 w 268"/>
                <a:gd name="T43" fmla="*/ 1 h 10"/>
                <a:gd name="T44" fmla="*/ 1 w 268"/>
                <a:gd name="T45" fmla="*/ 0 h 10"/>
                <a:gd name="T46" fmla="*/ 1 w 268"/>
                <a:gd name="T47" fmla="*/ 0 h 10"/>
                <a:gd name="T48" fmla="*/ 1 w 268"/>
                <a:gd name="T49" fmla="*/ 1 h 10"/>
                <a:gd name="T50" fmla="*/ 1 w 268"/>
                <a:gd name="T51" fmla="*/ 1 h 10"/>
                <a:gd name="T52" fmla="*/ 1 w 268"/>
                <a:gd name="T53" fmla="*/ 1 h 10"/>
                <a:gd name="T54" fmla="*/ 1 w 268"/>
                <a:gd name="T55" fmla="*/ 0 h 10"/>
                <a:gd name="T56" fmla="*/ 1 w 268"/>
                <a:gd name="T57" fmla="*/ 0 h 10"/>
                <a:gd name="T58" fmla="*/ 1 w 268"/>
                <a:gd name="T59" fmla="*/ 1 h 10"/>
                <a:gd name="T60" fmla="*/ 0 w 268"/>
                <a:gd name="T61" fmla="*/ 1 h 10"/>
                <a:gd name="T62" fmla="*/ 1 w 268"/>
                <a:gd name="T63" fmla="*/ 1 h 10"/>
                <a:gd name="T64" fmla="*/ 1 w 268"/>
                <a:gd name="T65" fmla="*/ 0 h 10"/>
                <a:gd name="T66" fmla="*/ 0 w 268"/>
                <a:gd name="T67" fmla="*/ 0 h 10"/>
                <a:gd name="T68" fmla="*/ 0 w 268"/>
                <a:gd name="T69" fmla="*/ 1 h 1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68"/>
                <a:gd name="T106" fmla="*/ 0 h 10"/>
                <a:gd name="T107" fmla="*/ 268 w 268"/>
                <a:gd name="T108" fmla="*/ 10 h 1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68" h="10">
                  <a:moveTo>
                    <a:pt x="240" y="10"/>
                  </a:moveTo>
                  <a:lnTo>
                    <a:pt x="268" y="10"/>
                  </a:lnTo>
                  <a:lnTo>
                    <a:pt x="268" y="0"/>
                  </a:lnTo>
                  <a:lnTo>
                    <a:pt x="240" y="0"/>
                  </a:lnTo>
                  <a:lnTo>
                    <a:pt x="240" y="10"/>
                  </a:lnTo>
                  <a:close/>
                  <a:moveTo>
                    <a:pt x="201" y="10"/>
                  </a:moveTo>
                  <a:lnTo>
                    <a:pt x="229" y="10"/>
                  </a:lnTo>
                  <a:lnTo>
                    <a:pt x="229" y="0"/>
                  </a:lnTo>
                  <a:lnTo>
                    <a:pt x="201" y="0"/>
                  </a:lnTo>
                  <a:lnTo>
                    <a:pt x="201" y="10"/>
                  </a:lnTo>
                  <a:close/>
                  <a:moveTo>
                    <a:pt x="161" y="10"/>
                  </a:moveTo>
                  <a:lnTo>
                    <a:pt x="190" y="10"/>
                  </a:lnTo>
                  <a:lnTo>
                    <a:pt x="190" y="0"/>
                  </a:lnTo>
                  <a:lnTo>
                    <a:pt x="161" y="0"/>
                  </a:lnTo>
                  <a:lnTo>
                    <a:pt x="161" y="10"/>
                  </a:lnTo>
                  <a:close/>
                  <a:moveTo>
                    <a:pt x="122" y="10"/>
                  </a:moveTo>
                  <a:lnTo>
                    <a:pt x="151" y="10"/>
                  </a:lnTo>
                  <a:lnTo>
                    <a:pt x="151" y="0"/>
                  </a:lnTo>
                  <a:lnTo>
                    <a:pt x="122" y="0"/>
                  </a:lnTo>
                  <a:lnTo>
                    <a:pt x="122" y="10"/>
                  </a:lnTo>
                  <a:close/>
                  <a:moveTo>
                    <a:pt x="83" y="10"/>
                  </a:moveTo>
                  <a:lnTo>
                    <a:pt x="112" y="10"/>
                  </a:lnTo>
                  <a:lnTo>
                    <a:pt x="112" y="0"/>
                  </a:lnTo>
                  <a:lnTo>
                    <a:pt x="83" y="0"/>
                  </a:lnTo>
                  <a:lnTo>
                    <a:pt x="83" y="10"/>
                  </a:lnTo>
                  <a:close/>
                  <a:moveTo>
                    <a:pt x="44" y="10"/>
                  </a:moveTo>
                  <a:lnTo>
                    <a:pt x="73" y="10"/>
                  </a:lnTo>
                  <a:lnTo>
                    <a:pt x="73" y="0"/>
                  </a:lnTo>
                  <a:lnTo>
                    <a:pt x="44" y="0"/>
                  </a:lnTo>
                  <a:lnTo>
                    <a:pt x="44" y="10"/>
                  </a:lnTo>
                  <a:close/>
                  <a:moveTo>
                    <a:pt x="0" y="10"/>
                  </a:moveTo>
                  <a:lnTo>
                    <a:pt x="29" y="10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3000" dirty="0">
                <a:solidFill>
                  <a:srgbClr val="000000"/>
                </a:solidFill>
                <a:latin typeface="Frutiger 45 Light" pitchFamily="2" charset="0"/>
                <a:cs typeface="+mn-cs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14300" y="3038856"/>
            <a:ext cx="723900" cy="694944"/>
          </a:xfrm>
          <a:prstGeom prst="rect">
            <a:avLst/>
          </a:prstGeom>
        </p:spPr>
      </p:pic>
      <p:pic>
        <p:nvPicPr>
          <p:cNvPr id="176" name="Picture 17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2639" y="4857750"/>
            <a:ext cx="775561" cy="7445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162" y="1147762"/>
            <a:ext cx="681038" cy="681038"/>
          </a:xfrm>
          <a:prstGeom prst="rect">
            <a:avLst/>
          </a:prstGeom>
        </p:spPr>
      </p:pic>
      <p:sp>
        <p:nvSpPr>
          <p:cNvPr id="177" name="Line 83"/>
          <p:cNvSpPr>
            <a:spLocks noChangeShapeType="1"/>
          </p:cNvSpPr>
          <p:nvPr/>
        </p:nvSpPr>
        <p:spPr bwMode="auto">
          <a:xfrm flipV="1">
            <a:off x="5127626" y="914399"/>
            <a:ext cx="1589088" cy="33853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06" tIns="45703" rIns="91406" bIns="45703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78" name="Line 77"/>
          <p:cNvSpPr>
            <a:spLocks noChangeShapeType="1"/>
          </p:cNvSpPr>
          <p:nvPr/>
        </p:nvSpPr>
        <p:spPr bwMode="auto">
          <a:xfrm flipV="1">
            <a:off x="5263822" y="4300536"/>
            <a:ext cx="2946728" cy="2619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06" tIns="45703" rIns="91406" bIns="45703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159527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&amp;G Brand Template">
  <a:themeElements>
    <a:clrScheme name="P&amp;G Brand Template2 1">
      <a:dk1>
        <a:srgbClr val="000000"/>
      </a:dk1>
      <a:lt1>
        <a:srgbClr val="FFFFFF"/>
      </a:lt1>
      <a:dk2>
        <a:srgbClr val="003DAF"/>
      </a:dk2>
      <a:lt2>
        <a:srgbClr val="0099FF"/>
      </a:lt2>
      <a:accent1>
        <a:srgbClr val="BEF0EF"/>
      </a:accent1>
      <a:accent2>
        <a:srgbClr val="7F7F7F"/>
      </a:accent2>
      <a:accent3>
        <a:srgbClr val="FFFFFF"/>
      </a:accent3>
      <a:accent4>
        <a:srgbClr val="000000"/>
      </a:accent4>
      <a:accent5>
        <a:srgbClr val="DBF6F6"/>
      </a:accent5>
      <a:accent6>
        <a:srgbClr val="727272"/>
      </a:accent6>
      <a:hlink>
        <a:srgbClr val="9BD442"/>
      </a:hlink>
      <a:folHlink>
        <a:srgbClr val="FF7000"/>
      </a:folHlink>
    </a:clrScheme>
    <a:fontScheme name="P&amp;G Brand Template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P&amp;G Brand Template2 1">
        <a:dk1>
          <a:srgbClr val="000000"/>
        </a:dk1>
        <a:lt1>
          <a:srgbClr val="FFFFFF"/>
        </a:lt1>
        <a:dk2>
          <a:srgbClr val="003DAF"/>
        </a:dk2>
        <a:lt2>
          <a:srgbClr val="0099FF"/>
        </a:lt2>
        <a:accent1>
          <a:srgbClr val="BEF0EF"/>
        </a:accent1>
        <a:accent2>
          <a:srgbClr val="7F7F7F"/>
        </a:accent2>
        <a:accent3>
          <a:srgbClr val="FFFFFF"/>
        </a:accent3>
        <a:accent4>
          <a:srgbClr val="000000"/>
        </a:accent4>
        <a:accent5>
          <a:srgbClr val="DBF6F6"/>
        </a:accent5>
        <a:accent6>
          <a:srgbClr val="727272"/>
        </a:accent6>
        <a:hlink>
          <a:srgbClr val="9BD442"/>
        </a:hlink>
        <a:folHlink>
          <a:srgbClr val="FF7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&amp;G Brand Template2 2">
        <a:dk1>
          <a:srgbClr val="000000"/>
        </a:dk1>
        <a:lt1>
          <a:srgbClr val="FFFFFF"/>
        </a:lt1>
        <a:dk2>
          <a:srgbClr val="003DAF"/>
        </a:dk2>
        <a:lt2>
          <a:srgbClr val="0099FF"/>
        </a:lt2>
        <a:accent1>
          <a:srgbClr val="9BD442"/>
        </a:accent1>
        <a:accent2>
          <a:srgbClr val="FFB80F"/>
        </a:accent2>
        <a:accent3>
          <a:srgbClr val="FFFFFF"/>
        </a:accent3>
        <a:accent4>
          <a:srgbClr val="000000"/>
        </a:accent4>
        <a:accent5>
          <a:srgbClr val="CBE6B0"/>
        </a:accent5>
        <a:accent6>
          <a:srgbClr val="E7A60C"/>
        </a:accent6>
        <a:hlink>
          <a:srgbClr val="0099FF"/>
        </a:hlink>
        <a:folHlink>
          <a:srgbClr val="FE1A0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&amp;G Brand Template2 3">
        <a:dk1>
          <a:srgbClr val="000000"/>
        </a:dk1>
        <a:lt1>
          <a:srgbClr val="FFFFFF"/>
        </a:lt1>
        <a:dk2>
          <a:srgbClr val="003DAF"/>
        </a:dk2>
        <a:lt2>
          <a:srgbClr val="0099FF"/>
        </a:lt2>
        <a:accent1>
          <a:srgbClr val="BEF0EF"/>
        </a:accent1>
        <a:accent2>
          <a:srgbClr val="7F7F7F"/>
        </a:accent2>
        <a:accent3>
          <a:srgbClr val="FFFFFF"/>
        </a:accent3>
        <a:accent4>
          <a:srgbClr val="000000"/>
        </a:accent4>
        <a:accent5>
          <a:srgbClr val="DBF6F6"/>
        </a:accent5>
        <a:accent6>
          <a:srgbClr val="727272"/>
        </a:accent6>
        <a:hlink>
          <a:srgbClr val="0000FF"/>
        </a:hlink>
        <a:folHlink>
          <a:srgbClr val="FF7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003DAF"/>
      </a:dk2>
      <a:lt2>
        <a:srgbClr val="0099FF"/>
      </a:lt2>
      <a:accent1>
        <a:srgbClr val="BEF0EF"/>
      </a:accent1>
      <a:accent2>
        <a:srgbClr val="00B055"/>
      </a:accent2>
      <a:accent3>
        <a:srgbClr val="9BD442"/>
      </a:accent3>
      <a:accent4>
        <a:srgbClr val="FF7000"/>
      </a:accent4>
      <a:accent5>
        <a:srgbClr val="FFB80F"/>
      </a:accent5>
      <a:accent6>
        <a:srgbClr val="B0017E"/>
      </a:accent6>
      <a:hlink>
        <a:srgbClr val="EB73C4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New corporate equity template_4x3_11-07-12_">
  <a:themeElements>
    <a:clrScheme name="Custom 1">
      <a:dk1>
        <a:sysClr val="windowText" lastClr="000000"/>
      </a:dk1>
      <a:lt1>
        <a:sysClr val="window" lastClr="FFFFFF"/>
      </a:lt1>
      <a:dk2>
        <a:srgbClr val="003DAF"/>
      </a:dk2>
      <a:lt2>
        <a:srgbClr val="0099FF"/>
      </a:lt2>
      <a:accent1>
        <a:srgbClr val="BEF0EF"/>
      </a:accent1>
      <a:accent2>
        <a:srgbClr val="00B055"/>
      </a:accent2>
      <a:accent3>
        <a:srgbClr val="9BD442"/>
      </a:accent3>
      <a:accent4>
        <a:srgbClr val="FF7000"/>
      </a:accent4>
      <a:accent5>
        <a:srgbClr val="FFB80F"/>
      </a:accent5>
      <a:accent6>
        <a:srgbClr val="B0017E"/>
      </a:accent6>
      <a:hlink>
        <a:srgbClr val="EB73C4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A0F26C7743146B81ADA30DB412C57" ma:contentTypeVersion="30" ma:contentTypeDescription="" ma:contentTypeScope="" ma:versionID="fcfdb159951a4bdfedff82a06587af1a">
  <xsd:schema xmlns:xsd="http://www.w3.org/2001/XMLSchema" xmlns:xs="http://www.w3.org/2001/XMLSchema" xmlns:p="http://schemas.microsoft.com/office/2006/metadata/properties" xmlns:ns1="http://schemas.microsoft.com/sharepoint/v3" xmlns:ns2="6dfc6e00-eaa7-471f-8691-9b952787d5c9" xmlns:ns3="cfe53b65-3c36-4587-b144-e9caa3012b85" targetNamespace="http://schemas.microsoft.com/office/2006/metadata/properties" ma:root="true" ma:fieldsID="152d8dc6be0517c768a6ab9550a55961" ns1:_="" ns2:_="" ns3:_="">
    <xsd:import namespace="http://schemas.microsoft.com/sharepoint/v3"/>
    <xsd:import namespace="6dfc6e00-eaa7-471f-8691-9b952787d5c9"/>
    <xsd:import namespace="cfe53b65-3c36-4587-b144-e9caa3012b85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c6e00-eaa7-471f-8691-9b952787d5c9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 ma:readOnly="fals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9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53b65-3c36-4587-b144-e9caa3012b8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8d75cb8a-db72-4bd2-8553-c0aa1f2d3d3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6de13bb9-1a86-497f-b15a-03a43ff14f46}" ma:internalName="TaxCatchAll" ma:showField="CatchAllData" ma:web="cfe53b65-3c36-4587-b144-e9caa3012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ocument_x0020_Date xmlns="6dfc6e00-eaa7-471f-8691-9b952787d5c9" xsi:nil="true"/>
    <Action xmlns="6dfc6e00-eaa7-471f-8691-9b952787d5c9">Keep</Action>
    <Keywords0 xmlns="6dfc6e00-eaa7-471f-8691-9b952787d5c9" xsi:nil="true"/>
    <Description_x0020_2 xmlns="6dfc6e00-eaa7-471f-8691-9b952787d5c9" xsi:nil="true"/>
    <Document_x0020_Type xmlns="6dfc6e00-eaa7-471f-8691-9b952787d5c9" xsi:nil="true"/>
    <Description0 xmlns="6dfc6e00-eaa7-471f-8691-9b952787d5c9" xsi:nil="true"/>
    <TaxCatchAll xmlns="cfe53b65-3c36-4587-b144-e9caa3012b85"/>
    <TaxKeywordTaxHTField xmlns="cfe53b65-3c36-4587-b144-e9caa3012b85">
      <Terms xmlns="http://schemas.microsoft.com/office/infopath/2007/PartnerControls"/>
    </TaxKeywordTaxHTField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E138C0B-2FE8-4151-BBE4-E4565604B791}"/>
</file>

<file path=customXml/itemProps2.xml><?xml version="1.0" encoding="utf-8"?>
<ds:datastoreItem xmlns:ds="http://schemas.openxmlformats.org/officeDocument/2006/customXml" ds:itemID="{4F9DD180-7517-4730-B31E-D6F80DCD14C8}"/>
</file>

<file path=customXml/itemProps3.xml><?xml version="1.0" encoding="utf-8"?>
<ds:datastoreItem xmlns:ds="http://schemas.openxmlformats.org/officeDocument/2006/customXml" ds:itemID="{B7CE2FA4-940A-4842-833F-805C48CE10C1}"/>
</file>

<file path=customXml/itemProps4.xml><?xml version="1.0" encoding="utf-8"?>
<ds:datastoreItem xmlns:ds="http://schemas.openxmlformats.org/officeDocument/2006/customXml" ds:itemID="{952F60D8-9A09-4B8A-9E5B-A91985A50C2C}"/>
</file>

<file path=docProps/app.xml><?xml version="1.0" encoding="utf-8"?>
<Properties xmlns="http://schemas.openxmlformats.org/officeDocument/2006/extended-properties" xmlns:vt="http://schemas.openxmlformats.org/officeDocument/2006/docPropsVTypes">
  <Template>P&amp;G Brand Template</Template>
  <TotalTime>1247</TotalTime>
  <Words>1236</Words>
  <Application>Microsoft Office PowerPoint</Application>
  <PresentationFormat>On-screen Show (4:3)</PresentationFormat>
  <Paragraphs>164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P&amp;G Brand Template</vt:lpstr>
      <vt:lpstr>Office Theme</vt:lpstr>
      <vt:lpstr>New corporate equity template_4x3_11-07-12_</vt:lpstr>
      <vt:lpstr>Tracking regulations and providing effective comments </vt:lpstr>
      <vt:lpstr>Who am I and my work  at P&amp;G</vt:lpstr>
      <vt:lpstr>Outline </vt:lpstr>
      <vt:lpstr>Tracking regulations and attendant challenges </vt:lpstr>
      <vt:lpstr>US Regulatory Process  Example </vt:lpstr>
      <vt:lpstr>Modes of Stakeholders Participation in the regulatory Process (US) </vt:lpstr>
      <vt:lpstr>Modes of Stakeholders Participation in the regulatory Process (US) </vt:lpstr>
      <vt:lpstr>The African Challenge</vt:lpstr>
      <vt:lpstr>Key Africa Trade Blocs</vt:lpstr>
      <vt:lpstr>Regulatory Mapping </vt:lpstr>
      <vt:lpstr>Factors that influence the Regulatory Environment in SSA</vt:lpstr>
      <vt:lpstr>Suggestions on regulatory Tracking  </vt:lpstr>
      <vt:lpstr>Possible Stake holder Response to a Proposed Regulation  </vt:lpstr>
      <vt:lpstr> Suggested guides to being effective  in commenting on proposed rules </vt:lpstr>
      <vt:lpstr>Step 1:Know or Learn more about the Regulation </vt:lpstr>
      <vt:lpstr>Step 2: Identify which part  your want to respond to and how </vt:lpstr>
      <vt:lpstr>Step 3: Submit Your Comments </vt:lpstr>
      <vt:lpstr>References </vt:lpstr>
      <vt:lpstr>References  continued</vt:lpstr>
      <vt:lpstr>Acknowledgements </vt:lpstr>
      <vt:lpstr>Questions</vt:lpstr>
      <vt:lpstr>Slide 22</vt:lpstr>
    </vt:vector>
  </TitlesOfParts>
  <Company>Procter &amp; Gamble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Tracking regulations and providing effective comments</dc:title>
  <dc:subject>Subject</dc:subject>
  <dc:creator>azuka.ce</dc:creator>
  <dc:description>Template derived from Standard P&amp;G template 082103 by Kris Gielen</dc:description>
  <cp:lastModifiedBy>azuka.ce</cp:lastModifiedBy>
  <cp:revision>25</cp:revision>
  <dcterms:created xsi:type="dcterms:W3CDTF">2016-03-11T14:06:56Z</dcterms:created>
  <dcterms:modified xsi:type="dcterms:W3CDTF">2016-03-21T08:00:53Z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0x0101008CEA0F26C7743146B81ADA30DB412C57</vt:lpwstr>
  </property>
  <property fmtid="{D5CDD505-2E9C-101B-9397-08002B2CF9AE}" pid="3" name="_dlc_DocIdItemGuid">
    <vt:lpwstr>fe8ccc2b-24f2-481a-aed3-35d66124c58e</vt:lpwstr>
  </property>
</Properties>
</file>