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rawing4.xml" ContentType="application/vnd.ms-office.drawingml.diagramDrawing+xml"/>
  <Override PartName="/ppt/notesMasters/notesMaster1.xml" ContentType="application/vnd.openxmlformats-officedocument.presentationml.notesMaster+xml"/>
  <Override PartName="/ppt/diagrams/colors4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4.xml" ContentType="application/vnd.openxmlformats-officedocument.drawingml.diagramStyle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6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96" r:id="rId5"/>
    <p:sldId id="448" r:id="rId6"/>
    <p:sldId id="456" r:id="rId7"/>
    <p:sldId id="449" r:id="rId8"/>
    <p:sldId id="450" r:id="rId9"/>
    <p:sldId id="452" r:id="rId10"/>
    <p:sldId id="460" r:id="rId11"/>
    <p:sldId id="453" r:id="rId12"/>
    <p:sldId id="454" r:id="rId13"/>
    <p:sldId id="455" r:id="rId14"/>
    <p:sldId id="457" r:id="rId15"/>
    <p:sldId id="458" r:id="rId16"/>
    <p:sldId id="459" r:id="rId17"/>
    <p:sldId id="447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y Ziemer" initials="MZ" lastIdx="31" clrIdx="0"/>
  <p:cmAuthor id="7" name="Eileen Williams" initials="EW" lastIdx="12" clrIdx="7"/>
  <p:cmAuthor id="1" name="RHowell" initials="RJH" lastIdx="4" clrIdx="1"/>
  <p:cmAuthor id="8" name="Mary Boyle" initials="MB" lastIdx="1" clrIdx="8"/>
  <p:cmAuthor id="2" name="Mary Boyle" initials="M" lastIdx="19" clrIdx="2"/>
  <p:cmAuthor id="9" name="George A. Borlase" initials="GAB" lastIdx="1" clrIdx="9"/>
  <p:cmAuthor id="3" name="aflechacastro" initials="a" lastIdx="2" clrIdx="3"/>
  <p:cmAuthor id="4" name="KHinson" initials="KH" lastIdx="10" clrIdx="4"/>
  <p:cmAuthor id="5" name="Alice Thaler" initials="AMT" lastIdx="4" clrIdx="5"/>
  <p:cmAuthor id="6" name="jrecht" initials="jrr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9A41"/>
    <a:srgbClr val="FFCC00"/>
    <a:srgbClr val="AC5532"/>
    <a:srgbClr val="AC3430"/>
    <a:srgbClr val="2A5291"/>
    <a:srgbClr val="F6E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714" autoAdjust="0"/>
    <p:restoredTop sz="91941" autoAdjust="0"/>
  </p:normalViewPr>
  <p:slideViewPr>
    <p:cSldViewPr>
      <p:cViewPr>
        <p:scale>
          <a:sx n="81" d="100"/>
          <a:sy n="81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646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24" Type="http://schemas.openxmlformats.org/officeDocument/2006/relationships/theme" Target="theme/theme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A8969-F3C6-414B-8668-A76EC3DB6530}" type="doc">
      <dgm:prSet loTypeId="urn:microsoft.com/office/officeart/2005/8/layout/default#11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C1EA5506-77DF-4F80-A75D-C4B6BFCA1D1E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b="1" dirty="0" smtClean="0">
              <a:effectLst/>
            </a:rPr>
            <a:t>37.200</a:t>
          </a:r>
        </a:p>
        <a:p>
          <a:pPr>
            <a:spcAft>
              <a:spcPts val="0"/>
            </a:spcAft>
          </a:pPr>
          <a:r>
            <a:rPr lang="en-US" b="1" dirty="0" smtClean="0">
              <a:effectLst/>
            </a:rPr>
            <a:t>defunciones </a:t>
          </a:r>
          <a:endParaRPr lang="es-ES" dirty="0"/>
        </a:p>
      </dgm:t>
    </dgm:pt>
    <dgm:pt modelId="{3183B0E1-C089-4FC5-BC57-4360079D1941}" type="parTrans" cxnId="{608B1E29-E15D-4AE3-AB8D-81E936446C06}">
      <dgm:prSet/>
      <dgm:spPr/>
      <dgm:t>
        <a:bodyPr/>
        <a:lstStyle/>
        <a:p>
          <a:endParaRPr lang="en-US"/>
        </a:p>
      </dgm:t>
    </dgm:pt>
    <dgm:pt modelId="{22FE13DF-98C7-4C34-8083-B5C1B7F4EE7B}" type="sibTrans" cxnId="{608B1E29-E15D-4AE3-AB8D-81E936446C06}">
      <dgm:prSet/>
      <dgm:spPr/>
      <dgm:t>
        <a:bodyPr/>
        <a:lstStyle/>
        <a:p>
          <a:endParaRPr lang="en-US"/>
        </a:p>
      </dgm:t>
    </dgm:pt>
    <dgm:pt modelId="{A11AE61C-6C04-4DEE-B2B9-5E6BC0CB66B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b="1" dirty="0" smtClean="0">
              <a:effectLst/>
            </a:rPr>
            <a:t>38 millones de lesiones</a:t>
          </a:r>
          <a:endParaRPr lang="es-ES" dirty="0"/>
        </a:p>
      </dgm:t>
    </dgm:pt>
    <dgm:pt modelId="{3216B8CA-BC75-4BF0-AE1C-6455751AEE29}" type="parTrans" cxnId="{021C4A50-B89B-466D-81FB-6DD6BDCC523A}">
      <dgm:prSet/>
      <dgm:spPr/>
      <dgm:t>
        <a:bodyPr/>
        <a:lstStyle/>
        <a:p>
          <a:endParaRPr lang="en-US"/>
        </a:p>
      </dgm:t>
    </dgm:pt>
    <dgm:pt modelId="{B4F2F507-A28F-4441-AA88-EA078EE7273E}" type="sibTrans" cxnId="{021C4A50-B89B-466D-81FB-6DD6BDCC523A}">
      <dgm:prSet/>
      <dgm:spPr/>
      <dgm:t>
        <a:bodyPr/>
        <a:lstStyle/>
        <a:p>
          <a:endParaRPr lang="en-US"/>
        </a:p>
      </dgm:t>
    </dgm:pt>
    <dgm:pt modelId="{2842D794-C0F2-4C88-AB65-38CFC4EB831E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 smtClean="0">
              <a:effectLst/>
            </a:rPr>
            <a:t>1 trillón de dólares en costos para la sociedad</a:t>
          </a:r>
          <a:endParaRPr lang="es-ES" dirty="0"/>
        </a:p>
      </dgm:t>
    </dgm:pt>
    <dgm:pt modelId="{E5893142-C17D-49CA-AD9B-42AC66D77909}" type="parTrans" cxnId="{421BCE52-4B86-4547-8A09-D8E585DBDA43}">
      <dgm:prSet/>
      <dgm:spPr/>
      <dgm:t>
        <a:bodyPr/>
        <a:lstStyle/>
        <a:p>
          <a:endParaRPr lang="en-US"/>
        </a:p>
      </dgm:t>
    </dgm:pt>
    <dgm:pt modelId="{C36E585B-B9BC-4218-8E47-9D1202480BA1}" type="sibTrans" cxnId="{421BCE52-4B86-4547-8A09-D8E585DBDA43}">
      <dgm:prSet/>
      <dgm:spPr/>
      <dgm:t>
        <a:bodyPr/>
        <a:lstStyle/>
        <a:p>
          <a:endParaRPr lang="en-US"/>
        </a:p>
      </dgm:t>
    </dgm:pt>
    <dgm:pt modelId="{8FC3F9C4-638B-44BE-9BCA-3459FE6FA497}" type="pres">
      <dgm:prSet presAssocID="{E60A8969-F3C6-414B-8668-A76EC3DB65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1A6E32-B0C5-4681-8137-46E76B0A240F}" type="pres">
      <dgm:prSet presAssocID="{C1EA5506-77DF-4F80-A75D-C4B6BFCA1D1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375C2-CBAB-432D-9A65-9BB12FA95602}" type="pres">
      <dgm:prSet presAssocID="{22FE13DF-98C7-4C34-8083-B5C1B7F4EE7B}" presName="sibTrans" presStyleCnt="0"/>
      <dgm:spPr/>
    </dgm:pt>
    <dgm:pt modelId="{2580B075-FB6D-4683-A973-7D64F37D82D9}" type="pres">
      <dgm:prSet presAssocID="{A11AE61C-6C04-4DEE-B2B9-5E6BC0CB66B1}" presName="node" presStyleLbl="node1" presStyleIdx="1" presStyleCnt="3" custLinFactNeighborX="-2374" custLinFactNeighborY="1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24979-FFD1-4B30-9A9C-36E2CE2756B8}" type="pres">
      <dgm:prSet presAssocID="{B4F2F507-A28F-4441-AA88-EA078EE7273E}" presName="sibTrans" presStyleCnt="0"/>
      <dgm:spPr/>
    </dgm:pt>
    <dgm:pt modelId="{DD165F56-8A92-4724-B05A-E46958ADDB23}" type="pres">
      <dgm:prSet presAssocID="{2842D794-C0F2-4C88-AB65-38CFC4EB83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1BCE52-4B86-4547-8A09-D8E585DBDA43}" srcId="{E60A8969-F3C6-414B-8668-A76EC3DB6530}" destId="{2842D794-C0F2-4C88-AB65-38CFC4EB831E}" srcOrd="2" destOrd="0" parTransId="{E5893142-C17D-49CA-AD9B-42AC66D77909}" sibTransId="{C36E585B-B9BC-4218-8E47-9D1202480BA1}"/>
    <dgm:cxn modelId="{FD8391FE-0412-4438-BEF2-16403693BB36}" type="presOf" srcId="{A11AE61C-6C04-4DEE-B2B9-5E6BC0CB66B1}" destId="{2580B075-FB6D-4683-A973-7D64F37D82D9}" srcOrd="0" destOrd="0" presId="urn:microsoft.com/office/officeart/2005/8/layout/default#11"/>
    <dgm:cxn modelId="{608B1E29-E15D-4AE3-AB8D-81E936446C06}" srcId="{E60A8969-F3C6-414B-8668-A76EC3DB6530}" destId="{C1EA5506-77DF-4F80-A75D-C4B6BFCA1D1E}" srcOrd="0" destOrd="0" parTransId="{3183B0E1-C089-4FC5-BC57-4360079D1941}" sibTransId="{22FE13DF-98C7-4C34-8083-B5C1B7F4EE7B}"/>
    <dgm:cxn modelId="{12E728A3-D19B-4A32-A178-344E2E733B14}" type="presOf" srcId="{E60A8969-F3C6-414B-8668-A76EC3DB6530}" destId="{8FC3F9C4-638B-44BE-9BCA-3459FE6FA497}" srcOrd="0" destOrd="0" presId="urn:microsoft.com/office/officeart/2005/8/layout/default#11"/>
    <dgm:cxn modelId="{021C4A50-B89B-466D-81FB-6DD6BDCC523A}" srcId="{E60A8969-F3C6-414B-8668-A76EC3DB6530}" destId="{A11AE61C-6C04-4DEE-B2B9-5E6BC0CB66B1}" srcOrd="1" destOrd="0" parTransId="{3216B8CA-BC75-4BF0-AE1C-6455751AEE29}" sibTransId="{B4F2F507-A28F-4441-AA88-EA078EE7273E}"/>
    <dgm:cxn modelId="{BAE9315D-1135-4F43-B688-6BE6750D93CB}" type="presOf" srcId="{C1EA5506-77DF-4F80-A75D-C4B6BFCA1D1E}" destId="{EA1A6E32-B0C5-4681-8137-46E76B0A240F}" srcOrd="0" destOrd="0" presId="urn:microsoft.com/office/officeart/2005/8/layout/default#11"/>
    <dgm:cxn modelId="{3F968B96-BBA7-44DF-BDBD-40E6A3DAC1D7}" type="presOf" srcId="{2842D794-C0F2-4C88-AB65-38CFC4EB831E}" destId="{DD165F56-8A92-4724-B05A-E46958ADDB23}" srcOrd="0" destOrd="0" presId="urn:microsoft.com/office/officeart/2005/8/layout/default#11"/>
    <dgm:cxn modelId="{DF95D212-B651-4F82-AF08-34F57282750E}" type="presParOf" srcId="{8FC3F9C4-638B-44BE-9BCA-3459FE6FA497}" destId="{EA1A6E32-B0C5-4681-8137-46E76B0A240F}" srcOrd="0" destOrd="0" presId="urn:microsoft.com/office/officeart/2005/8/layout/default#11"/>
    <dgm:cxn modelId="{9C224570-B32E-4CB1-8629-64E0BB85FFE4}" type="presParOf" srcId="{8FC3F9C4-638B-44BE-9BCA-3459FE6FA497}" destId="{4EC375C2-CBAB-432D-9A65-9BB12FA95602}" srcOrd="1" destOrd="0" presId="urn:microsoft.com/office/officeart/2005/8/layout/default#11"/>
    <dgm:cxn modelId="{BF1C67A7-722A-4452-962C-1B2DEDC20EAB}" type="presParOf" srcId="{8FC3F9C4-638B-44BE-9BCA-3459FE6FA497}" destId="{2580B075-FB6D-4683-A973-7D64F37D82D9}" srcOrd="2" destOrd="0" presId="urn:microsoft.com/office/officeart/2005/8/layout/default#11"/>
    <dgm:cxn modelId="{8FDCC004-8A03-4696-BC5A-EA892BACD88F}" type="presParOf" srcId="{8FC3F9C4-638B-44BE-9BCA-3459FE6FA497}" destId="{08324979-FFD1-4B30-9A9C-36E2CE2756B8}" srcOrd="3" destOrd="0" presId="urn:microsoft.com/office/officeart/2005/8/layout/default#11"/>
    <dgm:cxn modelId="{4546F4C0-C12C-41E7-8BC1-AC892DE3FE38}" type="presParOf" srcId="{8FC3F9C4-638B-44BE-9BCA-3459FE6FA497}" destId="{DD165F56-8A92-4724-B05A-E46958ADDB23}" srcOrd="4" destOrd="0" presId="urn:microsoft.com/office/officeart/2005/8/layout/default#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A5CC3-A923-498C-8403-6FFDCAB68ED2}" type="doc">
      <dgm:prSet loTypeId="urn:microsoft.com/office/officeart/2005/8/layout/default#6" loCatId="list" qsTypeId="urn:microsoft.com/office/officeart/2005/8/quickstyle/simple5" qsCatId="simple" csTypeId="urn:microsoft.com/office/officeart/2005/8/colors/accent1_4" csCatId="accent1" phldr="1"/>
      <dgm:spPr/>
    </dgm:pt>
    <dgm:pt modelId="{31774F9F-9298-44DF-8A67-F08647334E29}">
      <dgm:prSet phldrT="[Text]" custT="1"/>
      <dgm:spPr/>
      <dgm:t>
        <a:bodyPr/>
        <a:lstStyle/>
        <a:p>
          <a:r>
            <a:rPr lang="en-US" sz="2400" dirty="0" smtClean="0">
              <a:effectLst/>
            </a:rPr>
            <a:t>Normas de aplicación voluntaria</a:t>
          </a:r>
          <a:endParaRPr lang="es-ES" sz="2400" dirty="0"/>
        </a:p>
      </dgm:t>
    </dgm:pt>
    <dgm:pt modelId="{B363E931-CAFC-4B30-A2FB-4B897E29C53D}" type="parTrans" cxnId="{143A7C6A-355C-42D5-9447-49DE5D16BEEE}">
      <dgm:prSet/>
      <dgm:spPr/>
      <dgm:t>
        <a:bodyPr/>
        <a:lstStyle/>
        <a:p>
          <a:endParaRPr lang="en-US" sz="2800"/>
        </a:p>
      </dgm:t>
    </dgm:pt>
    <dgm:pt modelId="{F1DF026E-E21A-46A6-AB39-0943952E21CB}" type="sibTrans" cxnId="{143A7C6A-355C-42D5-9447-49DE5D16BEEE}">
      <dgm:prSet/>
      <dgm:spPr/>
      <dgm:t>
        <a:bodyPr/>
        <a:lstStyle/>
        <a:p>
          <a:endParaRPr lang="en-US" sz="2800"/>
        </a:p>
      </dgm:t>
    </dgm:pt>
    <dgm:pt modelId="{F70963B6-23A8-43BE-A153-608287A55977}">
      <dgm:prSet phldrT="[Text]" custT="1"/>
      <dgm:spPr/>
      <dgm:t>
        <a:bodyPr/>
        <a:lstStyle/>
        <a:p>
          <a:r>
            <a:rPr lang="en-US" sz="2400" dirty="0" smtClean="0">
              <a:effectLst/>
            </a:rPr>
            <a:t>Identifica, controla y </a:t>
          </a:r>
          <a:r>
            <a:rPr lang="en-US" sz="2400" dirty="0" err="1" smtClean="0">
              <a:effectLst/>
            </a:rPr>
            <a:t>analiza</a:t>
          </a:r>
          <a:r>
            <a:rPr lang="en-US" sz="2400" dirty="0" smtClean="0">
              <a:effectLst/>
            </a:rPr>
            <a:t> </a:t>
          </a:r>
          <a:r>
            <a:rPr lang="en-US" sz="2400" dirty="0" err="1" smtClean="0">
              <a:effectLst/>
            </a:rPr>
            <a:t>tendencias</a:t>
          </a:r>
          <a:endParaRPr lang="es-ES" sz="2400" dirty="0"/>
        </a:p>
      </dgm:t>
    </dgm:pt>
    <dgm:pt modelId="{48BB0308-F640-4B23-B693-6E7E80285B8E}" type="parTrans" cxnId="{6D750E75-2DB7-4341-A74E-BABA617EEE0F}">
      <dgm:prSet/>
      <dgm:spPr/>
      <dgm:t>
        <a:bodyPr/>
        <a:lstStyle/>
        <a:p>
          <a:endParaRPr lang="en-US" sz="2800"/>
        </a:p>
      </dgm:t>
    </dgm:pt>
    <dgm:pt modelId="{ECE4EBD5-DCAD-4F2F-A9F4-D19FCA8F82EB}" type="sibTrans" cxnId="{6D750E75-2DB7-4341-A74E-BABA617EEE0F}">
      <dgm:prSet/>
      <dgm:spPr/>
      <dgm:t>
        <a:bodyPr/>
        <a:lstStyle/>
        <a:p>
          <a:endParaRPr lang="en-US" sz="2800"/>
        </a:p>
      </dgm:t>
    </dgm:pt>
    <dgm:pt modelId="{E63EDE77-B663-4CA8-B271-B6FF54A4432B}">
      <dgm:prSet phldrT="[Text]" custT="1"/>
      <dgm:spPr/>
      <dgm:t>
        <a:bodyPr/>
        <a:lstStyle/>
        <a:p>
          <a:r>
            <a:rPr lang="en-US" sz="2400" dirty="0" smtClean="0"/>
            <a:t>I</a:t>
          </a:r>
          <a:r>
            <a:rPr lang="en-US" sz="2400" dirty="0" smtClean="0">
              <a:effectLst/>
            </a:rPr>
            <a:t>nvestiga</a:t>
          </a:r>
          <a:endParaRPr lang="es-ES" sz="2400" dirty="0"/>
        </a:p>
      </dgm:t>
    </dgm:pt>
    <dgm:pt modelId="{A58BD699-A98C-410D-8826-8A8FC36C556D}" type="parTrans" cxnId="{656AF757-31BC-40A0-9BC6-55C6D61BE696}">
      <dgm:prSet/>
      <dgm:spPr/>
      <dgm:t>
        <a:bodyPr/>
        <a:lstStyle/>
        <a:p>
          <a:endParaRPr lang="en-US" sz="2800"/>
        </a:p>
      </dgm:t>
    </dgm:pt>
    <dgm:pt modelId="{F913D5C7-7DE0-47E0-84D2-4E75776D8FE2}" type="sibTrans" cxnId="{656AF757-31BC-40A0-9BC6-55C6D61BE696}">
      <dgm:prSet/>
      <dgm:spPr/>
      <dgm:t>
        <a:bodyPr/>
        <a:lstStyle/>
        <a:p>
          <a:endParaRPr lang="en-US" sz="2800"/>
        </a:p>
      </dgm:t>
    </dgm:pt>
    <dgm:pt modelId="{F3A370C0-4F36-4837-B966-9D9585877EE7}">
      <dgm:prSet custT="1"/>
      <dgm:spPr/>
      <dgm:t>
        <a:bodyPr/>
        <a:lstStyle/>
        <a:p>
          <a:r>
            <a:rPr lang="en-US" sz="2400" dirty="0" smtClean="0">
              <a:effectLst/>
            </a:rPr>
            <a:t>Informa sobre la fabricación con la seguridad en </a:t>
          </a:r>
          <a:r>
            <a:rPr lang="en-US" sz="2400" dirty="0" err="1" smtClean="0">
              <a:effectLst/>
            </a:rPr>
            <a:t>mente</a:t>
          </a:r>
          <a:endParaRPr lang="en-US" sz="2400" dirty="0" smtClean="0">
            <a:effectLst/>
          </a:endParaRPr>
        </a:p>
      </dgm:t>
    </dgm:pt>
    <dgm:pt modelId="{6177CB0A-4009-4C06-85CD-00510FB51437}" type="parTrans" cxnId="{1CEB340B-169D-453F-8493-BAFE296C470B}">
      <dgm:prSet/>
      <dgm:spPr/>
      <dgm:t>
        <a:bodyPr/>
        <a:lstStyle/>
        <a:p>
          <a:endParaRPr lang="en-US" sz="2800"/>
        </a:p>
      </dgm:t>
    </dgm:pt>
    <dgm:pt modelId="{257121CB-C70C-4E2C-B037-8AD7FD1E11B7}" type="sibTrans" cxnId="{1CEB340B-169D-453F-8493-BAFE296C470B}">
      <dgm:prSet/>
      <dgm:spPr/>
      <dgm:t>
        <a:bodyPr/>
        <a:lstStyle/>
        <a:p>
          <a:endParaRPr lang="en-US" sz="2800"/>
        </a:p>
      </dgm:t>
    </dgm:pt>
    <dgm:pt modelId="{CB982B66-0D91-4346-9B7F-9F3702A4A03F}">
      <dgm:prSet custT="1"/>
      <dgm:spPr/>
      <dgm:t>
        <a:bodyPr/>
        <a:lstStyle/>
        <a:p>
          <a:r>
            <a:rPr lang="en-US" sz="2400" b="0" dirty="0" smtClean="0">
              <a:effectLst/>
            </a:rPr>
            <a:t>Informa</a:t>
          </a:r>
          <a:r>
            <a:rPr lang="en-US" sz="2400" dirty="0" smtClean="0">
              <a:effectLst/>
            </a:rPr>
            <a:t> sobre el uso seguro de los productos. </a:t>
          </a:r>
          <a:endParaRPr lang="es-ES" sz="2400" dirty="0"/>
        </a:p>
      </dgm:t>
    </dgm:pt>
    <dgm:pt modelId="{29AE0ED1-76C2-4A47-8D3A-4AC89078BF98}" type="parTrans" cxnId="{59A10DCF-886F-4B19-802D-B4074BF2BFFA}">
      <dgm:prSet/>
      <dgm:spPr/>
      <dgm:t>
        <a:bodyPr/>
        <a:lstStyle/>
        <a:p>
          <a:endParaRPr lang="en-US" sz="2800"/>
        </a:p>
      </dgm:t>
    </dgm:pt>
    <dgm:pt modelId="{3EF55F6F-3C15-4587-9FD4-73875861AD53}" type="sibTrans" cxnId="{59A10DCF-886F-4B19-802D-B4074BF2BFFA}">
      <dgm:prSet/>
      <dgm:spPr/>
      <dgm:t>
        <a:bodyPr/>
        <a:lstStyle/>
        <a:p>
          <a:endParaRPr lang="en-US" sz="2800"/>
        </a:p>
      </dgm:t>
    </dgm:pt>
    <dgm:pt modelId="{74A464FE-8670-4A42-AECE-B64C3BE324E6}">
      <dgm:prSet custT="1"/>
      <dgm:spPr/>
      <dgm:t>
        <a:bodyPr/>
        <a:lstStyle/>
        <a:p>
          <a:r>
            <a:rPr lang="en-US" sz="2000" dirty="0" smtClean="0">
              <a:effectLst/>
            </a:rPr>
            <a:t>Vigilancia: </a:t>
          </a:r>
          <a:r>
            <a:rPr lang="en-US" sz="2000" dirty="0" err="1" smtClean="0">
              <a:effectLst/>
            </a:rPr>
            <a:t>importadores</a:t>
          </a:r>
          <a:r>
            <a:rPr lang="en-US" sz="2000" dirty="0" smtClean="0">
              <a:effectLst/>
            </a:rPr>
            <a:t>, </a:t>
          </a:r>
          <a:r>
            <a:rPr lang="en-US" sz="2000" dirty="0" err="1" smtClean="0">
              <a:effectLst/>
            </a:rPr>
            <a:t>distribuidores</a:t>
          </a:r>
          <a:r>
            <a:rPr lang="en-US" sz="2000" dirty="0" smtClean="0">
              <a:effectLst/>
            </a:rPr>
            <a:t>, </a:t>
          </a:r>
          <a:r>
            <a:rPr lang="en-US" sz="2000" dirty="0" err="1" smtClean="0">
              <a:effectLst/>
            </a:rPr>
            <a:t>minoristas</a:t>
          </a:r>
          <a:r>
            <a:rPr lang="en-US" sz="2000" dirty="0" smtClean="0">
              <a:effectLst/>
            </a:rPr>
            <a:t>, internet, </a:t>
          </a:r>
          <a:r>
            <a:rPr lang="en-US" sz="2000" dirty="0" err="1" smtClean="0">
              <a:effectLst/>
            </a:rPr>
            <a:t>puertos</a:t>
          </a:r>
          <a:endParaRPr lang="es-ES" sz="2000" dirty="0"/>
        </a:p>
      </dgm:t>
    </dgm:pt>
    <dgm:pt modelId="{28733F3F-B275-40BF-B023-B3D3778BF239}" type="parTrans" cxnId="{ED9BD9DD-7B06-4493-8341-ECD2332474AA}">
      <dgm:prSet/>
      <dgm:spPr/>
      <dgm:t>
        <a:bodyPr/>
        <a:lstStyle/>
        <a:p>
          <a:endParaRPr lang="en-US" sz="2800"/>
        </a:p>
      </dgm:t>
    </dgm:pt>
    <dgm:pt modelId="{EF5A93AB-3F15-4F8F-9CC7-0078746E724A}" type="sibTrans" cxnId="{ED9BD9DD-7B06-4493-8341-ECD2332474AA}">
      <dgm:prSet/>
      <dgm:spPr/>
      <dgm:t>
        <a:bodyPr/>
        <a:lstStyle/>
        <a:p>
          <a:endParaRPr lang="en-US" sz="2800"/>
        </a:p>
      </dgm:t>
    </dgm:pt>
    <dgm:pt modelId="{EE79416E-AE4F-4650-9FC9-1A4F8CC2CE2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>
              <a:effectLst/>
            </a:rPr>
            <a:t>Investigaciones,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 smtClean="0">
              <a:effectLst/>
            </a:rPr>
            <a:t>retiros</a:t>
          </a:r>
          <a:r>
            <a:rPr lang="en-US" sz="2400" dirty="0" smtClean="0">
              <a:effectLst/>
            </a:rPr>
            <a:t> de mercado,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>
              <a:effectLst/>
            </a:rPr>
            <a:t>cumplimiento</a:t>
          </a:r>
          <a:endParaRPr lang="es-ES" sz="2400" dirty="0"/>
        </a:p>
      </dgm:t>
    </dgm:pt>
    <dgm:pt modelId="{C232DD1F-A8B2-44B5-8249-649BFB8EC072}" type="parTrans" cxnId="{4DAC17C7-6383-4A9D-A800-A459C767B57C}">
      <dgm:prSet/>
      <dgm:spPr/>
      <dgm:t>
        <a:bodyPr/>
        <a:lstStyle/>
        <a:p>
          <a:endParaRPr lang="en-US" sz="2800"/>
        </a:p>
      </dgm:t>
    </dgm:pt>
    <dgm:pt modelId="{A63E6675-5011-471B-B731-B8B2D5C720ED}" type="sibTrans" cxnId="{4DAC17C7-6383-4A9D-A800-A459C767B57C}">
      <dgm:prSet/>
      <dgm:spPr/>
      <dgm:t>
        <a:bodyPr/>
        <a:lstStyle/>
        <a:p>
          <a:endParaRPr lang="en-US" sz="2800"/>
        </a:p>
      </dgm:t>
    </dgm:pt>
    <dgm:pt modelId="{A7158A7E-B763-424A-899E-DF5F78E50BB3}">
      <dgm:prSet custT="1"/>
      <dgm:spPr/>
      <dgm:t>
        <a:bodyPr/>
        <a:lstStyle/>
        <a:p>
          <a:r>
            <a:rPr lang="en-US" sz="2400" dirty="0" smtClean="0"/>
            <a:t>Evalúa los riesgos</a:t>
          </a:r>
          <a:endParaRPr lang="es-ES" sz="2400" dirty="0"/>
        </a:p>
      </dgm:t>
    </dgm:pt>
    <dgm:pt modelId="{2A4DB417-4372-46C7-8FE4-FD09D25F1F9D}" type="parTrans" cxnId="{29B8FE5F-6792-49AF-A2FC-732584D7AF2E}">
      <dgm:prSet/>
      <dgm:spPr/>
      <dgm:t>
        <a:bodyPr/>
        <a:lstStyle/>
        <a:p>
          <a:endParaRPr lang="en-US" sz="2800"/>
        </a:p>
      </dgm:t>
    </dgm:pt>
    <dgm:pt modelId="{D76193E2-C310-4F4E-A71D-332DECBDC916}" type="sibTrans" cxnId="{29B8FE5F-6792-49AF-A2FC-732584D7AF2E}">
      <dgm:prSet/>
      <dgm:spPr/>
      <dgm:t>
        <a:bodyPr/>
        <a:lstStyle/>
        <a:p>
          <a:endParaRPr lang="en-US" sz="2800"/>
        </a:p>
      </dgm:t>
    </dgm:pt>
    <dgm:pt modelId="{0CE7EA27-21B0-4C3B-8533-28871816D53E}">
      <dgm:prSet custT="1"/>
      <dgm:spPr/>
      <dgm:t>
        <a:bodyPr/>
        <a:lstStyle/>
        <a:p>
          <a:r>
            <a:rPr lang="en-US" sz="2400" dirty="0" smtClean="0"/>
            <a:t>Reglamentos</a:t>
          </a:r>
          <a:endParaRPr lang="es-ES" sz="2400" dirty="0"/>
        </a:p>
      </dgm:t>
    </dgm:pt>
    <dgm:pt modelId="{9EA0882E-560B-405D-982A-F51DEE74E52F}" type="parTrans" cxnId="{81AB89F3-D9E7-4F74-A3B6-88EFB8E3EC4F}">
      <dgm:prSet/>
      <dgm:spPr/>
      <dgm:t>
        <a:bodyPr/>
        <a:lstStyle/>
        <a:p>
          <a:endParaRPr lang="en-US" sz="2800"/>
        </a:p>
      </dgm:t>
    </dgm:pt>
    <dgm:pt modelId="{530CDF68-A94E-4089-850E-816EA6171947}" type="sibTrans" cxnId="{81AB89F3-D9E7-4F74-A3B6-88EFB8E3EC4F}">
      <dgm:prSet/>
      <dgm:spPr/>
      <dgm:t>
        <a:bodyPr/>
        <a:lstStyle/>
        <a:p>
          <a:endParaRPr lang="en-US" sz="2800"/>
        </a:p>
      </dgm:t>
    </dgm:pt>
    <dgm:pt modelId="{272389B3-B8D1-4D50-9750-BE0F0EB5FD46}" type="pres">
      <dgm:prSet presAssocID="{3FBA5CC3-A923-498C-8403-6FFDCAB68ED2}" presName="diagram" presStyleCnt="0">
        <dgm:presLayoutVars>
          <dgm:dir/>
          <dgm:resizeHandles val="exact"/>
        </dgm:presLayoutVars>
      </dgm:prSet>
      <dgm:spPr/>
    </dgm:pt>
    <dgm:pt modelId="{2F44651C-658B-4ADD-B19A-FEC66B109273}" type="pres">
      <dgm:prSet presAssocID="{0CE7EA27-21B0-4C3B-8533-28871816D53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C6826-78D4-49DE-9920-874406D3834D}" type="pres">
      <dgm:prSet presAssocID="{530CDF68-A94E-4089-850E-816EA6171947}" presName="sibTrans" presStyleCnt="0"/>
      <dgm:spPr/>
    </dgm:pt>
    <dgm:pt modelId="{E6AFF325-AA22-40A2-A620-A661C60600E9}" type="pres">
      <dgm:prSet presAssocID="{31774F9F-9298-44DF-8A67-F08647334E29}" presName="node" presStyleLbl="node1" presStyleIdx="1" presStyleCnt="9" custLinFactNeighborX="-3200" custLinFactNeighborY="1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BD5D3-5759-4D8F-9F08-5F3AF5C37C96}" type="pres">
      <dgm:prSet presAssocID="{F1DF026E-E21A-46A6-AB39-0943952E21CB}" presName="sibTrans" presStyleCnt="0"/>
      <dgm:spPr/>
    </dgm:pt>
    <dgm:pt modelId="{9FDB199E-A210-4DFB-9816-5AF3AB054A87}" type="pres">
      <dgm:prSet presAssocID="{F70963B6-23A8-43BE-A153-608287A55977}" presName="node" presStyleLbl="node1" presStyleIdx="2" presStyleCnt="9" custLinFactNeighborX="-2440" custLinFactNeighborY="-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91C61-E355-4AA8-A4C2-5BB3B6FAD46C}" type="pres">
      <dgm:prSet presAssocID="{ECE4EBD5-DCAD-4F2F-A9F4-D19FCA8F82EB}" presName="sibTrans" presStyleCnt="0"/>
      <dgm:spPr/>
    </dgm:pt>
    <dgm:pt modelId="{4657F8EE-BB2B-4C66-891A-EA2637B2DBE6}" type="pres">
      <dgm:prSet presAssocID="{A7158A7E-B763-424A-899E-DF5F78E50BB3}" presName="node" presStyleLbl="node1" presStyleIdx="3" presStyleCnt="9" custLinFactNeighborX="0" custLinFactNeighborY="4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53803-0183-4ECA-A545-600CF23B6A74}" type="pres">
      <dgm:prSet presAssocID="{D76193E2-C310-4F4E-A71D-332DECBDC916}" presName="sibTrans" presStyleCnt="0"/>
      <dgm:spPr/>
    </dgm:pt>
    <dgm:pt modelId="{28B4CF79-43AF-4CCA-B4AE-4451EAC201BD}" type="pres">
      <dgm:prSet presAssocID="{E63EDE77-B663-4CA8-B271-B6FF54A4432B}" presName="node" presStyleLbl="node1" presStyleIdx="4" presStyleCnt="9" custLinFactNeighborX="-1257" custLinFactNeighborY="4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2BC2C-9CE6-44BE-B728-9DC77EECA354}" type="pres">
      <dgm:prSet presAssocID="{F913D5C7-7DE0-47E0-84D2-4E75776D8FE2}" presName="sibTrans" presStyleCnt="0"/>
      <dgm:spPr/>
    </dgm:pt>
    <dgm:pt modelId="{F5E6B909-607B-4E1C-80BC-D9198AF25150}" type="pres">
      <dgm:prSet presAssocID="{F3A370C0-4F36-4837-B966-9D9585877EE7}" presName="node" presStyleLbl="node1" presStyleIdx="5" presStyleCnt="9" custScaleX="97168" custLinFactNeighborX="-2513" custLinFactNeighborY="4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0382E-1747-446F-8251-B2AA916ACD39}" type="pres">
      <dgm:prSet presAssocID="{257121CB-C70C-4E2C-B037-8AD7FD1E11B7}" presName="sibTrans" presStyleCnt="0"/>
      <dgm:spPr/>
    </dgm:pt>
    <dgm:pt modelId="{C90DA5D8-1A8A-42A3-8BC7-95240D1F9413}" type="pres">
      <dgm:prSet presAssocID="{CB982B66-0D91-4346-9B7F-9F3702A4A03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CC7BE-887C-4186-9FDA-26C56651F98C}" type="pres">
      <dgm:prSet presAssocID="{3EF55F6F-3C15-4587-9FD4-73875861AD53}" presName="sibTrans" presStyleCnt="0"/>
      <dgm:spPr/>
    </dgm:pt>
    <dgm:pt modelId="{46BB756C-E75E-4E75-B8A3-03EC026243B9}" type="pres">
      <dgm:prSet presAssocID="{74A464FE-8670-4A42-AECE-B64C3BE324E6}" presName="node" presStyleLbl="node1" presStyleIdx="7" presStyleCnt="9" custLinFactNeighborX="-215" custLinFactNeighborY="4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8308C-5B88-4193-B737-85960B7B1C94}" type="pres">
      <dgm:prSet presAssocID="{EF5A93AB-3F15-4F8F-9CC7-0078746E724A}" presName="sibTrans" presStyleCnt="0"/>
      <dgm:spPr/>
    </dgm:pt>
    <dgm:pt modelId="{8421B91F-2398-44D8-92E8-00CB7AD49998}" type="pres">
      <dgm:prSet presAssocID="{EE79416E-AE4F-4650-9FC9-1A4F8CC2CE24}" presName="node" presStyleLbl="node1" presStyleIdx="8" presStyleCnt="9" custScaleX="94456" custScaleY="100839" custLinFactNeighborX="-2261" custLinFactNeighborY="5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4B4A10-8301-43A5-B358-A886C146001A}" type="presOf" srcId="{E63EDE77-B663-4CA8-B271-B6FF54A4432B}" destId="{28B4CF79-43AF-4CCA-B4AE-4451EAC201BD}" srcOrd="0" destOrd="0" presId="urn:microsoft.com/office/officeart/2005/8/layout/default#6"/>
    <dgm:cxn modelId="{27E0DEF9-0B12-4815-A07C-09F9DDFDCF12}" type="presOf" srcId="{EE79416E-AE4F-4650-9FC9-1A4F8CC2CE24}" destId="{8421B91F-2398-44D8-92E8-00CB7AD49998}" srcOrd="0" destOrd="0" presId="urn:microsoft.com/office/officeart/2005/8/layout/default#6"/>
    <dgm:cxn modelId="{81AB89F3-D9E7-4F74-A3B6-88EFB8E3EC4F}" srcId="{3FBA5CC3-A923-498C-8403-6FFDCAB68ED2}" destId="{0CE7EA27-21B0-4C3B-8533-28871816D53E}" srcOrd="0" destOrd="0" parTransId="{9EA0882E-560B-405D-982A-F51DEE74E52F}" sibTransId="{530CDF68-A94E-4089-850E-816EA6171947}"/>
    <dgm:cxn modelId="{4DAC17C7-6383-4A9D-A800-A459C767B57C}" srcId="{3FBA5CC3-A923-498C-8403-6FFDCAB68ED2}" destId="{EE79416E-AE4F-4650-9FC9-1A4F8CC2CE24}" srcOrd="8" destOrd="0" parTransId="{C232DD1F-A8B2-44B5-8249-649BFB8EC072}" sibTransId="{A63E6675-5011-471B-B731-B8B2D5C720ED}"/>
    <dgm:cxn modelId="{1C215EFA-8718-4C74-85B5-153321B00356}" type="presOf" srcId="{31774F9F-9298-44DF-8A67-F08647334E29}" destId="{E6AFF325-AA22-40A2-A620-A661C60600E9}" srcOrd="0" destOrd="0" presId="urn:microsoft.com/office/officeart/2005/8/layout/default#6"/>
    <dgm:cxn modelId="{64178350-8F25-427B-835C-934F09602C95}" type="presOf" srcId="{0CE7EA27-21B0-4C3B-8533-28871816D53E}" destId="{2F44651C-658B-4ADD-B19A-FEC66B109273}" srcOrd="0" destOrd="0" presId="urn:microsoft.com/office/officeart/2005/8/layout/default#6"/>
    <dgm:cxn modelId="{143A7C6A-355C-42D5-9447-49DE5D16BEEE}" srcId="{3FBA5CC3-A923-498C-8403-6FFDCAB68ED2}" destId="{31774F9F-9298-44DF-8A67-F08647334E29}" srcOrd="1" destOrd="0" parTransId="{B363E931-CAFC-4B30-A2FB-4B897E29C53D}" sibTransId="{F1DF026E-E21A-46A6-AB39-0943952E21CB}"/>
    <dgm:cxn modelId="{ED9BD9DD-7B06-4493-8341-ECD2332474AA}" srcId="{3FBA5CC3-A923-498C-8403-6FFDCAB68ED2}" destId="{74A464FE-8670-4A42-AECE-B64C3BE324E6}" srcOrd="7" destOrd="0" parTransId="{28733F3F-B275-40BF-B023-B3D3778BF239}" sibTransId="{EF5A93AB-3F15-4F8F-9CC7-0078746E724A}"/>
    <dgm:cxn modelId="{D88C1497-7088-4E47-A1CA-F6B964C52181}" type="presOf" srcId="{A7158A7E-B763-424A-899E-DF5F78E50BB3}" destId="{4657F8EE-BB2B-4C66-891A-EA2637B2DBE6}" srcOrd="0" destOrd="0" presId="urn:microsoft.com/office/officeart/2005/8/layout/default#6"/>
    <dgm:cxn modelId="{1CEB340B-169D-453F-8493-BAFE296C470B}" srcId="{3FBA5CC3-A923-498C-8403-6FFDCAB68ED2}" destId="{F3A370C0-4F36-4837-B966-9D9585877EE7}" srcOrd="5" destOrd="0" parTransId="{6177CB0A-4009-4C06-85CD-00510FB51437}" sibTransId="{257121CB-C70C-4E2C-B037-8AD7FD1E11B7}"/>
    <dgm:cxn modelId="{8925B077-1F27-4104-AF8D-E44A3FD8724D}" type="presOf" srcId="{CB982B66-0D91-4346-9B7F-9F3702A4A03F}" destId="{C90DA5D8-1A8A-42A3-8BC7-95240D1F9413}" srcOrd="0" destOrd="0" presId="urn:microsoft.com/office/officeart/2005/8/layout/default#6"/>
    <dgm:cxn modelId="{656AF757-31BC-40A0-9BC6-55C6D61BE696}" srcId="{3FBA5CC3-A923-498C-8403-6FFDCAB68ED2}" destId="{E63EDE77-B663-4CA8-B271-B6FF54A4432B}" srcOrd="4" destOrd="0" parTransId="{A58BD699-A98C-410D-8826-8A8FC36C556D}" sibTransId="{F913D5C7-7DE0-47E0-84D2-4E75776D8FE2}"/>
    <dgm:cxn modelId="{7BF69542-71B0-478D-BC3E-7DC973BC966A}" type="presOf" srcId="{F3A370C0-4F36-4837-B966-9D9585877EE7}" destId="{F5E6B909-607B-4E1C-80BC-D9198AF25150}" srcOrd="0" destOrd="0" presId="urn:microsoft.com/office/officeart/2005/8/layout/default#6"/>
    <dgm:cxn modelId="{59A10DCF-886F-4B19-802D-B4074BF2BFFA}" srcId="{3FBA5CC3-A923-498C-8403-6FFDCAB68ED2}" destId="{CB982B66-0D91-4346-9B7F-9F3702A4A03F}" srcOrd="6" destOrd="0" parTransId="{29AE0ED1-76C2-4A47-8D3A-4AC89078BF98}" sibTransId="{3EF55F6F-3C15-4587-9FD4-73875861AD53}"/>
    <dgm:cxn modelId="{6D750E75-2DB7-4341-A74E-BABA617EEE0F}" srcId="{3FBA5CC3-A923-498C-8403-6FFDCAB68ED2}" destId="{F70963B6-23A8-43BE-A153-608287A55977}" srcOrd="2" destOrd="0" parTransId="{48BB0308-F640-4B23-B693-6E7E80285B8E}" sibTransId="{ECE4EBD5-DCAD-4F2F-A9F4-D19FCA8F82EB}"/>
    <dgm:cxn modelId="{BB96E635-118A-4064-8C21-B449F62CD745}" type="presOf" srcId="{74A464FE-8670-4A42-AECE-B64C3BE324E6}" destId="{46BB756C-E75E-4E75-B8A3-03EC026243B9}" srcOrd="0" destOrd="0" presId="urn:microsoft.com/office/officeart/2005/8/layout/default#6"/>
    <dgm:cxn modelId="{29B8FE5F-6792-49AF-A2FC-732584D7AF2E}" srcId="{3FBA5CC3-A923-498C-8403-6FFDCAB68ED2}" destId="{A7158A7E-B763-424A-899E-DF5F78E50BB3}" srcOrd="3" destOrd="0" parTransId="{2A4DB417-4372-46C7-8FE4-FD09D25F1F9D}" sibTransId="{D76193E2-C310-4F4E-A71D-332DECBDC916}"/>
    <dgm:cxn modelId="{FCB0B9D9-577F-4A29-A294-E3F5B585C17E}" type="presOf" srcId="{F70963B6-23A8-43BE-A153-608287A55977}" destId="{9FDB199E-A210-4DFB-9816-5AF3AB054A87}" srcOrd="0" destOrd="0" presId="urn:microsoft.com/office/officeart/2005/8/layout/default#6"/>
    <dgm:cxn modelId="{A5E0D621-82EA-46BD-87B2-4ABB91D71EAB}" type="presOf" srcId="{3FBA5CC3-A923-498C-8403-6FFDCAB68ED2}" destId="{272389B3-B8D1-4D50-9750-BE0F0EB5FD46}" srcOrd="0" destOrd="0" presId="urn:microsoft.com/office/officeart/2005/8/layout/default#6"/>
    <dgm:cxn modelId="{8A7F022A-37A4-475C-B25E-F7B3591042DB}" type="presParOf" srcId="{272389B3-B8D1-4D50-9750-BE0F0EB5FD46}" destId="{2F44651C-658B-4ADD-B19A-FEC66B109273}" srcOrd="0" destOrd="0" presId="urn:microsoft.com/office/officeart/2005/8/layout/default#6"/>
    <dgm:cxn modelId="{9E3515A1-290F-4981-962F-6A29E442CE1B}" type="presParOf" srcId="{272389B3-B8D1-4D50-9750-BE0F0EB5FD46}" destId="{FDCC6826-78D4-49DE-9920-874406D3834D}" srcOrd="1" destOrd="0" presId="urn:microsoft.com/office/officeart/2005/8/layout/default#6"/>
    <dgm:cxn modelId="{2050DCE8-49B3-4354-8473-574E2C08184D}" type="presParOf" srcId="{272389B3-B8D1-4D50-9750-BE0F0EB5FD46}" destId="{E6AFF325-AA22-40A2-A620-A661C60600E9}" srcOrd="2" destOrd="0" presId="urn:microsoft.com/office/officeart/2005/8/layout/default#6"/>
    <dgm:cxn modelId="{81D2ACDD-FC85-421C-A71A-5260A7E279D7}" type="presParOf" srcId="{272389B3-B8D1-4D50-9750-BE0F0EB5FD46}" destId="{60FBD5D3-5759-4D8F-9F08-5F3AF5C37C96}" srcOrd="3" destOrd="0" presId="urn:microsoft.com/office/officeart/2005/8/layout/default#6"/>
    <dgm:cxn modelId="{488593E9-F21D-4827-BF24-2E493B3D840B}" type="presParOf" srcId="{272389B3-B8D1-4D50-9750-BE0F0EB5FD46}" destId="{9FDB199E-A210-4DFB-9816-5AF3AB054A87}" srcOrd="4" destOrd="0" presId="urn:microsoft.com/office/officeart/2005/8/layout/default#6"/>
    <dgm:cxn modelId="{72E16758-8ED4-4E1D-866A-142C925A2E42}" type="presParOf" srcId="{272389B3-B8D1-4D50-9750-BE0F0EB5FD46}" destId="{23391C61-E355-4AA8-A4C2-5BB3B6FAD46C}" srcOrd="5" destOrd="0" presId="urn:microsoft.com/office/officeart/2005/8/layout/default#6"/>
    <dgm:cxn modelId="{CDFBF23F-4C2B-4FF9-8CD3-B51CD7FD1E19}" type="presParOf" srcId="{272389B3-B8D1-4D50-9750-BE0F0EB5FD46}" destId="{4657F8EE-BB2B-4C66-891A-EA2637B2DBE6}" srcOrd="6" destOrd="0" presId="urn:microsoft.com/office/officeart/2005/8/layout/default#6"/>
    <dgm:cxn modelId="{F076208D-E3C4-4364-A9D5-ADDB384D81E3}" type="presParOf" srcId="{272389B3-B8D1-4D50-9750-BE0F0EB5FD46}" destId="{B6F53803-0183-4ECA-A545-600CF23B6A74}" srcOrd="7" destOrd="0" presId="urn:microsoft.com/office/officeart/2005/8/layout/default#6"/>
    <dgm:cxn modelId="{BFE9B347-95C5-49D4-A28C-9B64D344488A}" type="presParOf" srcId="{272389B3-B8D1-4D50-9750-BE0F0EB5FD46}" destId="{28B4CF79-43AF-4CCA-B4AE-4451EAC201BD}" srcOrd="8" destOrd="0" presId="urn:microsoft.com/office/officeart/2005/8/layout/default#6"/>
    <dgm:cxn modelId="{31ADE379-4401-4AAA-AC9E-52ABF37C5020}" type="presParOf" srcId="{272389B3-B8D1-4D50-9750-BE0F0EB5FD46}" destId="{7C82BC2C-9CE6-44BE-B728-9DC77EECA354}" srcOrd="9" destOrd="0" presId="urn:microsoft.com/office/officeart/2005/8/layout/default#6"/>
    <dgm:cxn modelId="{3BC28955-F281-4866-968D-80583A0DBF4D}" type="presParOf" srcId="{272389B3-B8D1-4D50-9750-BE0F0EB5FD46}" destId="{F5E6B909-607B-4E1C-80BC-D9198AF25150}" srcOrd="10" destOrd="0" presId="urn:microsoft.com/office/officeart/2005/8/layout/default#6"/>
    <dgm:cxn modelId="{536012BD-CE1A-469B-B73D-F48649C0E378}" type="presParOf" srcId="{272389B3-B8D1-4D50-9750-BE0F0EB5FD46}" destId="{FC30382E-1747-446F-8251-B2AA916ACD39}" srcOrd="11" destOrd="0" presId="urn:microsoft.com/office/officeart/2005/8/layout/default#6"/>
    <dgm:cxn modelId="{1A8EBA58-31C7-4D4C-B0D0-E40F69153EE8}" type="presParOf" srcId="{272389B3-B8D1-4D50-9750-BE0F0EB5FD46}" destId="{C90DA5D8-1A8A-42A3-8BC7-95240D1F9413}" srcOrd="12" destOrd="0" presId="urn:microsoft.com/office/officeart/2005/8/layout/default#6"/>
    <dgm:cxn modelId="{CC4ED4AE-AC3B-4693-83DD-F8561F9645C1}" type="presParOf" srcId="{272389B3-B8D1-4D50-9750-BE0F0EB5FD46}" destId="{F1FCC7BE-887C-4186-9FDA-26C56651F98C}" srcOrd="13" destOrd="0" presId="urn:microsoft.com/office/officeart/2005/8/layout/default#6"/>
    <dgm:cxn modelId="{8E2D843E-A324-4400-8864-A4B6CAD7B83B}" type="presParOf" srcId="{272389B3-B8D1-4D50-9750-BE0F0EB5FD46}" destId="{46BB756C-E75E-4E75-B8A3-03EC026243B9}" srcOrd="14" destOrd="0" presId="urn:microsoft.com/office/officeart/2005/8/layout/default#6"/>
    <dgm:cxn modelId="{6DB9D468-EF20-4005-9284-3B4B08215F44}" type="presParOf" srcId="{272389B3-B8D1-4D50-9750-BE0F0EB5FD46}" destId="{EE18308C-5B88-4193-B737-85960B7B1C94}" srcOrd="15" destOrd="0" presId="urn:microsoft.com/office/officeart/2005/8/layout/default#6"/>
    <dgm:cxn modelId="{16237BCB-4D2B-4A14-BD4D-997F4947A6DE}" type="presParOf" srcId="{272389B3-B8D1-4D50-9750-BE0F0EB5FD46}" destId="{8421B91F-2398-44D8-92E8-00CB7AD49998}" srcOrd="16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DCF197-8133-47A7-8745-EAF2B47115B8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3F61F6-4801-4EED-A696-61B215DAC919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000" b="1" dirty="0" smtClean="0"/>
            <a:t>Analizar las normas para identificar ineficiencias.</a:t>
          </a:r>
          <a:endParaRPr lang="es-ES" sz="2000" b="1" dirty="0"/>
        </a:p>
      </dgm:t>
    </dgm:pt>
    <dgm:pt modelId="{6FCC30FD-80B2-42E7-8C4D-3E596D8A19A5}" type="parTrans" cxnId="{0B6FF29C-A72D-486C-9CB6-966E94A8D0C2}">
      <dgm:prSet/>
      <dgm:spPr/>
      <dgm:t>
        <a:bodyPr/>
        <a:lstStyle/>
        <a:p>
          <a:endParaRPr lang="en-US"/>
        </a:p>
      </dgm:t>
    </dgm:pt>
    <dgm:pt modelId="{26778A19-FF5C-4BCD-8B57-FC2648EA9962}" type="sibTrans" cxnId="{0B6FF29C-A72D-486C-9CB6-966E94A8D0C2}">
      <dgm:prSet/>
      <dgm:spPr/>
      <dgm:t>
        <a:bodyPr/>
        <a:lstStyle/>
        <a:p>
          <a:endParaRPr lang="en-US"/>
        </a:p>
      </dgm:t>
    </dgm:pt>
    <dgm:pt modelId="{66B51121-6B84-41C0-9F9D-26FF77F07FB8}">
      <dgm:prSet phldrT="[Text]" custT="1"/>
      <dgm:spPr/>
      <dgm:t>
        <a:bodyPr/>
        <a:lstStyle/>
        <a:p>
          <a:r>
            <a:rPr lang="en-US" sz="2000" b="1" dirty="0" smtClean="0"/>
            <a:t>Analizar los datos sobre lesiones y muertes para identificar patrones de peligros</a:t>
          </a:r>
          <a:r>
            <a:rPr lang="en-US" sz="2200" b="1" dirty="0" smtClean="0"/>
            <a:t>.</a:t>
          </a:r>
          <a:endParaRPr lang="es-ES" sz="2200" b="1" dirty="0"/>
        </a:p>
      </dgm:t>
    </dgm:pt>
    <dgm:pt modelId="{6725EF2C-C58F-42CF-A2D7-B91B93AA8FBD}" type="parTrans" cxnId="{1279D51D-501B-45A5-8509-A0D61FC46954}">
      <dgm:prSet/>
      <dgm:spPr/>
      <dgm:t>
        <a:bodyPr/>
        <a:lstStyle/>
        <a:p>
          <a:endParaRPr lang="en-US"/>
        </a:p>
      </dgm:t>
    </dgm:pt>
    <dgm:pt modelId="{440C8E39-DC9E-4815-9049-0D2A50DD30DF}" type="sibTrans" cxnId="{1279D51D-501B-45A5-8509-A0D61FC46954}">
      <dgm:prSet/>
      <dgm:spPr/>
      <dgm:t>
        <a:bodyPr/>
        <a:lstStyle/>
        <a:p>
          <a:endParaRPr lang="en-US"/>
        </a:p>
      </dgm:t>
    </dgm:pt>
    <dgm:pt modelId="{E155F5BF-781F-4478-A176-F152C5EED2D1}">
      <dgm:prSet phldrT="[Text]" custT="1"/>
      <dgm:spPr/>
      <dgm:t>
        <a:bodyPr/>
        <a:lstStyle/>
        <a:p>
          <a:r>
            <a:rPr lang="en-US" sz="2000" b="1" dirty="0" smtClean="0"/>
            <a:t>Proponer nuevas normas o modificaciones a las existentes.</a:t>
          </a:r>
          <a:endParaRPr lang="es-ES" sz="2000" b="1" dirty="0"/>
        </a:p>
      </dgm:t>
    </dgm:pt>
    <dgm:pt modelId="{E0BD3AB9-D151-4C53-BEAD-366417ECEB1C}" type="parTrans" cxnId="{2483A38E-FF12-4875-980A-1E53616A2F54}">
      <dgm:prSet/>
      <dgm:spPr/>
      <dgm:t>
        <a:bodyPr/>
        <a:lstStyle/>
        <a:p>
          <a:endParaRPr lang="en-US"/>
        </a:p>
      </dgm:t>
    </dgm:pt>
    <dgm:pt modelId="{290318E2-5B1D-47DB-AF95-740670F90E1C}" type="sibTrans" cxnId="{2483A38E-FF12-4875-980A-1E53616A2F54}">
      <dgm:prSet/>
      <dgm:spPr/>
      <dgm:t>
        <a:bodyPr/>
        <a:lstStyle/>
        <a:p>
          <a:endParaRPr lang="en-US"/>
        </a:p>
      </dgm:t>
    </dgm:pt>
    <dgm:pt modelId="{BE67DEDF-DE8D-425A-B61B-34C38B13D677}">
      <dgm:prSet custT="1"/>
      <dgm:spPr/>
      <dgm:t>
        <a:bodyPr/>
        <a:lstStyle/>
        <a:p>
          <a:r>
            <a:rPr lang="en-US" sz="2000" b="1" dirty="0" smtClean="0"/>
            <a:t>Participar en los comités.</a:t>
          </a:r>
          <a:endParaRPr lang="es-ES" sz="2000" b="1" dirty="0"/>
        </a:p>
      </dgm:t>
    </dgm:pt>
    <dgm:pt modelId="{2826DAB9-79E7-4A95-ADD9-32A0DB06E4AE}" type="parTrans" cxnId="{7F1F2D21-8218-4E1C-B0B4-858C2E258BB9}">
      <dgm:prSet/>
      <dgm:spPr/>
      <dgm:t>
        <a:bodyPr/>
        <a:lstStyle/>
        <a:p>
          <a:endParaRPr lang="en-US"/>
        </a:p>
      </dgm:t>
    </dgm:pt>
    <dgm:pt modelId="{D1175241-BC13-4326-8040-97459FC92E7F}" type="sibTrans" cxnId="{7F1F2D21-8218-4E1C-B0B4-858C2E258BB9}">
      <dgm:prSet/>
      <dgm:spPr/>
      <dgm:t>
        <a:bodyPr/>
        <a:lstStyle/>
        <a:p>
          <a:endParaRPr lang="en-US"/>
        </a:p>
      </dgm:t>
    </dgm:pt>
    <dgm:pt modelId="{8DAB7157-0CE8-4653-BD5A-5828F4EEA9C7}">
      <dgm:prSet phldrT="[Text]" custT="1"/>
      <dgm:spPr/>
      <dgm:t>
        <a:bodyPr/>
        <a:lstStyle/>
        <a:p>
          <a:r>
            <a:rPr lang="en-US" sz="2000" b="1" dirty="0" smtClean="0"/>
            <a:t>Realizar pruebas y evaluaciones para respaldar los hallazgos.</a:t>
          </a:r>
          <a:endParaRPr lang="es-ES" sz="2000" b="1" dirty="0"/>
        </a:p>
      </dgm:t>
    </dgm:pt>
    <dgm:pt modelId="{6750D62E-77A5-4A77-AF5F-1E68DA2BCA75}" type="sibTrans" cxnId="{C3CBB510-8799-4009-9A18-7542B90C64FB}">
      <dgm:prSet/>
      <dgm:spPr/>
      <dgm:t>
        <a:bodyPr/>
        <a:lstStyle/>
        <a:p>
          <a:endParaRPr lang="en-US"/>
        </a:p>
      </dgm:t>
    </dgm:pt>
    <dgm:pt modelId="{7DF2C267-7E7C-4E4A-8E7B-23FFBB2B7F16}" type="parTrans" cxnId="{C3CBB510-8799-4009-9A18-7542B90C64FB}">
      <dgm:prSet/>
      <dgm:spPr/>
      <dgm:t>
        <a:bodyPr/>
        <a:lstStyle/>
        <a:p>
          <a:endParaRPr lang="en-US"/>
        </a:p>
      </dgm:t>
    </dgm:pt>
    <dgm:pt modelId="{784C8477-2E5A-4606-9659-89904C9F09CC}" type="pres">
      <dgm:prSet presAssocID="{39DCF197-8133-47A7-8745-EAF2B47115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A81D53-2723-4EF4-B7EB-F200E9A91C91}" type="pres">
      <dgm:prSet presAssocID="{BE67DEDF-DE8D-425A-B61B-34C38B13D677}" presName="node" presStyleLbl="node1" presStyleIdx="0" presStyleCnt="5" custScaleX="126027" custScaleY="122415" custRadScaleRad="97607" custRadScaleInc="12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233BE-6E8E-4657-AC02-24499B326F4E}" type="pres">
      <dgm:prSet presAssocID="{BE67DEDF-DE8D-425A-B61B-34C38B13D677}" presName="spNode" presStyleCnt="0"/>
      <dgm:spPr/>
    </dgm:pt>
    <dgm:pt modelId="{82A4759A-D9E1-4EC9-A723-799F539CA86E}" type="pres">
      <dgm:prSet presAssocID="{D1175241-BC13-4326-8040-97459FC92E7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E92A22E-B746-49C9-A5CD-E0B402CE6C65}" type="pres">
      <dgm:prSet presAssocID="{66B51121-6B84-41C0-9F9D-26FF77F07FB8}" presName="node" presStyleLbl="node1" presStyleIdx="1" presStyleCnt="5" custScaleX="160235" custScaleY="156306" custRadScaleRad="95199" custRadScaleInc="9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3A43C-6304-4BB1-AFA9-D6F38FBD98ED}" type="pres">
      <dgm:prSet presAssocID="{66B51121-6B84-41C0-9F9D-26FF77F07FB8}" presName="spNode" presStyleCnt="0"/>
      <dgm:spPr/>
    </dgm:pt>
    <dgm:pt modelId="{60E417DC-CF74-44B8-94A3-A04664FED7B2}" type="pres">
      <dgm:prSet presAssocID="{440C8E39-DC9E-4815-9049-0D2A50DD30D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AF3D228-1214-47C8-8538-B8BDC1B1872C}" type="pres">
      <dgm:prSet presAssocID="{FD3F61F6-4801-4EED-A696-61B215DAC919}" presName="node" presStyleLbl="node1" presStyleIdx="2" presStyleCnt="5" custScaleX="134910" custScaleY="132983" custRadScaleRad="94161" custRadScaleInc="-49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C5BAC-BD2C-46EC-B999-D132DC13356B}" type="pres">
      <dgm:prSet presAssocID="{FD3F61F6-4801-4EED-A696-61B215DAC919}" presName="spNode" presStyleCnt="0"/>
      <dgm:spPr/>
    </dgm:pt>
    <dgm:pt modelId="{CB310FC3-DA14-43B7-BBF8-25E87EE9B6CF}" type="pres">
      <dgm:prSet presAssocID="{26778A19-FF5C-4BCD-8B57-FC2648EA996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9638A28-81EA-432A-A88B-8A9987F68248}" type="pres">
      <dgm:prSet presAssocID="{8DAB7157-0CE8-4653-BD5A-5828F4EEA9C7}" presName="node" presStyleLbl="node1" presStyleIdx="3" presStyleCnt="5" custScaleX="131315" custScaleY="126625" custRadScaleRad="90641" custRadScaleInc="37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194B9-132B-40F3-81F3-AA9828D008CA}" type="pres">
      <dgm:prSet presAssocID="{8DAB7157-0CE8-4653-BD5A-5828F4EEA9C7}" presName="spNode" presStyleCnt="0"/>
      <dgm:spPr/>
    </dgm:pt>
    <dgm:pt modelId="{7C20BDE8-908D-49C0-882C-B89BBE086B79}" type="pres">
      <dgm:prSet presAssocID="{6750D62E-77A5-4A77-AF5F-1E68DA2BCA7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203DE3A-AA77-4F3F-9686-538ED400ACB3}" type="pres">
      <dgm:prSet presAssocID="{E155F5BF-781F-4478-A176-F152C5EED2D1}" presName="node" presStyleLbl="node1" presStyleIdx="4" presStyleCnt="5" custScaleX="157430" custScaleY="149885" custRadScaleRad="92154" custRadScaleInc="-3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40FA2-A4D9-4F16-9E4B-66EA37318660}" type="pres">
      <dgm:prSet presAssocID="{E155F5BF-781F-4478-A176-F152C5EED2D1}" presName="spNode" presStyleCnt="0"/>
      <dgm:spPr/>
    </dgm:pt>
    <dgm:pt modelId="{191328B8-F0BD-4DAC-94DA-FA7821BE9942}" type="pres">
      <dgm:prSet presAssocID="{290318E2-5B1D-47DB-AF95-740670F90E1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8BDD445-2DDA-492D-9A26-0CC1F6759AFE}" type="presOf" srcId="{440C8E39-DC9E-4815-9049-0D2A50DD30DF}" destId="{60E417DC-CF74-44B8-94A3-A04664FED7B2}" srcOrd="0" destOrd="0" presId="urn:microsoft.com/office/officeart/2005/8/layout/cycle6"/>
    <dgm:cxn modelId="{2483A38E-FF12-4875-980A-1E53616A2F54}" srcId="{39DCF197-8133-47A7-8745-EAF2B47115B8}" destId="{E155F5BF-781F-4478-A176-F152C5EED2D1}" srcOrd="4" destOrd="0" parTransId="{E0BD3AB9-D151-4C53-BEAD-366417ECEB1C}" sibTransId="{290318E2-5B1D-47DB-AF95-740670F90E1C}"/>
    <dgm:cxn modelId="{F87BE066-7741-4A15-8EE2-B43F252AF4A5}" type="presOf" srcId="{D1175241-BC13-4326-8040-97459FC92E7F}" destId="{82A4759A-D9E1-4EC9-A723-799F539CA86E}" srcOrd="0" destOrd="0" presId="urn:microsoft.com/office/officeart/2005/8/layout/cycle6"/>
    <dgm:cxn modelId="{FEA7E7FF-5192-4044-AE50-F92859B27719}" type="presOf" srcId="{E155F5BF-781F-4478-A176-F152C5EED2D1}" destId="{8203DE3A-AA77-4F3F-9686-538ED400ACB3}" srcOrd="0" destOrd="0" presId="urn:microsoft.com/office/officeart/2005/8/layout/cycle6"/>
    <dgm:cxn modelId="{389ED7E1-EBFC-4A52-BFA8-9D429FA3AE7B}" type="presOf" srcId="{39DCF197-8133-47A7-8745-EAF2B47115B8}" destId="{784C8477-2E5A-4606-9659-89904C9F09CC}" srcOrd="0" destOrd="0" presId="urn:microsoft.com/office/officeart/2005/8/layout/cycle6"/>
    <dgm:cxn modelId="{C3CBB510-8799-4009-9A18-7542B90C64FB}" srcId="{39DCF197-8133-47A7-8745-EAF2B47115B8}" destId="{8DAB7157-0CE8-4653-BD5A-5828F4EEA9C7}" srcOrd="3" destOrd="0" parTransId="{7DF2C267-7E7C-4E4A-8E7B-23FFBB2B7F16}" sibTransId="{6750D62E-77A5-4A77-AF5F-1E68DA2BCA75}"/>
    <dgm:cxn modelId="{577AAFF2-BBCF-4238-9FDA-DC660EC29881}" type="presOf" srcId="{66B51121-6B84-41C0-9F9D-26FF77F07FB8}" destId="{4E92A22E-B746-49C9-A5CD-E0B402CE6C65}" srcOrd="0" destOrd="0" presId="urn:microsoft.com/office/officeart/2005/8/layout/cycle6"/>
    <dgm:cxn modelId="{0B6FF29C-A72D-486C-9CB6-966E94A8D0C2}" srcId="{39DCF197-8133-47A7-8745-EAF2B47115B8}" destId="{FD3F61F6-4801-4EED-A696-61B215DAC919}" srcOrd="2" destOrd="0" parTransId="{6FCC30FD-80B2-42E7-8C4D-3E596D8A19A5}" sibTransId="{26778A19-FF5C-4BCD-8B57-FC2648EA9962}"/>
    <dgm:cxn modelId="{83DDC923-19FC-4E00-8847-0ABDD4E0F9FA}" type="presOf" srcId="{6750D62E-77A5-4A77-AF5F-1E68DA2BCA75}" destId="{7C20BDE8-908D-49C0-882C-B89BBE086B79}" srcOrd="0" destOrd="0" presId="urn:microsoft.com/office/officeart/2005/8/layout/cycle6"/>
    <dgm:cxn modelId="{1279D51D-501B-45A5-8509-A0D61FC46954}" srcId="{39DCF197-8133-47A7-8745-EAF2B47115B8}" destId="{66B51121-6B84-41C0-9F9D-26FF77F07FB8}" srcOrd="1" destOrd="0" parTransId="{6725EF2C-C58F-42CF-A2D7-B91B93AA8FBD}" sibTransId="{440C8E39-DC9E-4815-9049-0D2A50DD30DF}"/>
    <dgm:cxn modelId="{607C333E-F68E-477A-A954-5F7EBFA5D2BC}" type="presOf" srcId="{BE67DEDF-DE8D-425A-B61B-34C38B13D677}" destId="{91A81D53-2723-4EF4-B7EB-F200E9A91C91}" srcOrd="0" destOrd="0" presId="urn:microsoft.com/office/officeart/2005/8/layout/cycle6"/>
    <dgm:cxn modelId="{C122AE71-8F1F-47B4-9F6F-5F95D653F867}" type="presOf" srcId="{290318E2-5B1D-47DB-AF95-740670F90E1C}" destId="{191328B8-F0BD-4DAC-94DA-FA7821BE9942}" srcOrd="0" destOrd="0" presId="urn:microsoft.com/office/officeart/2005/8/layout/cycle6"/>
    <dgm:cxn modelId="{4F5E0C38-E1A3-4A2C-B5E3-7D656761FF28}" type="presOf" srcId="{26778A19-FF5C-4BCD-8B57-FC2648EA9962}" destId="{CB310FC3-DA14-43B7-BBF8-25E87EE9B6CF}" srcOrd="0" destOrd="0" presId="urn:microsoft.com/office/officeart/2005/8/layout/cycle6"/>
    <dgm:cxn modelId="{A84AD88B-904B-41F2-B2CE-5D196698770C}" type="presOf" srcId="{8DAB7157-0CE8-4653-BD5A-5828F4EEA9C7}" destId="{E9638A28-81EA-432A-A88B-8A9987F68248}" srcOrd="0" destOrd="0" presId="urn:microsoft.com/office/officeart/2005/8/layout/cycle6"/>
    <dgm:cxn modelId="{41E0A347-951C-41EE-88F4-DAAA82DBBB63}" type="presOf" srcId="{FD3F61F6-4801-4EED-A696-61B215DAC919}" destId="{4AF3D228-1214-47C8-8538-B8BDC1B1872C}" srcOrd="0" destOrd="0" presId="urn:microsoft.com/office/officeart/2005/8/layout/cycle6"/>
    <dgm:cxn modelId="{7F1F2D21-8218-4E1C-B0B4-858C2E258BB9}" srcId="{39DCF197-8133-47A7-8745-EAF2B47115B8}" destId="{BE67DEDF-DE8D-425A-B61B-34C38B13D677}" srcOrd="0" destOrd="0" parTransId="{2826DAB9-79E7-4A95-ADD9-32A0DB06E4AE}" sibTransId="{D1175241-BC13-4326-8040-97459FC92E7F}"/>
    <dgm:cxn modelId="{B9088986-2912-4B38-8FD3-911FC3E76EEC}" type="presParOf" srcId="{784C8477-2E5A-4606-9659-89904C9F09CC}" destId="{91A81D53-2723-4EF4-B7EB-F200E9A91C91}" srcOrd="0" destOrd="0" presId="urn:microsoft.com/office/officeart/2005/8/layout/cycle6"/>
    <dgm:cxn modelId="{AF21CD4F-4799-45E2-928A-48D3A183D5BA}" type="presParOf" srcId="{784C8477-2E5A-4606-9659-89904C9F09CC}" destId="{88B233BE-6E8E-4657-AC02-24499B326F4E}" srcOrd="1" destOrd="0" presId="urn:microsoft.com/office/officeart/2005/8/layout/cycle6"/>
    <dgm:cxn modelId="{C08B4B2A-1146-40F7-A50C-D86FAA1B011D}" type="presParOf" srcId="{784C8477-2E5A-4606-9659-89904C9F09CC}" destId="{82A4759A-D9E1-4EC9-A723-799F539CA86E}" srcOrd="2" destOrd="0" presId="urn:microsoft.com/office/officeart/2005/8/layout/cycle6"/>
    <dgm:cxn modelId="{A0C52C45-B2C6-4B5D-83C9-964FDCCA1BA9}" type="presParOf" srcId="{784C8477-2E5A-4606-9659-89904C9F09CC}" destId="{4E92A22E-B746-49C9-A5CD-E0B402CE6C65}" srcOrd="3" destOrd="0" presId="urn:microsoft.com/office/officeart/2005/8/layout/cycle6"/>
    <dgm:cxn modelId="{5AA7B9BF-63F2-458A-9272-2BCE5A10CBC9}" type="presParOf" srcId="{784C8477-2E5A-4606-9659-89904C9F09CC}" destId="{C3E3A43C-6304-4BB1-AFA9-D6F38FBD98ED}" srcOrd="4" destOrd="0" presId="urn:microsoft.com/office/officeart/2005/8/layout/cycle6"/>
    <dgm:cxn modelId="{D586D14A-AAA2-44CA-976C-64EE18F64025}" type="presParOf" srcId="{784C8477-2E5A-4606-9659-89904C9F09CC}" destId="{60E417DC-CF74-44B8-94A3-A04664FED7B2}" srcOrd="5" destOrd="0" presId="urn:microsoft.com/office/officeart/2005/8/layout/cycle6"/>
    <dgm:cxn modelId="{DB5F5714-E9B2-4079-B660-470E66D2FC13}" type="presParOf" srcId="{784C8477-2E5A-4606-9659-89904C9F09CC}" destId="{4AF3D228-1214-47C8-8538-B8BDC1B1872C}" srcOrd="6" destOrd="0" presId="urn:microsoft.com/office/officeart/2005/8/layout/cycle6"/>
    <dgm:cxn modelId="{8DF31DD3-8A1F-43D6-9040-4137B3745741}" type="presParOf" srcId="{784C8477-2E5A-4606-9659-89904C9F09CC}" destId="{EB6C5BAC-BD2C-46EC-B999-D132DC13356B}" srcOrd="7" destOrd="0" presId="urn:microsoft.com/office/officeart/2005/8/layout/cycle6"/>
    <dgm:cxn modelId="{6860F4D4-0BCD-4B3C-B901-0F8760312FE6}" type="presParOf" srcId="{784C8477-2E5A-4606-9659-89904C9F09CC}" destId="{CB310FC3-DA14-43B7-BBF8-25E87EE9B6CF}" srcOrd="8" destOrd="0" presId="urn:microsoft.com/office/officeart/2005/8/layout/cycle6"/>
    <dgm:cxn modelId="{2F8F9ABF-AAA9-47AE-ADE1-B8735C8FAE66}" type="presParOf" srcId="{784C8477-2E5A-4606-9659-89904C9F09CC}" destId="{E9638A28-81EA-432A-A88B-8A9987F68248}" srcOrd="9" destOrd="0" presId="urn:microsoft.com/office/officeart/2005/8/layout/cycle6"/>
    <dgm:cxn modelId="{010273C9-8A33-4C8D-AEFC-0E90F7D37F91}" type="presParOf" srcId="{784C8477-2E5A-4606-9659-89904C9F09CC}" destId="{BE1194B9-132B-40F3-81F3-AA9828D008CA}" srcOrd="10" destOrd="0" presId="urn:microsoft.com/office/officeart/2005/8/layout/cycle6"/>
    <dgm:cxn modelId="{4FBAAD1D-8A89-4D08-8A85-E5CB308B8868}" type="presParOf" srcId="{784C8477-2E5A-4606-9659-89904C9F09CC}" destId="{7C20BDE8-908D-49C0-882C-B89BBE086B79}" srcOrd="11" destOrd="0" presId="urn:microsoft.com/office/officeart/2005/8/layout/cycle6"/>
    <dgm:cxn modelId="{EB6E3CAC-4EF4-46D3-9F89-6C2F0959429B}" type="presParOf" srcId="{784C8477-2E5A-4606-9659-89904C9F09CC}" destId="{8203DE3A-AA77-4F3F-9686-538ED400ACB3}" srcOrd="12" destOrd="0" presId="urn:microsoft.com/office/officeart/2005/8/layout/cycle6"/>
    <dgm:cxn modelId="{FD768B57-6D60-48A0-BA4B-3BB6431F8D66}" type="presParOf" srcId="{784C8477-2E5A-4606-9659-89904C9F09CC}" destId="{97540FA2-A4D9-4F16-9E4B-66EA37318660}" srcOrd="13" destOrd="0" presId="urn:microsoft.com/office/officeart/2005/8/layout/cycle6"/>
    <dgm:cxn modelId="{5F14BEFF-E227-408E-BFEF-9CEDA2ADDD72}" type="presParOf" srcId="{784C8477-2E5A-4606-9659-89904C9F09CC}" destId="{191328B8-F0BD-4DAC-94DA-FA7821BE994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DA01D2-77C9-4594-9624-46BA924378BF}" type="doc">
      <dgm:prSet loTypeId="urn:microsoft.com/office/officeart/2005/8/layout/hierarchy6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5A2C4C-8771-4B3A-A00E-3E8D00ABF1C9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b="1" dirty="0" smtClean="0"/>
            <a:t>Los códigos de la Comisión dan preferencia a las normas voluntarias. Sin embargo, se puede emitir un reglamento si:</a:t>
          </a:r>
          <a:endParaRPr lang="es-ES" sz="2000" b="1" dirty="0"/>
        </a:p>
      </dgm:t>
    </dgm:pt>
    <dgm:pt modelId="{70737B8F-8EC8-4353-A893-9649466BC9B2}" type="parTrans" cxnId="{566A01B9-428B-4C3D-917B-F4A8AF4882E2}">
      <dgm:prSet/>
      <dgm:spPr/>
      <dgm:t>
        <a:bodyPr/>
        <a:lstStyle/>
        <a:p>
          <a:endParaRPr lang="en-US"/>
        </a:p>
      </dgm:t>
    </dgm:pt>
    <dgm:pt modelId="{8A26BC4A-0006-48D2-928B-25C67B8F45C5}" type="sibTrans" cxnId="{566A01B9-428B-4C3D-917B-F4A8AF4882E2}">
      <dgm:prSet/>
      <dgm:spPr/>
      <dgm:t>
        <a:bodyPr/>
        <a:lstStyle/>
        <a:p>
          <a:endParaRPr lang="en-US"/>
        </a:p>
      </dgm:t>
    </dgm:pt>
    <dgm:pt modelId="{9AEAAA9D-B6EC-4EA9-9141-0020B4F27F06}">
      <dgm:prSet phldrT="[Text]" custT="1"/>
      <dgm:spPr>
        <a:solidFill>
          <a:srgbClr val="AC5532"/>
        </a:solidFill>
      </dgm:spPr>
      <dgm:t>
        <a:bodyPr/>
        <a:lstStyle/>
        <a:p>
          <a:r>
            <a:rPr lang="en-US" sz="2000" b="1" dirty="0" smtClean="0"/>
            <a:t>no hay un cumplimiento considerable.</a:t>
          </a:r>
          <a:endParaRPr lang="es-ES" sz="2000" b="1" dirty="0"/>
        </a:p>
      </dgm:t>
    </dgm:pt>
    <dgm:pt modelId="{FF9B7828-3AFA-4DF9-9E7F-D7BA31DA5DF3}" type="parTrans" cxnId="{8C374441-24D0-405A-9AE1-B7889AD242EC}">
      <dgm:prSet/>
      <dgm:spPr/>
      <dgm:t>
        <a:bodyPr/>
        <a:lstStyle/>
        <a:p>
          <a:endParaRPr lang="en-US"/>
        </a:p>
      </dgm:t>
    </dgm:pt>
    <dgm:pt modelId="{79295167-0672-498D-9602-04C9E02EAC21}" type="sibTrans" cxnId="{8C374441-24D0-405A-9AE1-B7889AD242EC}">
      <dgm:prSet/>
      <dgm:spPr/>
      <dgm:t>
        <a:bodyPr/>
        <a:lstStyle/>
        <a:p>
          <a:endParaRPr lang="en-US"/>
        </a:p>
      </dgm:t>
    </dgm:pt>
    <dgm:pt modelId="{ACDDDEFA-E592-4236-9FCC-D6BB0DB7B4DD}">
      <dgm:prSet custT="1"/>
      <dgm:spPr>
        <a:solidFill>
          <a:srgbClr val="AC5532"/>
        </a:solidFill>
      </dgm:spPr>
      <dgm:t>
        <a:bodyPr/>
        <a:lstStyle/>
        <a:p>
          <a:r>
            <a:rPr lang="en-US" sz="2000" b="1" dirty="0" smtClean="0"/>
            <a:t>las normas voluntarias actuales no reducen el riesgo en </a:t>
          </a:r>
          <a:r>
            <a:rPr lang="en-US" sz="2000" b="1" dirty="0" err="1" smtClean="0"/>
            <a:t>suficiente</a:t>
          </a:r>
          <a:r>
            <a:rPr lang="en-US" sz="2000" b="1" dirty="0" smtClean="0"/>
            <a:t> </a:t>
          </a:r>
          <a:r>
            <a:rPr lang="es-ES" sz="2000" b="1" noProof="0" dirty="0" smtClean="0"/>
            <a:t>medida </a:t>
          </a:r>
        </a:p>
      </dgm:t>
    </dgm:pt>
    <dgm:pt modelId="{EDD946B2-098A-46F6-811A-AFCCDF3B05CE}" type="parTrans" cxnId="{9D23A9A0-17AD-4B6F-8D10-318082373258}">
      <dgm:prSet/>
      <dgm:spPr/>
      <dgm:t>
        <a:bodyPr/>
        <a:lstStyle/>
        <a:p>
          <a:endParaRPr lang="en-US"/>
        </a:p>
      </dgm:t>
    </dgm:pt>
    <dgm:pt modelId="{B6C4A508-67BC-43C6-B018-C20083612DCF}" type="sibTrans" cxnId="{9D23A9A0-17AD-4B6F-8D10-318082373258}">
      <dgm:prSet/>
      <dgm:spPr/>
      <dgm:t>
        <a:bodyPr/>
        <a:lstStyle/>
        <a:p>
          <a:endParaRPr lang="en-US"/>
        </a:p>
      </dgm:t>
    </dgm:pt>
    <dgm:pt modelId="{2E0EAB03-40B5-4B9E-9BC1-045BE427C350}" type="pres">
      <dgm:prSet presAssocID="{5CDA01D2-77C9-4594-9624-46BA924378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5C66CE-0E0F-4CC6-85FC-C1C04EECFAB4}" type="pres">
      <dgm:prSet presAssocID="{5CDA01D2-77C9-4594-9624-46BA924378BF}" presName="hierFlow" presStyleCnt="0"/>
      <dgm:spPr/>
      <dgm:t>
        <a:bodyPr/>
        <a:lstStyle/>
        <a:p>
          <a:endParaRPr lang="en-US"/>
        </a:p>
      </dgm:t>
    </dgm:pt>
    <dgm:pt modelId="{862F7913-1DF8-455D-B39F-B5C95D0A1686}" type="pres">
      <dgm:prSet presAssocID="{5CDA01D2-77C9-4594-9624-46BA924378BF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31B79F5-4E6C-4731-872B-D5671895F4AD}" type="pres">
      <dgm:prSet presAssocID="{B85A2C4C-8771-4B3A-A00E-3E8D00ABF1C9}" presName="Name14" presStyleCnt="0"/>
      <dgm:spPr/>
      <dgm:t>
        <a:bodyPr/>
        <a:lstStyle/>
        <a:p>
          <a:endParaRPr lang="en-US"/>
        </a:p>
      </dgm:t>
    </dgm:pt>
    <dgm:pt modelId="{2B46E3E3-F1C4-4A39-8BC9-AA9B9911ED3D}" type="pres">
      <dgm:prSet presAssocID="{B85A2C4C-8771-4B3A-A00E-3E8D00ABF1C9}" presName="level1Shape" presStyleLbl="node0" presStyleIdx="0" presStyleCnt="1" custScaleX="107009" custScaleY="82777" custLinFactNeighborY="2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87A751-E899-49BE-ABE1-335D190B385C}" type="pres">
      <dgm:prSet presAssocID="{B85A2C4C-8771-4B3A-A00E-3E8D00ABF1C9}" presName="hierChild2" presStyleCnt="0"/>
      <dgm:spPr/>
      <dgm:t>
        <a:bodyPr/>
        <a:lstStyle/>
        <a:p>
          <a:endParaRPr lang="en-US"/>
        </a:p>
      </dgm:t>
    </dgm:pt>
    <dgm:pt modelId="{09C8E9F5-B004-4E8E-9EEC-22FBB802AA75}" type="pres">
      <dgm:prSet presAssocID="{EDD946B2-098A-46F6-811A-AFCCDF3B05C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62CB2BD8-4AB5-4FC5-BE86-43E8EDB92FBC}" type="pres">
      <dgm:prSet presAssocID="{ACDDDEFA-E592-4236-9FCC-D6BB0DB7B4DD}" presName="Name21" presStyleCnt="0"/>
      <dgm:spPr/>
      <dgm:t>
        <a:bodyPr/>
        <a:lstStyle/>
        <a:p>
          <a:endParaRPr lang="en-US"/>
        </a:p>
      </dgm:t>
    </dgm:pt>
    <dgm:pt modelId="{FA551470-1D33-4F53-9088-1FC08096B730}" type="pres">
      <dgm:prSet presAssocID="{ACDDDEFA-E592-4236-9FCC-D6BB0DB7B4DD}" presName="level2Shape" presStyleLbl="node2" presStyleIdx="0" presStyleCnt="2" custScaleX="94440" custScaleY="85595"/>
      <dgm:spPr/>
      <dgm:t>
        <a:bodyPr/>
        <a:lstStyle/>
        <a:p>
          <a:endParaRPr lang="en-US"/>
        </a:p>
      </dgm:t>
    </dgm:pt>
    <dgm:pt modelId="{76061239-E190-455E-9539-C97135C5B40D}" type="pres">
      <dgm:prSet presAssocID="{ACDDDEFA-E592-4236-9FCC-D6BB0DB7B4DD}" presName="hierChild3" presStyleCnt="0"/>
      <dgm:spPr/>
      <dgm:t>
        <a:bodyPr/>
        <a:lstStyle/>
        <a:p>
          <a:endParaRPr lang="en-US"/>
        </a:p>
      </dgm:t>
    </dgm:pt>
    <dgm:pt modelId="{8D82AC9F-43DE-4229-9F55-639ADD13C878}" type="pres">
      <dgm:prSet presAssocID="{FF9B7828-3AFA-4DF9-9E7F-D7BA31DA5DF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D1750438-6CBA-4BA9-86E8-4D674B13AD9C}" type="pres">
      <dgm:prSet presAssocID="{9AEAAA9D-B6EC-4EA9-9141-0020B4F27F06}" presName="Name21" presStyleCnt="0"/>
      <dgm:spPr/>
      <dgm:t>
        <a:bodyPr/>
        <a:lstStyle/>
        <a:p>
          <a:endParaRPr lang="en-US"/>
        </a:p>
      </dgm:t>
    </dgm:pt>
    <dgm:pt modelId="{B5C05987-501B-401A-8250-AE4D71FEB276}" type="pres">
      <dgm:prSet presAssocID="{9AEAAA9D-B6EC-4EA9-9141-0020B4F27F06}" presName="level2Shape" presStyleLbl="node2" presStyleIdx="1" presStyleCnt="2" custScaleX="92906" custScaleY="87581" custLinFactNeighborX="-100" custLinFactNeighborY="193"/>
      <dgm:spPr/>
      <dgm:t>
        <a:bodyPr/>
        <a:lstStyle/>
        <a:p>
          <a:endParaRPr lang="en-US"/>
        </a:p>
      </dgm:t>
    </dgm:pt>
    <dgm:pt modelId="{06802F08-4027-4ACD-A14B-D4E40F23B463}" type="pres">
      <dgm:prSet presAssocID="{9AEAAA9D-B6EC-4EA9-9141-0020B4F27F06}" presName="hierChild3" presStyleCnt="0"/>
      <dgm:spPr/>
      <dgm:t>
        <a:bodyPr/>
        <a:lstStyle/>
        <a:p>
          <a:endParaRPr lang="en-US"/>
        </a:p>
      </dgm:t>
    </dgm:pt>
    <dgm:pt modelId="{85E2D524-F818-403E-B34A-EEBD6F61292A}" type="pres">
      <dgm:prSet presAssocID="{5CDA01D2-77C9-4594-9624-46BA924378BF}" presName="bgShapesFlow" presStyleCnt="0"/>
      <dgm:spPr/>
      <dgm:t>
        <a:bodyPr/>
        <a:lstStyle/>
        <a:p>
          <a:endParaRPr lang="en-US"/>
        </a:p>
      </dgm:t>
    </dgm:pt>
  </dgm:ptLst>
  <dgm:cxnLst>
    <dgm:cxn modelId="{566A01B9-428B-4C3D-917B-F4A8AF4882E2}" srcId="{5CDA01D2-77C9-4594-9624-46BA924378BF}" destId="{B85A2C4C-8771-4B3A-A00E-3E8D00ABF1C9}" srcOrd="0" destOrd="0" parTransId="{70737B8F-8EC8-4353-A893-9649466BC9B2}" sibTransId="{8A26BC4A-0006-48D2-928B-25C67B8F45C5}"/>
    <dgm:cxn modelId="{44E666DF-CCDD-48D5-B25E-FD4F1B705509}" type="presOf" srcId="{ACDDDEFA-E592-4236-9FCC-D6BB0DB7B4DD}" destId="{FA551470-1D33-4F53-9088-1FC08096B730}" srcOrd="0" destOrd="0" presId="urn:microsoft.com/office/officeart/2005/8/layout/hierarchy6"/>
    <dgm:cxn modelId="{5EBB6021-4D24-4B82-B13F-78D88A18D911}" type="presOf" srcId="{FF9B7828-3AFA-4DF9-9E7F-D7BA31DA5DF3}" destId="{8D82AC9F-43DE-4229-9F55-639ADD13C878}" srcOrd="0" destOrd="0" presId="urn:microsoft.com/office/officeart/2005/8/layout/hierarchy6"/>
    <dgm:cxn modelId="{3487C8F8-076C-42B7-91B8-136839BF9038}" type="presOf" srcId="{EDD946B2-098A-46F6-811A-AFCCDF3B05CE}" destId="{09C8E9F5-B004-4E8E-9EEC-22FBB802AA75}" srcOrd="0" destOrd="0" presId="urn:microsoft.com/office/officeart/2005/8/layout/hierarchy6"/>
    <dgm:cxn modelId="{7FF0B9B9-6B27-439B-A491-0FD395368B5C}" type="presOf" srcId="{B85A2C4C-8771-4B3A-A00E-3E8D00ABF1C9}" destId="{2B46E3E3-F1C4-4A39-8BC9-AA9B9911ED3D}" srcOrd="0" destOrd="0" presId="urn:microsoft.com/office/officeart/2005/8/layout/hierarchy6"/>
    <dgm:cxn modelId="{8C374441-24D0-405A-9AE1-B7889AD242EC}" srcId="{B85A2C4C-8771-4B3A-A00E-3E8D00ABF1C9}" destId="{9AEAAA9D-B6EC-4EA9-9141-0020B4F27F06}" srcOrd="1" destOrd="0" parTransId="{FF9B7828-3AFA-4DF9-9E7F-D7BA31DA5DF3}" sibTransId="{79295167-0672-498D-9602-04C9E02EAC21}"/>
    <dgm:cxn modelId="{ABD83A2A-C746-4F6B-9644-6418886C41A6}" type="presOf" srcId="{9AEAAA9D-B6EC-4EA9-9141-0020B4F27F06}" destId="{B5C05987-501B-401A-8250-AE4D71FEB276}" srcOrd="0" destOrd="0" presId="urn:microsoft.com/office/officeart/2005/8/layout/hierarchy6"/>
    <dgm:cxn modelId="{6C3A497A-7BD6-4EE7-BA7B-E6C16E4A3FC0}" type="presOf" srcId="{5CDA01D2-77C9-4594-9624-46BA924378BF}" destId="{2E0EAB03-40B5-4B9E-9BC1-045BE427C350}" srcOrd="0" destOrd="0" presId="urn:microsoft.com/office/officeart/2005/8/layout/hierarchy6"/>
    <dgm:cxn modelId="{9D23A9A0-17AD-4B6F-8D10-318082373258}" srcId="{B85A2C4C-8771-4B3A-A00E-3E8D00ABF1C9}" destId="{ACDDDEFA-E592-4236-9FCC-D6BB0DB7B4DD}" srcOrd="0" destOrd="0" parTransId="{EDD946B2-098A-46F6-811A-AFCCDF3B05CE}" sibTransId="{B6C4A508-67BC-43C6-B018-C20083612DCF}"/>
    <dgm:cxn modelId="{A9705422-1C97-4EE8-B5B0-938F850E2E91}" type="presParOf" srcId="{2E0EAB03-40B5-4B9E-9BC1-045BE427C350}" destId="{705C66CE-0E0F-4CC6-85FC-C1C04EECFAB4}" srcOrd="0" destOrd="0" presId="urn:microsoft.com/office/officeart/2005/8/layout/hierarchy6"/>
    <dgm:cxn modelId="{47270302-0443-4C58-AEEB-A71CFDECEFD0}" type="presParOf" srcId="{705C66CE-0E0F-4CC6-85FC-C1C04EECFAB4}" destId="{862F7913-1DF8-455D-B39F-B5C95D0A1686}" srcOrd="0" destOrd="0" presId="urn:microsoft.com/office/officeart/2005/8/layout/hierarchy6"/>
    <dgm:cxn modelId="{AA3C73F2-1F70-45EF-B2B2-EA7CAABA2BCA}" type="presParOf" srcId="{862F7913-1DF8-455D-B39F-B5C95D0A1686}" destId="{731B79F5-4E6C-4731-872B-D5671895F4AD}" srcOrd="0" destOrd="0" presId="urn:microsoft.com/office/officeart/2005/8/layout/hierarchy6"/>
    <dgm:cxn modelId="{0F3E83EA-BA9E-41F3-B93E-605BE7BBDCBB}" type="presParOf" srcId="{731B79F5-4E6C-4731-872B-D5671895F4AD}" destId="{2B46E3E3-F1C4-4A39-8BC9-AA9B9911ED3D}" srcOrd="0" destOrd="0" presId="urn:microsoft.com/office/officeart/2005/8/layout/hierarchy6"/>
    <dgm:cxn modelId="{0C4E1B29-0F4B-4905-9C19-322F2108CF6F}" type="presParOf" srcId="{731B79F5-4E6C-4731-872B-D5671895F4AD}" destId="{9287A751-E899-49BE-ABE1-335D190B385C}" srcOrd="1" destOrd="0" presId="urn:microsoft.com/office/officeart/2005/8/layout/hierarchy6"/>
    <dgm:cxn modelId="{13F51DFE-1174-4D3D-96B1-CF277582B777}" type="presParOf" srcId="{9287A751-E899-49BE-ABE1-335D190B385C}" destId="{09C8E9F5-B004-4E8E-9EEC-22FBB802AA75}" srcOrd="0" destOrd="0" presId="urn:microsoft.com/office/officeart/2005/8/layout/hierarchy6"/>
    <dgm:cxn modelId="{4359FF28-20DB-40FE-BBC6-46DC0ADBA1B0}" type="presParOf" srcId="{9287A751-E899-49BE-ABE1-335D190B385C}" destId="{62CB2BD8-4AB5-4FC5-BE86-43E8EDB92FBC}" srcOrd="1" destOrd="0" presId="urn:microsoft.com/office/officeart/2005/8/layout/hierarchy6"/>
    <dgm:cxn modelId="{23FE07BF-DD27-43AF-BD6F-EAB354184952}" type="presParOf" srcId="{62CB2BD8-4AB5-4FC5-BE86-43E8EDB92FBC}" destId="{FA551470-1D33-4F53-9088-1FC08096B730}" srcOrd="0" destOrd="0" presId="urn:microsoft.com/office/officeart/2005/8/layout/hierarchy6"/>
    <dgm:cxn modelId="{282E1738-9585-4EE8-B729-FE9B4D748366}" type="presParOf" srcId="{62CB2BD8-4AB5-4FC5-BE86-43E8EDB92FBC}" destId="{76061239-E190-455E-9539-C97135C5B40D}" srcOrd="1" destOrd="0" presId="urn:microsoft.com/office/officeart/2005/8/layout/hierarchy6"/>
    <dgm:cxn modelId="{162A9BEC-0E7F-4525-8A4B-57D9742B2D4D}" type="presParOf" srcId="{9287A751-E899-49BE-ABE1-335D190B385C}" destId="{8D82AC9F-43DE-4229-9F55-639ADD13C878}" srcOrd="2" destOrd="0" presId="urn:microsoft.com/office/officeart/2005/8/layout/hierarchy6"/>
    <dgm:cxn modelId="{9A3749F6-E49A-4E32-B888-F033F774DF83}" type="presParOf" srcId="{9287A751-E899-49BE-ABE1-335D190B385C}" destId="{D1750438-6CBA-4BA9-86E8-4D674B13AD9C}" srcOrd="3" destOrd="0" presId="urn:microsoft.com/office/officeart/2005/8/layout/hierarchy6"/>
    <dgm:cxn modelId="{58F50B8D-9112-4799-9614-CB30CF863E5D}" type="presParOf" srcId="{D1750438-6CBA-4BA9-86E8-4D674B13AD9C}" destId="{B5C05987-501B-401A-8250-AE4D71FEB276}" srcOrd="0" destOrd="0" presId="urn:microsoft.com/office/officeart/2005/8/layout/hierarchy6"/>
    <dgm:cxn modelId="{8D45BAEF-A9C8-4C02-AC69-7F997934611F}" type="presParOf" srcId="{D1750438-6CBA-4BA9-86E8-4D674B13AD9C}" destId="{06802F08-4027-4ACD-A14B-D4E40F23B463}" srcOrd="1" destOrd="0" presId="urn:microsoft.com/office/officeart/2005/8/layout/hierarchy6"/>
    <dgm:cxn modelId="{36EC30D5-EAB2-4048-90D7-83B037582201}" type="presParOf" srcId="{2E0EAB03-40B5-4B9E-9BC1-045BE427C350}" destId="{85E2D524-F818-403E-B34A-EEBD6F61292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A6E32-B0C5-4681-8137-46E76B0A240F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700" b="1" kern="1200" dirty="0" smtClean="0">
              <a:effectLst/>
            </a:rPr>
            <a:t>37.200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700" b="1" kern="1200" dirty="0" smtClean="0">
              <a:effectLst/>
            </a:rPr>
            <a:t>defunciones </a:t>
          </a:r>
          <a:endParaRPr lang="es-ES" sz="2700" kern="1200" dirty="0"/>
        </a:p>
      </dsp:txBody>
      <dsp:txXfrm>
        <a:off x="744" y="145603"/>
        <a:ext cx="2902148" cy="1741289"/>
      </dsp:txXfrm>
    </dsp:sp>
    <dsp:sp modelId="{2580B075-FB6D-4683-A973-7D64F37D82D9}">
      <dsp:nvSpPr>
        <dsp:cNvPr id="0" name=""/>
        <dsp:cNvSpPr/>
      </dsp:nvSpPr>
      <dsp:spPr>
        <a:xfrm>
          <a:off x="3124210" y="177799"/>
          <a:ext cx="2902148" cy="174128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700" b="1" kern="1200" dirty="0" smtClean="0">
              <a:effectLst/>
            </a:rPr>
            <a:t>38 millones de lesiones</a:t>
          </a:r>
          <a:endParaRPr lang="es-ES" sz="2700" kern="1200" dirty="0"/>
        </a:p>
      </dsp:txBody>
      <dsp:txXfrm>
        <a:off x="3124210" y="177799"/>
        <a:ext cx="2902148" cy="1741289"/>
      </dsp:txXfrm>
    </dsp:sp>
    <dsp:sp modelId="{DD165F56-8A92-4724-B05A-E46958ADDB23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effectLst/>
            </a:rPr>
            <a:t>1 trillón de dólares en costos para la sociedad</a:t>
          </a:r>
          <a:endParaRPr lang="es-ES" sz="2700" kern="1200" dirty="0"/>
        </a:p>
      </dsp:txBody>
      <dsp:txXfrm>
        <a:off x="1596925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4651C-658B-4ADD-B19A-FEC66B109273}">
      <dsp:nvSpPr>
        <dsp:cNvPr id="0" name=""/>
        <dsp:cNvSpPr/>
      </dsp:nvSpPr>
      <dsp:spPr>
        <a:xfrm>
          <a:off x="174902" y="2804"/>
          <a:ext cx="2581498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Reglamentos</a:t>
          </a:r>
          <a:endParaRPr lang="es-ES" sz="2400" kern="1200" dirty="0"/>
        </a:p>
      </dsp:txBody>
      <dsp:txXfrm>
        <a:off x="174902" y="2804"/>
        <a:ext cx="2581498" cy="1548898"/>
      </dsp:txXfrm>
    </dsp:sp>
    <dsp:sp modelId="{E6AFF325-AA22-40A2-A620-A661C60600E9}">
      <dsp:nvSpPr>
        <dsp:cNvPr id="0" name=""/>
        <dsp:cNvSpPr/>
      </dsp:nvSpPr>
      <dsp:spPr>
        <a:xfrm>
          <a:off x="2931942" y="23450"/>
          <a:ext cx="2581498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0319"/>
                <a:satOff val="-1680"/>
                <a:lumOff val="93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0319"/>
                <a:satOff val="-1680"/>
                <a:lumOff val="93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0319"/>
                <a:satOff val="-1680"/>
                <a:lumOff val="93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Normas de aplicación voluntaria</a:t>
          </a:r>
          <a:endParaRPr lang="es-ES" sz="2400" kern="1200" dirty="0"/>
        </a:p>
      </dsp:txBody>
      <dsp:txXfrm>
        <a:off x="2931942" y="23450"/>
        <a:ext cx="2581498" cy="1548898"/>
      </dsp:txXfrm>
    </dsp:sp>
    <dsp:sp modelId="{9FDB199E-A210-4DFB-9816-5AF3AB054A87}">
      <dsp:nvSpPr>
        <dsp:cNvPr id="0" name=""/>
        <dsp:cNvSpPr/>
      </dsp:nvSpPr>
      <dsp:spPr>
        <a:xfrm>
          <a:off x="5791210" y="0"/>
          <a:ext cx="2581498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0639"/>
                <a:satOff val="-3360"/>
                <a:lumOff val="186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60639"/>
                <a:satOff val="-3360"/>
                <a:lumOff val="186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60639"/>
                <a:satOff val="-3360"/>
                <a:lumOff val="186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Identifica, controla y </a:t>
          </a:r>
          <a:r>
            <a:rPr lang="en-US" sz="2400" kern="1200" dirty="0" err="1" smtClean="0">
              <a:effectLst/>
            </a:rPr>
            <a:t>analiza</a:t>
          </a:r>
          <a:r>
            <a:rPr lang="en-US" sz="2400" kern="1200" dirty="0" smtClean="0">
              <a:effectLst/>
            </a:rPr>
            <a:t> </a:t>
          </a:r>
          <a:r>
            <a:rPr lang="en-US" sz="2400" kern="1200" dirty="0" err="1" smtClean="0">
              <a:effectLst/>
            </a:rPr>
            <a:t>tendencias</a:t>
          </a:r>
          <a:endParaRPr lang="es-ES" sz="2400" kern="1200" dirty="0"/>
        </a:p>
      </dsp:txBody>
      <dsp:txXfrm>
        <a:off x="5791210" y="0"/>
        <a:ext cx="2581498" cy="1548898"/>
      </dsp:txXfrm>
    </dsp:sp>
    <dsp:sp modelId="{4657F8EE-BB2B-4C66-891A-EA2637B2DBE6}">
      <dsp:nvSpPr>
        <dsp:cNvPr id="0" name=""/>
        <dsp:cNvSpPr/>
      </dsp:nvSpPr>
      <dsp:spPr>
        <a:xfrm>
          <a:off x="211456" y="1872505"/>
          <a:ext cx="2581498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Evalúa los riesgos</a:t>
          </a:r>
          <a:endParaRPr lang="es-ES" sz="2400" kern="1200" dirty="0"/>
        </a:p>
      </dsp:txBody>
      <dsp:txXfrm>
        <a:off x="211456" y="1872505"/>
        <a:ext cx="2581498" cy="1548898"/>
      </dsp:txXfrm>
    </dsp:sp>
    <dsp:sp modelId="{28B4CF79-43AF-4CCA-B4AE-4451EAC201BD}">
      <dsp:nvSpPr>
        <dsp:cNvPr id="0" name=""/>
        <dsp:cNvSpPr/>
      </dsp:nvSpPr>
      <dsp:spPr>
        <a:xfrm>
          <a:off x="3018655" y="1872505"/>
          <a:ext cx="2581498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21278"/>
                <a:satOff val="-6720"/>
                <a:lumOff val="37389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21278"/>
                <a:satOff val="-6720"/>
                <a:lumOff val="37389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21278"/>
                <a:satOff val="-6720"/>
                <a:lumOff val="373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</a:t>
          </a:r>
          <a:r>
            <a:rPr lang="en-US" sz="2400" kern="1200" dirty="0" smtClean="0">
              <a:effectLst/>
            </a:rPr>
            <a:t>nvestiga</a:t>
          </a:r>
          <a:endParaRPr lang="es-ES" sz="2400" kern="1200" dirty="0"/>
        </a:p>
      </dsp:txBody>
      <dsp:txXfrm>
        <a:off x="3018655" y="1872505"/>
        <a:ext cx="2581498" cy="1548898"/>
      </dsp:txXfrm>
    </dsp:sp>
    <dsp:sp modelId="{F5E6B909-607B-4E1C-80BC-D9198AF25150}">
      <dsp:nvSpPr>
        <dsp:cNvPr id="0" name=""/>
        <dsp:cNvSpPr/>
      </dsp:nvSpPr>
      <dsp:spPr>
        <a:xfrm>
          <a:off x="5825879" y="1872505"/>
          <a:ext cx="2508390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21278"/>
                <a:satOff val="-6720"/>
                <a:lumOff val="37389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21278"/>
                <a:satOff val="-6720"/>
                <a:lumOff val="37389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21278"/>
                <a:satOff val="-6720"/>
                <a:lumOff val="373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</a:rPr>
            <a:t>Informa sobre la fabricación con la seguridad en </a:t>
          </a:r>
          <a:r>
            <a:rPr lang="en-US" sz="2400" kern="1200" dirty="0" err="1" smtClean="0">
              <a:effectLst/>
            </a:rPr>
            <a:t>mente</a:t>
          </a:r>
          <a:endParaRPr lang="en-US" sz="2400" kern="1200" dirty="0" smtClean="0">
            <a:effectLst/>
          </a:endParaRPr>
        </a:p>
      </dsp:txBody>
      <dsp:txXfrm>
        <a:off x="5825879" y="1872505"/>
        <a:ext cx="2508390" cy="1548898"/>
      </dsp:txXfrm>
    </dsp:sp>
    <dsp:sp modelId="{C90DA5D8-1A8A-42A3-8BC7-95240D1F9413}">
      <dsp:nvSpPr>
        <dsp:cNvPr id="0" name=""/>
        <dsp:cNvSpPr/>
      </dsp:nvSpPr>
      <dsp:spPr>
        <a:xfrm>
          <a:off x="246461" y="3623399"/>
          <a:ext cx="2581498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/>
            </a:rPr>
            <a:t>Informa</a:t>
          </a:r>
          <a:r>
            <a:rPr lang="en-US" sz="2400" kern="1200" dirty="0" smtClean="0">
              <a:effectLst/>
            </a:rPr>
            <a:t> sobre el uso seguro de los productos. </a:t>
          </a:r>
          <a:endParaRPr lang="es-ES" sz="2400" kern="1200" dirty="0"/>
        </a:p>
      </dsp:txBody>
      <dsp:txXfrm>
        <a:off x="246461" y="3623399"/>
        <a:ext cx="2581498" cy="1548898"/>
      </dsp:txXfrm>
    </dsp:sp>
    <dsp:sp modelId="{46BB756C-E75E-4E75-B8A3-03EC026243B9}">
      <dsp:nvSpPr>
        <dsp:cNvPr id="0" name=""/>
        <dsp:cNvSpPr/>
      </dsp:nvSpPr>
      <dsp:spPr>
        <a:xfrm>
          <a:off x="3080559" y="3632701"/>
          <a:ext cx="2581498" cy="154889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0639"/>
                <a:satOff val="-3360"/>
                <a:lumOff val="186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60639"/>
                <a:satOff val="-3360"/>
                <a:lumOff val="186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60639"/>
                <a:satOff val="-3360"/>
                <a:lumOff val="186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/>
            </a:rPr>
            <a:t>Vigilancia: </a:t>
          </a:r>
          <a:r>
            <a:rPr lang="en-US" sz="2000" kern="1200" dirty="0" err="1" smtClean="0">
              <a:effectLst/>
            </a:rPr>
            <a:t>importadores</a:t>
          </a:r>
          <a:r>
            <a:rPr lang="en-US" sz="2000" kern="1200" dirty="0" smtClean="0">
              <a:effectLst/>
            </a:rPr>
            <a:t>, </a:t>
          </a:r>
          <a:r>
            <a:rPr lang="en-US" sz="2000" kern="1200" dirty="0" err="1" smtClean="0">
              <a:effectLst/>
            </a:rPr>
            <a:t>distribuidores</a:t>
          </a:r>
          <a:r>
            <a:rPr lang="en-US" sz="2000" kern="1200" dirty="0" smtClean="0">
              <a:effectLst/>
            </a:rPr>
            <a:t>, </a:t>
          </a:r>
          <a:r>
            <a:rPr lang="en-US" sz="2000" kern="1200" dirty="0" err="1" smtClean="0">
              <a:effectLst/>
            </a:rPr>
            <a:t>minoristas</a:t>
          </a:r>
          <a:r>
            <a:rPr lang="en-US" sz="2000" kern="1200" dirty="0" smtClean="0">
              <a:effectLst/>
            </a:rPr>
            <a:t>, internet, </a:t>
          </a:r>
          <a:r>
            <a:rPr lang="en-US" sz="2000" kern="1200" dirty="0" err="1" smtClean="0">
              <a:effectLst/>
            </a:rPr>
            <a:t>puertos</a:t>
          </a:r>
          <a:endParaRPr lang="es-ES" sz="2000" kern="1200" dirty="0"/>
        </a:p>
      </dsp:txBody>
      <dsp:txXfrm>
        <a:off x="3080559" y="3632701"/>
        <a:ext cx="2581498" cy="1548898"/>
      </dsp:txXfrm>
    </dsp:sp>
    <dsp:sp modelId="{8421B91F-2398-44D8-92E8-00CB7AD49998}">
      <dsp:nvSpPr>
        <dsp:cNvPr id="0" name=""/>
        <dsp:cNvSpPr/>
      </dsp:nvSpPr>
      <dsp:spPr>
        <a:xfrm>
          <a:off x="5867390" y="3619705"/>
          <a:ext cx="2438379" cy="156189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0319"/>
                <a:satOff val="-1680"/>
                <a:lumOff val="93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0319"/>
                <a:satOff val="-1680"/>
                <a:lumOff val="93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0319"/>
                <a:satOff val="-1680"/>
                <a:lumOff val="93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effectLst/>
            </a:rPr>
            <a:t>Investigaciones,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err="1" smtClean="0">
              <a:effectLst/>
            </a:rPr>
            <a:t>retiros</a:t>
          </a:r>
          <a:r>
            <a:rPr lang="en-US" sz="2400" kern="1200" dirty="0" smtClean="0">
              <a:effectLst/>
            </a:rPr>
            <a:t> de mercado,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effectLst/>
            </a:rPr>
            <a:t>cumplimiento</a:t>
          </a:r>
          <a:endParaRPr lang="es-ES" sz="2400" kern="1200" dirty="0"/>
        </a:p>
      </dsp:txBody>
      <dsp:txXfrm>
        <a:off x="5867390" y="3619705"/>
        <a:ext cx="2438379" cy="1561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>
              <a:defRPr sz="1200"/>
            </a:lvl1pPr>
          </a:lstStyle>
          <a:p>
            <a:r>
              <a:rPr lang="en-US" dirty="0" smtClean="0"/>
              <a:t>&amp;[MPI Classification]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>
              <a:defRPr sz="1200"/>
            </a:lvl1pPr>
          </a:lstStyle>
          <a:p>
            <a:fld id="{5F0FE2F5-BF0B-458F-BA68-D31C89D2312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>
              <a:defRPr sz="1200"/>
            </a:lvl1pPr>
          </a:lstStyle>
          <a:p>
            <a:fld id="{B24B393D-82C6-4A14-8282-422FD2CA9D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64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>
              <a:defRPr sz="1200"/>
            </a:lvl1pPr>
          </a:lstStyle>
          <a:p>
            <a:r>
              <a:rPr lang="en-US" dirty="0" smtClean="0"/>
              <a:t>&amp;[MPI Classification]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>
              <a:defRPr sz="1200"/>
            </a:lvl1pPr>
          </a:lstStyle>
          <a:p>
            <a:fld id="{9E995CF9-202A-4BA4-B451-D935646B39A7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8" rIns="93177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8" rIns="93177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>
              <a:defRPr sz="1200"/>
            </a:lvl1pPr>
          </a:lstStyle>
          <a:p>
            <a:fld id="{5FAD4E6B-B411-4931-BB72-70D19DE52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91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FF0B627-5992-49B8-B041-4337EFA2004E}" type="datetime1">
              <a:rPr lang="en-US" sz="1200">
                <a:solidFill>
                  <a:schemeClr val="tx2"/>
                </a:solidFill>
                <a:latin typeface="Tahoma" pitchFamily="34" charset="0"/>
              </a:rPr>
              <a:pPr eaLnBrk="1" hangingPunct="1"/>
              <a:t>12/1/2015</a:t>
            </a:fld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tx2"/>
                </a:solidFill>
                <a:latin typeface="Tahoma" pitchFamily="34" charset="0"/>
              </a:rPr>
              <a:t>This presentation was prepared by CPSC staff, has not been reviewed or approved by, and may not reflect the views of, the Commission.</a:t>
            </a: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88" y="4416426"/>
            <a:ext cx="504604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9736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E372BB-5AF2-4BB2-84FB-3086F20420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329" y="4418108"/>
            <a:ext cx="5049156" cy="41784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dirty="0">
                <a:solidFill>
                  <a:schemeClr val="bg1"/>
                </a:solidFill>
              </a:rPr>
              <a:t>CPSC supports continuous improvement to voluntary safety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D4E6B-B411-4931-BB72-70D19DE52CCE}" type="slidenum">
              <a:rPr lang="en-U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6910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70B3CB-CAC6-4685-B497-799A921753C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0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31DBF50F-96C8-4AC1-977F-0912D2428768}" type="datetime1">
              <a:rPr lang="en-US" sz="1200">
                <a:solidFill>
                  <a:schemeClr val="tx2"/>
                </a:solidFill>
                <a:latin typeface="Tahoma" pitchFamily="34" charset="0"/>
              </a:rPr>
              <a:pPr eaLnBrk="1" hangingPunct="1"/>
              <a:t>12/1/2015</a:t>
            </a:fld>
            <a:endParaRPr lang="es-ES" sz="12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2"/>
                </a:solidFill>
                <a:latin typeface="Tahoma" pitchFamily="34" charset="0"/>
              </a:rPr>
              <a:t>Esta presentación fue preparada por el personal de la Comisión y no ha sido examinada ni aprobada por la Comisión, por lo que no necesariamente refleja la opinión de la misma.</a:t>
            </a: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FOR COMPLIANCE – DELETE CIVIL PENALTIES AND REPLACE WITH – REPORTING OBLIGATIONS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DE3DE2B-8F29-4646-B9B1-9E280E705DED}" type="slidenum">
              <a:rPr lang="en-US" sz="1200">
                <a:solidFill>
                  <a:schemeClr val="tx2"/>
                </a:solidFill>
                <a:latin typeface="Tahoma" pitchFamily="34" charset="0"/>
              </a:rPr>
              <a:pPr eaLnBrk="1" hangingPunct="1"/>
              <a:t>4</a:t>
            </a:fld>
            <a:endParaRPr lang="es-ES" sz="12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88" y="4416427"/>
            <a:ext cx="504604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EA45BE0-EC23-49DA-A483-0B067CD96724}" type="datetime1">
              <a:rPr lang="en-US" sz="1200">
                <a:solidFill>
                  <a:schemeClr val="tx2"/>
                </a:solidFill>
                <a:latin typeface="Tahoma" pitchFamily="34" charset="0"/>
              </a:rPr>
              <a:pPr eaLnBrk="1" hangingPunct="1"/>
              <a:t>12/1/2015</a:t>
            </a:fld>
            <a:endParaRPr lang="es-ES" sz="1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2"/>
                </a:solidFill>
                <a:latin typeface="Tahoma" pitchFamily="34" charset="0"/>
              </a:rPr>
              <a:t>Esta presentación fue preparada por el personal de la Comisión y no ha sido examinada ni aprobada por la Comisión, por lo que no necesariamente refleja la opinión de la misma.</a:t>
            </a: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88" y="4416426"/>
            <a:ext cx="504604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1CECFF4F-9AE2-4862-AE29-9489296CAD6B}" type="datetime1">
              <a:rPr lang="en-US" sz="1200">
                <a:solidFill>
                  <a:schemeClr val="tx2"/>
                </a:solidFill>
                <a:latin typeface="Tahoma" pitchFamily="34" charset="0"/>
              </a:rPr>
              <a:pPr eaLnBrk="1" hangingPunct="1"/>
              <a:t>12/1/2015</a:t>
            </a:fld>
            <a:endParaRPr 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84" indent="-285725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899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05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218" indent="-228580" defTabSz="93178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378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53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69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857" indent="-228580" defTabSz="93178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2"/>
                </a:solidFill>
                <a:latin typeface="Tahoma" pitchFamily="34" charset="0"/>
              </a:rPr>
              <a:t>This presentation was prepared by CPSC staff, has not been reviewed or approved by, and may not reflect the views of, the Commission.</a:t>
            </a: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88" y="4416426"/>
            <a:ext cx="504604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18" indent="-285700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798" indent="-228559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599916" indent="-228559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036" indent="-228559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156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275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394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514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1002B018-D921-4813-A1D2-56D24C0FCF5F}" type="datetime1">
              <a:rPr lang="en-US" sz="1200">
                <a:solidFill>
                  <a:schemeClr val="tx2"/>
                </a:solidFill>
                <a:latin typeface="Tahoma" pitchFamily="34" charset="0"/>
              </a:rPr>
              <a:pPr eaLnBrk="1" hangingPunct="1"/>
              <a:t>12/1/2015</a:t>
            </a:fld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818" indent="-285700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2798" indent="-228559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599916" indent="-228559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036" indent="-228559" defTabSz="931697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156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275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8394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5514" indent="-228559" defTabSz="931697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tx2"/>
                </a:solidFill>
                <a:latin typeface="Tahoma" pitchFamily="34" charset="0"/>
              </a:rPr>
              <a:t>This presentation was prepared by CPSC staff, has not been reviewed or approved by, and may not reflect the views of, the Commission.</a:t>
            </a: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B0C64-0D63-4057-956F-07FF6946995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12/1/2015</a:t>
            </a:fld>
            <a:endParaRPr lang="es-E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dirty="0" smtClean="0"/>
              <a:t>Esta presentación fue preparada por el personal de la Comisión y no ha sido examinada ni aprobada por la Comisión, por lo que no necesariamente refleja la opinión de la misma.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Un trillón </a:t>
            </a:r>
            <a:r>
              <a:rPr lang="en-US" dirty="0" err="1" smtClean="0">
                <a:ea typeface="ＭＳ Ｐゴシック" pitchFamily="34" charset="-128"/>
              </a:rPr>
              <a:t>es</a:t>
            </a:r>
            <a:r>
              <a:rPr lang="en-US" dirty="0" smtClean="0">
                <a:ea typeface="ＭＳ Ｐゴシック" pitchFamily="34" charset="-128"/>
              </a:rPr>
              <a:t> un </a:t>
            </a:r>
            <a:r>
              <a:rPr lang="en-US" dirty="0" err="1" smtClean="0">
                <a:ea typeface="ＭＳ Ｐゴシック" pitchFamily="34" charset="-128"/>
              </a:rPr>
              <a:t>millón</a:t>
            </a:r>
            <a:r>
              <a:rPr lang="en-US" baseline="0" dirty="0" smtClean="0">
                <a:ea typeface="ＭＳ Ｐゴシック" pitchFamily="34" charset="-128"/>
              </a:rPr>
              <a:t> de </a:t>
            </a:r>
            <a:r>
              <a:rPr lang="en-US" baseline="0" dirty="0" err="1" smtClean="0">
                <a:ea typeface="ＭＳ Ｐゴシック" pitchFamily="34" charset="-128"/>
              </a:rPr>
              <a:t>millones</a:t>
            </a:r>
            <a:endParaRPr lang="en-US" baseline="0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ea typeface="ＭＳ Ｐゴシック" pitchFamily="34" charset="-128"/>
              </a:rPr>
              <a:t>$1,000,000,000,000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5BF217-94E2-4F28-B2FE-A1674401CDF5}" type="slidenum">
              <a:rPr lang="en-U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E93B3-91D4-431F-B659-41A3FDF0C8B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24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2C138-447E-4CC6-8261-1DBA2CC806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0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7500"/>
                    </a14:imgEffect>
                    <a14:imgEffect>
                      <a14:brightnessContrast contrast="12000"/>
                    </a14:imgEffect>
                  </a14:imgLayer>
                </a14:imgProps>
              </a:ext>
            </a:extLst>
          </a:blip>
          <a:srcRect/>
          <a:stretch>
            <a:fillRect l="-12000" t="-7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hyperlink" Target="http://images.google.com/imgres?imgurl=http://www.elec-saver.com/es-image/3faa.png&amp;imgrefurl=http://www.elec-saver.com/pr16.htm&amp;h=240&amp;w=238&amp;sz=22&amp;tbnid=MuNXV27J7XMJ:&amp;tbnh=103&amp;tbnw=103&amp;start=32&amp;prev=/images?q=federal+aviation+administration&amp;start=20&amp;hl=en&amp;lr=&amp;sa=N" TargetMode="Externa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sonprevention.org/main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76200" y="0"/>
            <a:ext cx="9372600" cy="1143000"/>
          </a:xfrm>
        </p:spPr>
        <p:txBody>
          <a:bodyPr>
            <a:noAutofit/>
          </a:bodyPr>
          <a:lstStyle/>
          <a:p>
            <a:r>
              <a:rPr lang="es-ES" sz="3550" b="0" dirty="0" smtClean="0">
                <a:solidFill>
                  <a:schemeClr val="bg1"/>
                </a:solidFill>
              </a:rPr>
              <a:t>Comisión </a:t>
            </a:r>
            <a:r>
              <a:rPr lang="es-ES" sz="3550" dirty="0" smtClean="0">
                <a:solidFill>
                  <a:schemeClr val="bg1"/>
                </a:solidFill>
              </a:rPr>
              <a:t>para la Seguridad de los Productos de </a:t>
            </a:r>
            <a:r>
              <a:rPr lang="es-ES" sz="3550" dirty="0">
                <a:solidFill>
                  <a:schemeClr val="bg1"/>
                </a:solidFill>
              </a:rPr>
              <a:t>C</a:t>
            </a:r>
            <a:r>
              <a:rPr lang="es-ES" sz="3550" dirty="0" smtClean="0">
                <a:solidFill>
                  <a:schemeClr val="bg1"/>
                </a:solidFill>
              </a:rPr>
              <a:t>onsumo </a:t>
            </a:r>
            <a:r>
              <a:rPr lang="es-ES" sz="3550" dirty="0">
                <a:solidFill>
                  <a:schemeClr val="bg1"/>
                </a:solidFill>
              </a:rPr>
              <a:t>de los EE. UU. (</a:t>
            </a:r>
            <a:r>
              <a:rPr lang="es-ES" sz="3550" dirty="0" smtClean="0">
                <a:solidFill>
                  <a:schemeClr val="bg1"/>
                </a:solidFill>
              </a:rPr>
              <a:t>CPSC)</a:t>
            </a:r>
            <a:endParaRPr lang="es-ES" sz="3550" b="0" dirty="0" smtClean="0">
              <a:solidFill>
                <a:schemeClr val="bg1"/>
              </a:solidFill>
            </a:endParaRP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52400" y="5943599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2000" dirty="0" smtClean="0">
                <a:solidFill>
                  <a:schemeClr val="bg1"/>
                </a:solidFill>
                <a:effectLst/>
              </a:rPr>
              <a:t>Esta presentación fue preparada por personal de la CPSC sin revisión ni aprobación de la Comisión, pudiendo por ende no reflejar los puntos de vista de la misma.</a:t>
            </a:r>
            <a:endParaRPr lang="es-ES" sz="2000" dirty="0">
              <a:solidFill>
                <a:schemeClr val="bg1"/>
              </a:solidFill>
              <a:effectLst/>
            </a:endParaRPr>
          </a:p>
        </p:txBody>
      </p:sp>
      <p:pic>
        <p:nvPicPr>
          <p:cNvPr id="1026" name="Picture 2" descr="C:\Users\amajane\AppData\Local\Microsoft\Windows\Temporary Internet Files\Content.Outlook\L3XSOOPK\CPSC_logo_redblu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2667000"/>
            <a:ext cx="2723343" cy="272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b="1" dirty="0" smtClean="0">
                <a:solidFill>
                  <a:schemeClr val="bg1"/>
                </a:solidFill>
              </a:rPr>
              <a:t>¿Cómo previene la CPSC las lesiones y las muertes?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467600" y="6324600"/>
            <a:ext cx="1676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27517055"/>
              </p:ext>
            </p:extLst>
          </p:nvPr>
        </p:nvGraphicFramePr>
        <p:xfrm>
          <a:off x="304800" y="14478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2E93B3-91D4-431F-B659-41A3FDF0C8B6}" type="slidenum">
              <a:rPr lang="en-U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419100"/>
            <a:ext cx="8229600" cy="838200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s-ES" sz="3800" b="1" dirty="0" smtClean="0">
                <a:solidFill>
                  <a:schemeClr val="bg1"/>
                </a:solidFill>
              </a:rPr>
              <a:t>Monitoreo de las normas voluntarias por parte de la Comisión</a:t>
            </a:r>
            <a:endParaRPr lang="es-ES" sz="3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03384178"/>
              </p:ext>
            </p:extLst>
          </p:nvPr>
        </p:nvGraphicFramePr>
        <p:xfrm>
          <a:off x="1219200" y="1295400"/>
          <a:ext cx="67437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6248400"/>
            <a:ext cx="4648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 typeface="Arial" pitchFamily="34" charset="0"/>
              <a:buNone/>
            </a:pPr>
            <a:endParaRPr lang="es-ES" sz="21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es-ES" dirty="0" smtClean="0">
                <a:solidFill>
                  <a:schemeClr val="bg1"/>
                </a:solidFill>
              </a:rPr>
              <a:t>El personal de la Comisión no vota.</a:t>
            </a:r>
          </a:p>
          <a:p>
            <a:pPr>
              <a:lnSpc>
                <a:spcPct val="120000"/>
              </a:lnSpc>
            </a:pPr>
            <a:endParaRPr lang="es-ES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" sz="20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Arial" pitchFamily="34" charset="0"/>
              <a:buNone/>
            </a:pPr>
            <a:endParaRPr lang="es-ES" sz="19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8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Productos de </a:t>
            </a:r>
            <a:r>
              <a:rPr lang="en-US" sz="3600" dirty="0" err="1" smtClean="0">
                <a:solidFill>
                  <a:schemeClr val="bg1"/>
                </a:solidFill>
              </a:rPr>
              <a:t>consumo</a:t>
            </a:r>
            <a:r>
              <a:rPr lang="en-US" sz="3600" dirty="0" smtClean="0">
                <a:solidFill>
                  <a:schemeClr val="bg1"/>
                </a:solidFill>
              </a:rPr>
              <a:t> con </a:t>
            </a:r>
            <a:r>
              <a:rPr lang="en-US" sz="3600" dirty="0" err="1" smtClean="0">
                <a:solidFill>
                  <a:schemeClr val="bg1"/>
                </a:solidFill>
              </a:rPr>
              <a:t>normas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voluntarias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en</a:t>
            </a:r>
            <a:r>
              <a:rPr lang="en-US" sz="3600" dirty="0" smtClean="0">
                <a:solidFill>
                  <a:schemeClr val="bg1"/>
                </a:solidFill>
              </a:rPr>
              <a:t> EE.UU.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Equipo</a:t>
            </a:r>
            <a:r>
              <a:rPr lang="en-US" sz="3600" dirty="0" smtClean="0">
                <a:solidFill>
                  <a:schemeClr val="bg1"/>
                </a:solidFill>
              </a:rPr>
              <a:t> de </a:t>
            </a:r>
            <a:r>
              <a:rPr lang="en-US" sz="3600" dirty="0" err="1" smtClean="0">
                <a:solidFill>
                  <a:schemeClr val="bg1"/>
                </a:solidFill>
              </a:rPr>
              <a:t>jardinería</a:t>
            </a:r>
            <a:endParaRPr lang="en-US" sz="36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Electrodomésticos</a:t>
            </a:r>
            <a:endParaRPr lang="en-US" sz="36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Productos de </a:t>
            </a:r>
            <a:r>
              <a:rPr lang="en-US" sz="3600" dirty="0" err="1" smtClean="0">
                <a:solidFill>
                  <a:schemeClr val="bg1"/>
                </a:solidFill>
              </a:rPr>
              <a:t>recreación</a:t>
            </a:r>
            <a:endParaRPr lang="en-US" sz="36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Productos </a:t>
            </a:r>
            <a:r>
              <a:rPr lang="en-US" sz="3600" dirty="0" err="1" smtClean="0">
                <a:solidFill>
                  <a:schemeClr val="bg1"/>
                </a:solidFill>
              </a:rPr>
              <a:t>eléctricos</a:t>
            </a:r>
            <a:endParaRPr lang="en-US" sz="36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Muebles</a:t>
            </a:r>
            <a:endParaRPr lang="en-US" sz="36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Tapetes</a:t>
            </a:r>
            <a:r>
              <a:rPr lang="en-US" sz="3600" dirty="0" smtClean="0">
                <a:solidFill>
                  <a:schemeClr val="bg1"/>
                </a:solidFill>
              </a:rPr>
              <a:t> y </a:t>
            </a:r>
            <a:r>
              <a:rPr lang="en-US" sz="3600" dirty="0" err="1" smtClean="0">
                <a:solidFill>
                  <a:schemeClr val="bg1"/>
                </a:solidFill>
              </a:rPr>
              <a:t>recubrimientos</a:t>
            </a:r>
            <a:r>
              <a:rPr lang="en-US" sz="3600" dirty="0" smtClean="0">
                <a:solidFill>
                  <a:schemeClr val="bg1"/>
                </a:solidFill>
              </a:rPr>
              <a:t> para </a:t>
            </a:r>
            <a:r>
              <a:rPr lang="en-US" sz="3600" dirty="0" err="1" smtClean="0">
                <a:solidFill>
                  <a:schemeClr val="bg1"/>
                </a:solidFill>
              </a:rPr>
              <a:t>paredes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Productos para </a:t>
            </a:r>
            <a:r>
              <a:rPr lang="en-US" sz="3600" dirty="0" err="1" smtClean="0">
                <a:solidFill>
                  <a:schemeClr val="bg1"/>
                </a:solidFill>
              </a:rPr>
              <a:t>niños</a:t>
            </a:r>
            <a:r>
              <a:rPr lang="en-US" sz="3600" dirty="0" smtClean="0">
                <a:solidFill>
                  <a:schemeClr val="bg1"/>
                </a:solidFill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</a:rPr>
              <a:t>norma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voluntaria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incorporada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en</a:t>
            </a:r>
            <a:r>
              <a:rPr lang="en-US" sz="3600" dirty="0" smtClean="0">
                <a:solidFill>
                  <a:schemeClr val="bg1"/>
                </a:solidFill>
              </a:rPr>
              <a:t> la ley)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75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Reglamentos técnicos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Se puede dar inicio al proceso reglamentario por voto de la Comisión o por petición de una de las partes interesadas.</a:t>
            </a:r>
          </a:p>
          <a:p>
            <a:pPr marL="0" indent="0">
              <a:lnSpc>
                <a:spcPct val="90000"/>
              </a:lnSpc>
              <a:buNone/>
            </a:pPr>
            <a:endParaRPr lang="es-ES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644718"/>
              </p:ext>
            </p:extLst>
          </p:nvPr>
        </p:nvGraphicFramePr>
        <p:xfrm>
          <a:off x="1066800" y="2057400"/>
          <a:ext cx="7010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4343400" y="5638800"/>
            <a:ext cx="609600" cy="381000"/>
          </a:xfrm>
          <a:prstGeom prst="rect">
            <a:avLst/>
          </a:prstGeom>
          <a:solidFill>
            <a:srgbClr val="2A5291"/>
          </a:solidFill>
          <a:ln>
            <a:solidFill>
              <a:srgbClr val="2A5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62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Información </a:t>
            </a:r>
            <a:r>
              <a:rPr lang="es-ES" sz="4000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de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contacto</a:t>
            </a:r>
            <a:endParaRPr lang="es-ES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 Consumer Product Safety Commission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AAC440D-EF9D-4F6B-A818-042FF55F058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9180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es-ES" sz="2400" dirty="0" smtClean="0"/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es-ES" sz="2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Tilven </a:t>
            </a:r>
            <a:r>
              <a:rPr lang="en-US" sz="2800" dirty="0">
                <a:solidFill>
                  <a:schemeClr val="bg1"/>
                </a:solidFill>
              </a:rPr>
              <a:t>Bernal</a:t>
            </a:r>
          </a:p>
          <a:p>
            <a:pPr marL="0" indent="0" algn="ctr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Gerente de Programas para Las Américas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Oficina de Programas Internacionales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E-mail: </a:t>
            </a:r>
            <a:r>
              <a:rPr lang="en-US" sz="2800" u="sng" dirty="0">
                <a:solidFill>
                  <a:schemeClr val="bg1"/>
                </a:solidFill>
              </a:rPr>
              <a:t>Tbernal@cpsc.gov</a:t>
            </a:r>
          </a:p>
          <a:p>
            <a:pPr marL="0" indent="0" algn="ctr"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Phone: 301-504-7309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es-E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2757" y="54428"/>
            <a:ext cx="8311243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bg1"/>
                </a:solidFill>
              </a:rPr>
              <a:t>Comisión para la Seguridad de los Productos de Consumo de los Estados Unidos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221162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s-ES" sz="3600" dirty="0" smtClean="0">
                <a:solidFill>
                  <a:schemeClr val="bg1"/>
                </a:solidFill>
              </a:rPr>
              <a:t>Organismo federal independiente</a:t>
            </a:r>
          </a:p>
          <a:p>
            <a:pPr eaLnBrk="1" hangingPunct="1">
              <a:defRPr/>
            </a:pPr>
            <a:r>
              <a:rPr lang="es-ES" sz="3600" dirty="0" smtClean="0">
                <a:solidFill>
                  <a:schemeClr val="bg1"/>
                </a:solidFill>
              </a:rPr>
              <a:t>Establecido en mayo de 1973</a:t>
            </a:r>
          </a:p>
          <a:p>
            <a:pPr eaLnBrk="1" hangingPunct="1">
              <a:defRPr/>
            </a:pPr>
            <a:r>
              <a:rPr lang="es-ES" sz="3600" dirty="0" smtClean="0">
                <a:solidFill>
                  <a:schemeClr val="bg1"/>
                </a:solidFill>
              </a:rPr>
              <a:t>Desde el gobierno federal, tiene a su cargo las funciones de seguridad de los productos de consumo</a:t>
            </a:r>
          </a:p>
          <a:p>
            <a:pPr eaLnBrk="1" hangingPunct="1">
              <a:defRPr/>
            </a:pPr>
            <a:r>
              <a:rPr lang="es-ES" sz="3600" dirty="0" smtClean="0">
                <a:solidFill>
                  <a:schemeClr val="bg1"/>
                </a:solidFill>
              </a:rPr>
              <a:t>Cinco comisionados, designados por el Presidente y ratificados por el Senado.</a:t>
            </a:r>
          </a:p>
        </p:txBody>
      </p:sp>
      <p:pic>
        <p:nvPicPr>
          <p:cNvPr id="6" name="Picture 2" descr="C:\Users\amajane\AppData\Local\Microsoft\Windows\Temporary Internet Files\Content.Outlook\L3XSOOPK\CPSC_logo_redblu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38199" cy="83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90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2743200" y="2524125"/>
            <a:ext cx="3679825" cy="0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105400" y="2768600"/>
            <a:ext cx="2743200" cy="549275"/>
          </a:xfrm>
          <a:prstGeom prst="rect">
            <a:avLst/>
          </a:prstGeom>
          <a:solidFill>
            <a:srgbClr val="77933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u="sng" dirty="0" smtClean="0">
                <a:solidFill>
                  <a:schemeClr val="bg1"/>
                </a:solidFill>
              </a:rPr>
              <a:t>ASESOR JURÍDICO GENERAL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s-ES" sz="1200" b="1" dirty="0" smtClean="0">
              <a:solidFill>
                <a:schemeClr val="bg1"/>
              </a:solidFill>
            </a:endParaRP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1963738" y="2751138"/>
            <a:ext cx="2743200" cy="552450"/>
          </a:xfrm>
          <a:prstGeom prst="rect">
            <a:avLst/>
          </a:prstGeom>
          <a:solidFill>
            <a:srgbClr val="77933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200" b="1" u="sng" dirty="0">
                <a:solidFill>
                  <a:schemeClr val="bg1"/>
                </a:solidFill>
                <a:latin typeface="Arial" charset="0"/>
              </a:rPr>
              <a:t>DIRECTOR EJECUTIVO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200" b="1" u="sng" dirty="0">
                <a:solidFill>
                  <a:schemeClr val="bg1"/>
                </a:solidFill>
                <a:latin typeface="Arial" charset="0"/>
              </a:rPr>
              <a:t>Subdirectores ejecutivos</a:t>
            </a:r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3276600" y="3317875"/>
            <a:ext cx="0" cy="349250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6138863" y="3692525"/>
            <a:ext cx="0" cy="304800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>
            <a:off x="8001000" y="3886200"/>
            <a:ext cx="0" cy="304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3268663" y="3951288"/>
            <a:ext cx="1635125" cy="1939925"/>
          </a:xfrm>
          <a:prstGeom prst="rect">
            <a:avLst/>
          </a:prstGeom>
          <a:solidFill>
            <a:srgbClr val="77933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u="sng" dirty="0" smtClean="0">
                <a:solidFill>
                  <a:schemeClr val="bg1"/>
                </a:solidFill>
              </a:rPr>
              <a:t>IDENTIFICACIÓN Y REDUCCIÓN DE PELIGROS</a:t>
            </a:r>
          </a:p>
          <a:p>
            <a:pPr algn="ctr" eaLnBrk="1" hangingPunct="1"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Economía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Ingeniería </a:t>
            </a:r>
          </a:p>
          <a:p>
            <a:pPr algn="ctr" eaLnBrk="1" hangingPunct="1"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 Epidemiología/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Ciencias de la Salud</a:t>
            </a:r>
          </a:p>
          <a:p>
            <a:pPr algn="ctr" eaLnBrk="1" hangingPunct="1"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Ciencias de</a:t>
            </a:r>
          </a:p>
          <a:p>
            <a:pPr algn="ctr" eaLnBrk="1" hangingPunct="1"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Laboratorio 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1828800" y="3948113"/>
            <a:ext cx="1371600" cy="2032000"/>
          </a:xfrm>
          <a:prstGeom prst="rect">
            <a:avLst/>
          </a:prstGeom>
          <a:solidFill>
            <a:srgbClr val="77933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u="sng" dirty="0" smtClean="0">
                <a:solidFill>
                  <a:schemeClr val="bg1"/>
                </a:solidFill>
              </a:rPr>
              <a:t>CUMPLIMIENTO y Operaciones de Campo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Retiros del mercado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Obligaciones de notificación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Investigaciones de incidentes</a:t>
            </a:r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7086600" y="3962400"/>
            <a:ext cx="1905000" cy="1938992"/>
          </a:xfrm>
          <a:prstGeom prst="rect">
            <a:avLst/>
          </a:prstGeom>
          <a:solidFill>
            <a:srgbClr val="77933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u="sng" dirty="0" smtClean="0">
                <a:solidFill>
                  <a:schemeClr val="bg1"/>
                </a:solidFill>
              </a:rPr>
              <a:t>PROGRAMAS INTERNACIONALES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Cooperación Internacional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Educación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Entrenamiento para la industria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s-ES" sz="1200" b="1" dirty="0" smtClean="0">
              <a:solidFill>
                <a:schemeClr val="bg1"/>
              </a:solidFill>
            </a:endParaRPr>
          </a:p>
        </p:txBody>
      </p:sp>
      <p:sp>
        <p:nvSpPr>
          <p:cNvPr id="7180" name="Rectangle 31"/>
          <p:cNvSpPr>
            <a:spLocks noChangeArrowheads="1"/>
          </p:cNvSpPr>
          <p:nvPr/>
        </p:nvSpPr>
        <p:spPr bwMode="auto">
          <a:xfrm>
            <a:off x="1274763" y="304800"/>
            <a:ext cx="7031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ES" sz="3600" b="1" dirty="0">
                <a:solidFill>
                  <a:schemeClr val="bg1"/>
                </a:solidFill>
                <a:latin typeface="Palatino Linotype" pitchFamily="18" charset="0"/>
              </a:rPr>
              <a:t>Organización de la CPSC*</a:t>
            </a:r>
          </a:p>
        </p:txBody>
      </p:sp>
      <p:sp>
        <p:nvSpPr>
          <p:cNvPr id="7181" name="Rectangle 32"/>
          <p:cNvSpPr>
            <a:spLocks noChangeArrowheads="1"/>
          </p:cNvSpPr>
          <p:nvPr/>
        </p:nvSpPr>
        <p:spPr bwMode="auto">
          <a:xfrm>
            <a:off x="463550" y="61722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s-ES" sz="1000" b="1" dirty="0">
                <a:solidFill>
                  <a:schemeClr val="bg1"/>
                </a:solidFill>
                <a:latin typeface="Palatino Linotype" pitchFamily="18" charset="0"/>
              </a:rPr>
              <a:t>*</a:t>
            </a:r>
            <a:r>
              <a:rPr lang="es-ES" sz="1200" b="1" dirty="0">
                <a:solidFill>
                  <a:schemeClr val="bg1"/>
                </a:solidFill>
                <a:latin typeface="Palatino Linotype" pitchFamily="18" charset="0"/>
              </a:rPr>
              <a:t>El presente organigrama funcional se ha simplificado y no incluye muchos de los grupos de apoyo centrales dentro de la CPSC, como Administración, Recursos Humanos, Servicios de Información, Presupuesto, Planificación, Inspector General, Igualdad en el Empleo, Secretaría y Asuntos del Congreso.</a:t>
            </a:r>
          </a:p>
        </p:txBody>
      </p:sp>
      <p:sp>
        <p:nvSpPr>
          <p:cNvPr id="108588" name="Line 44"/>
          <p:cNvSpPr>
            <a:spLocks noChangeShapeType="1"/>
          </p:cNvSpPr>
          <p:nvPr/>
        </p:nvSpPr>
        <p:spPr bwMode="auto">
          <a:xfrm>
            <a:off x="2511425" y="3667125"/>
            <a:ext cx="5489575" cy="0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2511425" y="3667125"/>
            <a:ext cx="0" cy="280988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184" name="Line 52"/>
          <p:cNvSpPr>
            <a:spLocks noChangeShapeType="1"/>
          </p:cNvSpPr>
          <p:nvPr/>
        </p:nvSpPr>
        <p:spPr bwMode="auto">
          <a:xfrm>
            <a:off x="4648200" y="1873250"/>
            <a:ext cx="0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97" name="Line 53"/>
          <p:cNvSpPr>
            <a:spLocks noChangeShapeType="1"/>
          </p:cNvSpPr>
          <p:nvPr/>
        </p:nvSpPr>
        <p:spPr bwMode="auto">
          <a:xfrm>
            <a:off x="3276600" y="2524125"/>
            <a:ext cx="0" cy="228600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8598" name="Line 54"/>
          <p:cNvSpPr>
            <a:spLocks noChangeShapeType="1"/>
          </p:cNvSpPr>
          <p:nvPr/>
        </p:nvSpPr>
        <p:spPr bwMode="auto">
          <a:xfrm>
            <a:off x="6423025" y="25146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57600" y="1229142"/>
            <a:ext cx="1905000" cy="830997"/>
          </a:xfrm>
          <a:prstGeom prst="rect">
            <a:avLst/>
          </a:prstGeom>
          <a:solidFill>
            <a:srgbClr val="255C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es-ES" sz="1600" b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1600" b="1" dirty="0" smtClean="0">
                <a:solidFill>
                  <a:srgbClr val="FFFFFF"/>
                </a:solidFill>
                <a:latin typeface="Palatino Linotype" pitchFamily="18" charset="0"/>
              </a:rPr>
              <a:t>Presidente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s-ES" sz="1600" b="1" dirty="0" smtClean="0">
              <a:solidFill>
                <a:srgbClr val="FFFFFF"/>
              </a:solidFill>
              <a:latin typeface="Palatino Linotyp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8800" y="1240331"/>
            <a:ext cx="1524000" cy="830997"/>
          </a:xfrm>
          <a:prstGeom prst="rect">
            <a:avLst/>
          </a:prstGeom>
          <a:solidFill>
            <a:srgbClr val="255C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es-ES" sz="16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1600" dirty="0" smtClean="0">
                <a:solidFill>
                  <a:srgbClr val="FFFFFF"/>
                </a:solidFill>
                <a:latin typeface="Palatino Linotype" pitchFamily="18" charset="0"/>
              </a:rPr>
              <a:t>Comisionado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s-ES" sz="1600" dirty="0" smtClean="0">
              <a:solidFill>
                <a:srgbClr val="FFFFFF"/>
              </a:solidFill>
              <a:latin typeface="Palatino Linotyp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7400" y="1229142"/>
            <a:ext cx="1524000" cy="861774"/>
          </a:xfrm>
          <a:prstGeom prst="rect">
            <a:avLst/>
          </a:prstGeom>
          <a:solidFill>
            <a:srgbClr val="255C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es-ES" sz="16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1600" dirty="0" smtClean="0">
                <a:solidFill>
                  <a:srgbClr val="FFFFFF"/>
                </a:solidFill>
                <a:latin typeface="Palatino Linotype" pitchFamily="18" charset="0"/>
              </a:rPr>
              <a:t>Comisionado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7196" name="Line 19"/>
          <p:cNvSpPr>
            <a:spLocks noChangeShapeType="1"/>
          </p:cNvSpPr>
          <p:nvPr/>
        </p:nvSpPr>
        <p:spPr bwMode="auto">
          <a:xfrm>
            <a:off x="5562600" y="15335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2399" y="1232467"/>
            <a:ext cx="1524001" cy="830997"/>
          </a:xfrm>
          <a:prstGeom prst="rect">
            <a:avLst/>
          </a:prstGeom>
          <a:solidFill>
            <a:srgbClr val="255C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es-ES" sz="16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1600" dirty="0" smtClean="0">
                <a:solidFill>
                  <a:srgbClr val="FFFFFF"/>
                </a:solidFill>
                <a:latin typeface="Palatino Linotype" pitchFamily="18" charset="0"/>
              </a:rPr>
              <a:t>Comisionado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s-ES" sz="1600" dirty="0" smtClean="0">
              <a:solidFill>
                <a:srgbClr val="FFFFFF"/>
              </a:solidFill>
              <a:latin typeface="Palatino Linotype" pitchFamily="18" charset="0"/>
            </a:endParaRPr>
          </a:p>
        </p:txBody>
      </p:sp>
      <p:cxnSp>
        <p:nvCxnSpPr>
          <p:cNvPr id="7200" name="Straight Connector 39"/>
          <p:cNvCxnSpPr>
            <a:cxnSpLocks noChangeShapeType="1"/>
          </p:cNvCxnSpPr>
          <p:nvPr/>
        </p:nvCxnSpPr>
        <p:spPr bwMode="auto">
          <a:xfrm flipH="1">
            <a:off x="3657600" y="1600200"/>
            <a:ext cx="152400" cy="263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7201" name="Line 19"/>
          <p:cNvSpPr>
            <a:spLocks noChangeShapeType="1"/>
          </p:cNvSpPr>
          <p:nvPr/>
        </p:nvSpPr>
        <p:spPr bwMode="auto">
          <a:xfrm>
            <a:off x="7391400" y="1524000"/>
            <a:ext cx="15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19"/>
          <p:cNvSpPr>
            <a:spLocks noChangeShapeType="1"/>
          </p:cNvSpPr>
          <p:nvPr/>
        </p:nvSpPr>
        <p:spPr bwMode="auto">
          <a:xfrm>
            <a:off x="3352800" y="15335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19"/>
          <p:cNvSpPr>
            <a:spLocks noChangeShapeType="1"/>
          </p:cNvSpPr>
          <p:nvPr/>
        </p:nvSpPr>
        <p:spPr bwMode="auto">
          <a:xfrm>
            <a:off x="1676400" y="15335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>
            <a:off x="4991100" y="3968750"/>
            <a:ext cx="2020888" cy="1200150"/>
          </a:xfrm>
          <a:prstGeom prst="rect">
            <a:avLst/>
          </a:prstGeom>
          <a:solidFill>
            <a:srgbClr val="77933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200" b="1" u="sng" dirty="0">
                <a:solidFill>
                  <a:schemeClr val="bg1"/>
                </a:solidFill>
                <a:latin typeface="Arial" charset="0"/>
              </a:rPr>
              <a:t>VIGILANCIA DE LAS IMPORTACIONES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bg1"/>
                </a:solidFill>
                <a:latin typeface="Arial" charset="0"/>
              </a:rPr>
              <a:t>Inspección portuaria y bloqueo de productos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bg1"/>
                </a:solidFill>
                <a:latin typeface="Arial" charset="0"/>
              </a:rPr>
              <a:t>Examen de muestras</a:t>
            </a:r>
          </a:p>
        </p:txBody>
      </p:sp>
      <p:sp>
        <p:nvSpPr>
          <p:cNvPr id="42" name="Line 51"/>
          <p:cNvSpPr>
            <a:spLocks noChangeShapeType="1"/>
          </p:cNvSpPr>
          <p:nvPr/>
        </p:nvSpPr>
        <p:spPr bwMode="auto">
          <a:xfrm>
            <a:off x="4092575" y="3695700"/>
            <a:ext cx="0" cy="304800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228600" y="2971800"/>
            <a:ext cx="1562100" cy="101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152400" y="2752725"/>
            <a:ext cx="1676400" cy="1384300"/>
          </a:xfrm>
          <a:prstGeom prst="rect">
            <a:avLst/>
          </a:prstGeom>
          <a:solidFill>
            <a:srgbClr val="77933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sz="1200" b="1" u="sng" dirty="0" smtClean="0">
                <a:solidFill>
                  <a:schemeClr val="bg1"/>
                </a:solidFill>
              </a:rPr>
              <a:t>COMUNICACIONES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Información y educación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200" b="1" dirty="0" smtClean="0">
                <a:solidFill>
                  <a:schemeClr val="bg1"/>
                </a:solidFill>
              </a:rPr>
              <a:t>Relaciones con los medios de comunicación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952500" y="2524125"/>
            <a:ext cx="1857375" cy="0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>
            <a:off x="952500" y="25146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7" name="TextBox 46"/>
          <p:cNvSpPr txBox="1"/>
          <p:nvPr/>
        </p:nvSpPr>
        <p:spPr>
          <a:xfrm>
            <a:off x="7546975" y="1219200"/>
            <a:ext cx="1452563" cy="840939"/>
          </a:xfrm>
          <a:prstGeom prst="rect">
            <a:avLst/>
          </a:prstGeom>
          <a:solidFill>
            <a:srgbClr val="255C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600" dirty="0" smtClean="0"/>
              <a:t>Comisionado</a:t>
            </a:r>
            <a:endParaRPr lang="es-ES" sz="1600" dirty="0"/>
          </a:p>
        </p:txBody>
      </p:sp>
      <p:sp>
        <p:nvSpPr>
          <p:cNvPr id="35" name="Line 51"/>
          <p:cNvSpPr>
            <a:spLocks noChangeShapeType="1"/>
          </p:cNvSpPr>
          <p:nvPr/>
        </p:nvSpPr>
        <p:spPr bwMode="auto">
          <a:xfrm>
            <a:off x="8001000" y="3681412"/>
            <a:ext cx="0" cy="280988"/>
          </a:xfrm>
          <a:prstGeom prst="line">
            <a:avLst/>
          </a:prstGeom>
          <a:ln>
            <a:solidFill>
              <a:srgbClr val="77933C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286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3600" b="1" dirty="0" smtClean="0">
                <a:solidFill>
                  <a:schemeClr val="bg1"/>
                </a:solidFill>
              </a:rPr>
              <a:t>Misión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roteger al público de riesgos irrazonables de lesión derivados de los productos de consumo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través de la educación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las actividades relacionadas con 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normas de seguridad,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 reglamentos 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 cumplimiento. </a:t>
            </a:r>
            <a:endParaRPr lang="es-ES" b="1" baseline="50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5114925"/>
            <a:ext cx="65341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B6F15528-21DE-4FAA-801E-634DDDAF4B2B}" type="slidenum">
              <a:rPr lang="en-U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80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-304800"/>
            <a:ext cx="8458200" cy="17526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ES" sz="4000" b="1" dirty="0" smtClean="0">
                <a:solidFill>
                  <a:schemeClr val="bg1"/>
                </a:solidFill>
              </a:rPr>
              <a:t>Producto de Consumo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382000" cy="38100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s-ES" sz="2400" b="1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ES" sz="2600" b="1" dirty="0" smtClean="0">
                <a:solidFill>
                  <a:schemeClr val="bg1"/>
                </a:solidFill>
              </a:rPr>
              <a:t>“. . .todo artículo, o parte integrante del mismo, producido o distribuido i) para la venta a un consumidor para uso en el hogar o en una residencia permanente o transitoria o en sus inmediaciones, una escuela, con fines recreativos, o con otros fines, o ii) para el uso, consumo o goce personal de un consumidor en el hogar o en una residencia permanente o temporal, una escuela,  con fines recreativos, o con otros fines…”</a:t>
            </a:r>
            <a:r>
              <a:rPr lang="es-ES" sz="2600" b="1" baseline="50000" dirty="0" smtClean="0">
                <a:solidFill>
                  <a:schemeClr val="bg1"/>
                </a:solidFill>
              </a:rPr>
              <a:t>1</a:t>
            </a:r>
          </a:p>
          <a:p>
            <a:pPr algn="ctr" eaLnBrk="1" hangingPunct="1">
              <a:buFont typeface="Wingdings" pitchFamily="2" charset="2"/>
              <a:buNone/>
            </a:pPr>
            <a:endParaRPr lang="es-ES" sz="2800" b="1" dirty="0" smtClean="0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6200" y="5943600"/>
            <a:ext cx="90678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sz="1200" dirty="0">
              <a:solidFill>
                <a:schemeClr val="tx2"/>
              </a:solidFill>
              <a:effectLst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sz="2000" baseline="50000" dirty="0" smtClean="0">
                <a:solidFill>
                  <a:schemeClr val="bg1"/>
                </a:solidFill>
                <a:effectLst/>
              </a:rPr>
              <a:t>1 </a:t>
            </a:r>
            <a:r>
              <a:rPr lang="es-ES" sz="1800" dirty="0" smtClean="0">
                <a:solidFill>
                  <a:schemeClr val="bg1"/>
                </a:solidFill>
                <a:effectLst/>
              </a:rPr>
              <a:t>Título</a:t>
            </a:r>
            <a:r>
              <a:rPr lang="es-ES" sz="1800" dirty="0" smtClean="0">
                <a:solidFill>
                  <a:schemeClr val="bg1"/>
                </a:solidFill>
              </a:rPr>
              <a:t> 15, s</a:t>
            </a:r>
            <a:r>
              <a:rPr lang="es-ES" sz="1800" dirty="0" smtClean="0">
                <a:solidFill>
                  <a:schemeClr val="bg1"/>
                </a:solidFill>
                <a:effectLst/>
              </a:rPr>
              <a:t>ección 3(a)(5), artículo 2052 (a)(5) </a:t>
            </a:r>
            <a:r>
              <a:rPr lang="es-ES" sz="1800" dirty="0">
                <a:solidFill>
                  <a:schemeClr val="bg1"/>
                </a:solidFill>
              </a:rPr>
              <a:t>de la Ley de Seguridad de los Productos de Consumo, del </a:t>
            </a:r>
            <a:r>
              <a:rPr lang="es-ES" sz="1800" dirty="0" smtClean="0">
                <a:solidFill>
                  <a:schemeClr val="bg1"/>
                </a:solidFill>
                <a:effectLst/>
              </a:rPr>
              <a:t>Código de Reglamentos Federales.</a:t>
            </a:r>
            <a:r>
              <a:rPr lang="es-ES" dirty="0" smtClean="0"/>
              <a:t> </a:t>
            </a:r>
            <a:endParaRPr lang="es-ES" sz="1800" dirty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591878" name="Line 6"/>
          <p:cNvSpPr>
            <a:spLocks noChangeShapeType="1"/>
          </p:cNvSpPr>
          <p:nvPr/>
        </p:nvSpPr>
        <p:spPr bwMode="auto">
          <a:xfrm>
            <a:off x="595086" y="617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2E93B3-91D4-431F-B659-41A3FDF0C8B6}" type="slidenum">
              <a:rPr lang="en-US" smtClean="0"/>
              <a:pPr/>
              <a:t>5</a:t>
            </a:fld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5029199"/>
            <a:ext cx="74866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3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1780" y="152400"/>
            <a:ext cx="8610600" cy="990600"/>
          </a:xfrm>
        </p:spPr>
        <p:txBody>
          <a:bodyPr>
            <a:noAutofit/>
          </a:bodyPr>
          <a:lstStyle/>
          <a:p>
            <a:pPr eaLnBrk="1" hangingPunct="1">
              <a:lnSpc>
                <a:spcPts val="3900"/>
              </a:lnSpc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Productos EXCLUIDOS de la Jurisdicción de la CPSC</a:t>
            </a:r>
          </a:p>
        </p:txBody>
      </p:sp>
      <p:pic>
        <p:nvPicPr>
          <p:cNvPr id="875531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1" y="5424975"/>
            <a:ext cx="920734" cy="7825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5524" name="Picture 4" descr="3faa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07211" y="5420168"/>
            <a:ext cx="739738" cy="768877"/>
          </a:xfrm>
        </p:spPr>
      </p:pic>
      <p:pic>
        <p:nvPicPr>
          <p:cNvPr id="8755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833682"/>
            <a:ext cx="1066800" cy="49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55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20" y="5420168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55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860" y="5699316"/>
            <a:ext cx="1065320" cy="54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552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444" y="5777498"/>
            <a:ext cx="756965" cy="54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5529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420168"/>
            <a:ext cx="851681" cy="82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5530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631" y="5212617"/>
            <a:ext cx="1223169" cy="5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5532" name="Line 12"/>
          <p:cNvSpPr>
            <a:spLocks noChangeShapeType="1"/>
          </p:cNvSpPr>
          <p:nvPr/>
        </p:nvSpPr>
        <p:spPr bwMode="auto">
          <a:xfrm>
            <a:off x="609600" y="6324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52780" y="6416040"/>
            <a:ext cx="784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baseline="25000" dirty="0" smtClean="0">
                <a:solidFill>
                  <a:schemeClr val="bg1"/>
                </a:solidFill>
                <a:effectLst/>
              </a:rPr>
              <a:t>2 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Section </a:t>
            </a:r>
            <a:r>
              <a:rPr lang="en-US" sz="1600" dirty="0">
                <a:solidFill>
                  <a:schemeClr val="bg1"/>
                </a:solidFill>
                <a:effectLst/>
              </a:rPr>
              <a:t>3(a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)(5)(</a:t>
            </a:r>
            <a:r>
              <a:rPr lang="en-US" sz="1600" dirty="0">
                <a:solidFill>
                  <a:schemeClr val="bg1"/>
                </a:solidFill>
                <a:effectLst/>
              </a:rPr>
              <a:t>A) of the Consumer Product Safety Act, 15 U.S.C. § 2052 (a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)(5)(</a:t>
            </a:r>
            <a:r>
              <a:rPr lang="en-US" sz="1600" dirty="0">
                <a:solidFill>
                  <a:schemeClr val="bg1"/>
                </a:solidFill>
                <a:effectLst/>
              </a:rPr>
              <a:t>A)</a:t>
            </a:r>
            <a:r>
              <a:rPr lang="en-US" sz="1600" dirty="0">
                <a:solidFill>
                  <a:schemeClr val="bg1"/>
                </a:solidFill>
                <a:effectLst/>
                <a:latin typeface="Tahoma" pitchFamily="34" charset="0"/>
              </a:rPr>
              <a:t> </a:t>
            </a:r>
          </a:p>
        </p:txBody>
      </p:sp>
      <p:pic>
        <p:nvPicPr>
          <p:cNvPr id="875534" name="Picture 14" descr="OSHA Log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290" y="5254895"/>
            <a:ext cx="960120" cy="44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5536" name="Text Box 16"/>
          <p:cNvSpPr txBox="1">
            <a:spLocks noChangeArrowheads="1"/>
          </p:cNvSpPr>
          <p:nvPr/>
        </p:nvSpPr>
        <p:spPr bwMode="auto">
          <a:xfrm>
            <a:off x="533400" y="1600200"/>
            <a:ext cx="7696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5537" name="Text Box 17"/>
          <p:cNvSpPr txBox="1">
            <a:spLocks noChangeArrowheads="1"/>
          </p:cNvSpPr>
          <p:nvPr/>
        </p:nvSpPr>
        <p:spPr bwMode="auto">
          <a:xfrm>
            <a:off x="-52070" y="1219200"/>
            <a:ext cx="9196070" cy="38287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200" b="1" dirty="0">
                <a:solidFill>
                  <a:schemeClr val="bg1"/>
                </a:solidFill>
                <a:latin typeface="+mn-lt"/>
                <a:cs typeface="+mn-cs"/>
              </a:rPr>
              <a:t>“…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cualquier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artículo que </a:t>
            </a:r>
            <a:r>
              <a:rPr lang="es-ES" sz="2200" b="1" dirty="0">
                <a:solidFill>
                  <a:schemeClr val="bg1"/>
                </a:solidFill>
              </a:rPr>
              <a:t>habitualmente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no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se produce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o se distribuye para la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venta a, o el uso o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el consumo por, o el goce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de un consumidor </a:t>
            </a:r>
            <a:r>
              <a:rPr lang="en-US" sz="2200" b="1" dirty="0" smtClean="0">
                <a:solidFill>
                  <a:schemeClr val="bg1"/>
                </a:solidFill>
                <a:latin typeface="+mn-lt"/>
                <a:cs typeface="+mn-cs"/>
              </a:rPr>
              <a:t>…”</a:t>
            </a:r>
            <a:r>
              <a:rPr lang="en-US" sz="900" b="1" dirty="0" smtClean="0">
                <a:solidFill>
                  <a:schemeClr val="bg1"/>
                </a:solidFill>
                <a:latin typeface="+mn-lt"/>
                <a:cs typeface="+mn-cs"/>
              </a:rPr>
              <a:t>2</a:t>
            </a:r>
            <a:endParaRPr lang="en-US" sz="9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4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 Bebidas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alcohólicas, tabaco, armas de fuego y explosivos (BATFE)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Vehículos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de motor y equipo (NHTSA)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 Pesticidas (EPA)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 Aviones (FAA)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 Barcos (Guardacostas)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 Alimentos y medicamentos (USDA y la FDA)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 Productos Ocupacionales (OSHA)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 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Parques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de diversiones </a:t>
            </a:r>
            <a:r>
              <a:rPr lang="es-ES" sz="2200" b="1" dirty="0" smtClean="0">
                <a:solidFill>
                  <a:schemeClr val="bg1"/>
                </a:solidFill>
                <a:latin typeface="+mn-lt"/>
                <a:cs typeface="+mn-cs"/>
              </a:rPr>
              <a:t>fijos (jurisdicción 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+mn-cs"/>
              </a:rPr>
              <a:t>del Estado)</a:t>
            </a:r>
            <a:endParaRPr lang="en-US" sz="2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C138-447E-4CC6-8261-1DBA2CC806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2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7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7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7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7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7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7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87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87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87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304800"/>
            <a:ext cx="912948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/>
            </a:r>
            <a:br>
              <a:rPr lang="en-US" b="0" dirty="0" smtClean="0">
                <a:solidFill>
                  <a:schemeClr val="bg1"/>
                </a:solidFill>
              </a:rPr>
            </a:br>
            <a:r>
              <a:rPr lang="en-US" sz="3600" b="1" dirty="0" err="1" smtClean="0">
                <a:solidFill>
                  <a:schemeClr val="bg1"/>
                </a:solidFill>
              </a:rPr>
              <a:t>Autoridad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jurisdiccional</a:t>
            </a:r>
            <a:r>
              <a:rPr lang="en-US" sz="3600" b="1" dirty="0" smtClean="0">
                <a:solidFill>
                  <a:schemeClr val="bg1"/>
                </a:solidFill>
              </a:rPr>
              <a:t> de la CPSC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>
                <a:solidFill>
                  <a:schemeClr val="bg1"/>
                </a:solidFill>
              </a:rPr>
              <a:t>Autoridad jurisdiccional en 7 leyes </a:t>
            </a:r>
          </a:p>
          <a:p>
            <a:r>
              <a:rPr lang="es-ES" sz="2400" dirty="0">
                <a:solidFill>
                  <a:schemeClr val="bg1"/>
                </a:solidFill>
              </a:rPr>
              <a:t>Ley de Seguridad de Productos </a:t>
            </a:r>
            <a:r>
              <a:rPr lang="es-ES" sz="2400" dirty="0" smtClean="0">
                <a:solidFill>
                  <a:schemeClr val="bg1"/>
                </a:solidFill>
              </a:rPr>
              <a:t>de Consu</a:t>
            </a:r>
            <a:r>
              <a:rPr lang="es-ES" sz="2400" dirty="0" smtClean="0">
                <a:solidFill>
                  <a:schemeClr val="bg1"/>
                </a:solidFill>
              </a:rPr>
              <a:t>mo </a:t>
            </a:r>
            <a:r>
              <a:rPr lang="es-ES" sz="2400" dirty="0" smtClean="0">
                <a:solidFill>
                  <a:schemeClr val="bg1"/>
                </a:solidFill>
              </a:rPr>
              <a:t>(CPSA)*</a:t>
            </a:r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Ley Federal de Sustancias Peligrosas (FHSA</a:t>
            </a:r>
            <a:r>
              <a:rPr lang="es-ES" sz="2400" dirty="0" smtClean="0">
                <a:solidFill>
                  <a:schemeClr val="bg1"/>
                </a:solidFill>
              </a:rPr>
              <a:t>)* </a:t>
            </a:r>
            <a:endParaRPr lang="es-ES" sz="2400" dirty="0" smtClean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Ley sobre Telas Inflamables (FFA) </a:t>
            </a:r>
          </a:p>
          <a:p>
            <a:r>
              <a:rPr lang="es-ES" sz="2400" dirty="0">
                <a:solidFill>
                  <a:schemeClr val="bg1"/>
                </a:solidFill>
              </a:rPr>
              <a:t>Ley de Empaques para la Prevención del Envenenamiento (PPPA)</a:t>
            </a:r>
          </a:p>
          <a:p>
            <a:r>
              <a:rPr lang="es-ES" sz="2400" dirty="0" smtClean="0">
                <a:solidFill>
                  <a:schemeClr val="bg1"/>
                </a:solidFill>
              </a:rPr>
              <a:t>Ley </a:t>
            </a:r>
            <a:r>
              <a:rPr lang="es-ES" sz="2400" dirty="0">
                <a:solidFill>
                  <a:schemeClr val="bg1"/>
                </a:solidFill>
              </a:rPr>
              <a:t>de Seguridad de Piscinas y Spas Virginia </a:t>
            </a:r>
            <a:r>
              <a:rPr lang="es-ES" sz="2400" dirty="0" err="1">
                <a:solidFill>
                  <a:schemeClr val="bg1"/>
                </a:solidFill>
              </a:rPr>
              <a:t>Graeme</a:t>
            </a:r>
            <a:r>
              <a:rPr lang="es-ES" sz="2400" dirty="0">
                <a:solidFill>
                  <a:schemeClr val="bg1"/>
                </a:solidFill>
              </a:rPr>
              <a:t> Baker (VGBA) </a:t>
            </a:r>
          </a:p>
          <a:p>
            <a:r>
              <a:rPr lang="es-ES" sz="2400" dirty="0">
                <a:solidFill>
                  <a:schemeClr val="bg1"/>
                </a:solidFill>
              </a:rPr>
              <a:t>Ley de Prevención de Quemaduras de los Niños por Gasolina (CGBPA) </a:t>
            </a:r>
          </a:p>
          <a:p>
            <a:r>
              <a:rPr lang="es-ES" sz="2400" dirty="0" smtClean="0">
                <a:solidFill>
                  <a:schemeClr val="bg1"/>
                </a:solidFill>
              </a:rPr>
              <a:t>Ley </a:t>
            </a:r>
            <a:r>
              <a:rPr lang="es-ES" sz="2400" dirty="0">
                <a:solidFill>
                  <a:schemeClr val="bg1"/>
                </a:solidFill>
              </a:rPr>
              <a:t>de Seguridad de los Refrigeradores (RSA) </a:t>
            </a:r>
          </a:p>
          <a:p>
            <a:pPr marL="0" indent="0">
              <a:buNone/>
            </a:pPr>
            <a:endParaRPr lang="en-US" sz="17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*Enmendadas por </a:t>
            </a:r>
            <a:r>
              <a:rPr lang="es-ES" sz="2000" dirty="0">
                <a:solidFill>
                  <a:schemeClr val="bg1"/>
                </a:solidFill>
              </a:rPr>
              <a:t>l</a:t>
            </a:r>
            <a:r>
              <a:rPr lang="es-ES" sz="2000" dirty="0" smtClean="0">
                <a:solidFill>
                  <a:schemeClr val="bg1"/>
                </a:solidFill>
              </a:rPr>
              <a:t>a </a:t>
            </a:r>
            <a:r>
              <a:rPr lang="es-ES" sz="2000" dirty="0">
                <a:solidFill>
                  <a:schemeClr val="bg1"/>
                </a:solidFill>
              </a:rPr>
              <a:t>Ley de Mejora </a:t>
            </a:r>
            <a:r>
              <a:rPr lang="es-ES" sz="2000" dirty="0" smtClean="0">
                <a:solidFill>
                  <a:schemeClr val="bg1"/>
                </a:solidFill>
              </a:rPr>
              <a:t>a la </a:t>
            </a:r>
            <a:r>
              <a:rPr lang="es-ES" sz="2000" dirty="0">
                <a:solidFill>
                  <a:schemeClr val="bg1"/>
                </a:solidFill>
              </a:rPr>
              <a:t>Seguridad de Productos </a:t>
            </a:r>
            <a:r>
              <a:rPr lang="es-ES" sz="2000" dirty="0" smtClean="0">
                <a:solidFill>
                  <a:schemeClr val="bg1"/>
                </a:solidFill>
              </a:rPr>
              <a:t>de Consumo </a:t>
            </a:r>
            <a:r>
              <a:rPr lang="es-ES" sz="2000" dirty="0">
                <a:solidFill>
                  <a:schemeClr val="bg1"/>
                </a:solidFill>
              </a:rPr>
              <a:t>de 2008 (CPSIA) 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14341" name="Picture 4" descr="splashlogo_a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354" y="3377053"/>
            <a:ext cx="1619726" cy="5091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5" descr="MCj031129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800600"/>
            <a:ext cx="933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MCj0215014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1925637"/>
            <a:ext cx="13716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C138-447E-4CC6-8261-1DBA2CC806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19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1295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s-ES" sz="3600" b="1" dirty="0" smtClean="0">
                <a:solidFill>
                  <a:schemeClr val="bg1"/>
                </a:solidFill>
              </a:rPr>
              <a:t>Cálculo de las Pérdidas Anuales Relacionadas con Productos de Consumo </a:t>
            </a:r>
            <a:r>
              <a:rPr lang="es-ES" sz="3600" b="1" dirty="0">
                <a:solidFill>
                  <a:schemeClr val="bg1"/>
                </a:solidFill>
              </a:rPr>
              <a:t>en los EE.UU</a:t>
            </a:r>
            <a:r>
              <a:rPr lang="es-E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r>
              <a:rPr dirty="0"/>
              <a:t/>
            </a:r>
            <a:br>
              <a:rPr dirty="0"/>
            </a:br>
            <a:endParaRPr lang="es-E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41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600" b="1" dirty="0" smtClean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US" sz="3600" dirty="0" smtClean="0">
              <a:ea typeface="ＭＳ Ｐゴシック" pitchFamily="34" charset="-12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67456524"/>
              </p:ext>
            </p:extLst>
          </p:nvPr>
        </p:nvGraphicFramePr>
        <p:xfrm>
          <a:off x="1524000" y="2108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186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6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90600"/>
          </a:xfrm>
        </p:spPr>
        <p:txBody>
          <a:bodyPr>
            <a:no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T</a:t>
            </a:r>
            <a:r>
              <a:rPr lang="es-ES" sz="3600" b="1" dirty="0" smtClean="0">
                <a:solidFill>
                  <a:schemeClr val="bg1"/>
                </a:solidFill>
              </a:rPr>
              <a:t>ipos de Preocupaciones en Torno a la Seguridad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s-ES" sz="3200" dirty="0" smtClean="0">
                <a:solidFill>
                  <a:schemeClr val="bg1"/>
                </a:solidFill>
              </a:rPr>
              <a:t>El producto no cumple con una </a:t>
            </a:r>
            <a:r>
              <a:rPr lang="es-ES" sz="3200" i="1" dirty="0" smtClean="0">
                <a:solidFill>
                  <a:schemeClr val="bg1"/>
                </a:solidFill>
              </a:rPr>
              <a:t>norma de seguridad obligatoria o prohibición</a:t>
            </a:r>
            <a:r>
              <a:rPr lang="es-ES" sz="3200" dirty="0" smtClean="0">
                <a:solidFill>
                  <a:schemeClr val="bg1"/>
                </a:solidFill>
              </a:rPr>
              <a:t>, de conformidad con las leyes.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s-ES" sz="1700" dirty="0" smtClean="0">
              <a:solidFill>
                <a:schemeClr val="bg1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s-ES" sz="3200" dirty="0" smtClean="0">
                <a:solidFill>
                  <a:schemeClr val="bg1"/>
                </a:solidFill>
              </a:rPr>
              <a:t>El producto no cumple con </a:t>
            </a:r>
            <a:r>
              <a:rPr lang="es-ES" sz="3200" i="1" dirty="0" smtClean="0">
                <a:solidFill>
                  <a:schemeClr val="bg1"/>
                </a:solidFill>
              </a:rPr>
              <a:t>normas voluntarias</a:t>
            </a:r>
            <a:r>
              <a:rPr lang="es-ES" sz="3200" dirty="0" smtClean="0">
                <a:solidFill>
                  <a:schemeClr val="bg1"/>
                </a:solidFill>
              </a:rPr>
              <a:t> a las que se atiene la Comisión.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s-ES" sz="1700" dirty="0" smtClean="0">
              <a:solidFill>
                <a:schemeClr val="bg1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s-ES" sz="3200" dirty="0" smtClean="0">
                <a:solidFill>
                  <a:schemeClr val="bg1"/>
                </a:solidFill>
              </a:rPr>
              <a:t>El producto </a:t>
            </a:r>
            <a:r>
              <a:rPr lang="es-ES" sz="3200" i="1" dirty="0" smtClean="0">
                <a:solidFill>
                  <a:schemeClr val="bg1"/>
                </a:solidFill>
              </a:rPr>
              <a:t>contiene un defecto</a:t>
            </a:r>
            <a:r>
              <a:rPr lang="es-ES" sz="3200" dirty="0" smtClean="0">
                <a:solidFill>
                  <a:schemeClr val="bg1"/>
                </a:solidFill>
              </a:rPr>
              <a:t> que podría generar un </a:t>
            </a:r>
            <a:r>
              <a:rPr lang="es-ES" sz="3200" i="1" dirty="0" smtClean="0">
                <a:solidFill>
                  <a:schemeClr val="bg1"/>
                </a:solidFill>
              </a:rPr>
              <a:t>“peligro sustancial”</a:t>
            </a:r>
            <a:r>
              <a:rPr lang="es-ES" sz="3200" dirty="0" smtClean="0">
                <a:solidFill>
                  <a:schemeClr val="bg1"/>
                </a:solidFill>
              </a:rPr>
              <a:t>.</a:t>
            </a:r>
          </a:p>
          <a:p>
            <a:pPr marL="0" indent="0" fontAlgn="auto">
              <a:spcBef>
                <a:spcPct val="20000"/>
              </a:spcBef>
              <a:spcAft>
                <a:spcPts val="0"/>
              </a:spcAft>
              <a:buNone/>
              <a:defRPr/>
            </a:pPr>
            <a:endParaRPr lang="es-ES" sz="1600" i="1" dirty="0" smtClean="0">
              <a:solidFill>
                <a:schemeClr val="bg1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s-E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3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SCP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84D2475B-83B7-44C8-83BD-77440AD63C51}"/>
</file>

<file path=customXml/itemProps2.xml><?xml version="1.0" encoding="utf-8"?>
<ds:datastoreItem xmlns:ds="http://schemas.openxmlformats.org/officeDocument/2006/customXml" ds:itemID="{ED2E924C-6341-4488-83F1-CBB5B59242E8}"/>
</file>

<file path=customXml/itemProps3.xml><?xml version="1.0" encoding="utf-8"?>
<ds:datastoreItem xmlns:ds="http://schemas.openxmlformats.org/officeDocument/2006/customXml" ds:itemID="{BFE5222D-EC01-4421-8542-2064548E5D22}"/>
</file>

<file path=customXml/itemProps4.xml><?xml version="1.0" encoding="utf-8"?>
<ds:datastoreItem xmlns:ds="http://schemas.openxmlformats.org/officeDocument/2006/customXml" ds:itemID="{C96FC4DE-B950-48CC-9952-1F0811CF7A16}"/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18392</TotalTime>
  <Words>1174</Words>
  <Application>Microsoft Office PowerPoint</Application>
  <PresentationFormat>On-screen Show (4:3)</PresentationFormat>
  <Paragraphs>164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Comisión para la Seguridad de los Productos de Consumo de los EE. UU. (CPSC)</vt:lpstr>
      <vt:lpstr>Comisión para la Seguridad de los Productos de Consumo de los Estados Unidos</vt:lpstr>
      <vt:lpstr>PowerPoint Presentation</vt:lpstr>
      <vt:lpstr>Misión</vt:lpstr>
      <vt:lpstr>Producto de Consumo</vt:lpstr>
      <vt:lpstr>Productos EXCLUIDOS de la Jurisdicción de la CPSC</vt:lpstr>
      <vt:lpstr> Autoridad jurisdiccional de la CPSC</vt:lpstr>
      <vt:lpstr>Cálculo de las Pérdidas Anuales Relacionadas con Productos de Consumo en los EE.UU.  </vt:lpstr>
      <vt:lpstr>Tipos de Preocupaciones en Torno a la Seguridad</vt:lpstr>
      <vt:lpstr>¿Cómo previene la CPSC las lesiones y las muertes?</vt:lpstr>
      <vt:lpstr>  Monitoreo de las normas voluntarias por parte de la Comisión</vt:lpstr>
      <vt:lpstr>PowerPoint Presentation</vt:lpstr>
      <vt:lpstr>Reglamentos técnicos</vt:lpstr>
      <vt:lpstr>Información de contacto</vt:lpstr>
    </vt:vector>
  </TitlesOfParts>
  <Company>ExxonMobil or an Affiliate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Ardila, Elkin D</dc:creator>
  <cp:lastModifiedBy>CUSB</cp:lastModifiedBy>
  <cp:revision>520</cp:revision>
  <cp:lastPrinted>2015-07-27T20:15:49Z</cp:lastPrinted>
  <dcterms:created xsi:type="dcterms:W3CDTF">2012-08-22T18:29:57Z</dcterms:created>
  <dcterms:modified xsi:type="dcterms:W3CDTF">2015-12-01T16:00:08Z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NewReviewCycle">
    <vt:lpwstr/>
  </property>
  <property fmtid="{D5CDD505-2E9C-101B-9397-08002B2CF9AE}" pid="4" name="MPI Classification">
    <vt:lpwstr>Not Classified</vt:lpwstr>
  </property>
  <property fmtid="{D5CDD505-2E9C-101B-9397-08002B2CF9AE}" pid="5" name="_dlc_DocIdItemGuid">
    <vt:lpwstr>ba115586-7f38-4899-a570-928dbd760a3b</vt:lpwstr>
  </property>
</Properties>
</file>