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311" r:id="rId3"/>
    <p:sldId id="280" r:id="rId4"/>
    <p:sldId id="257" r:id="rId5"/>
    <p:sldId id="258" r:id="rId6"/>
    <p:sldId id="259" r:id="rId7"/>
    <p:sldId id="260" r:id="rId8"/>
    <p:sldId id="263" r:id="rId9"/>
    <p:sldId id="285" r:id="rId10"/>
    <p:sldId id="270" r:id="rId11"/>
    <p:sldId id="281" r:id="rId12"/>
    <p:sldId id="282" r:id="rId13"/>
    <p:sldId id="310" r:id="rId14"/>
    <p:sldId id="303" r:id="rId15"/>
    <p:sldId id="308" r:id="rId16"/>
    <p:sldId id="309" r:id="rId17"/>
    <p:sldId id="272" r:id="rId18"/>
    <p:sldId id="307" r:id="rId19"/>
    <p:sldId id="312" r:id="rId20"/>
    <p:sldId id="279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an Uthus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2" autoAdjust="0"/>
    <p:restoredTop sz="78331" autoAdjust="0"/>
  </p:normalViewPr>
  <p:slideViewPr>
    <p:cSldViewPr>
      <p:cViewPr>
        <p:scale>
          <a:sx n="75" d="100"/>
          <a:sy n="75" d="100"/>
        </p:scale>
        <p:origin x="-192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111F27-69CC-4B45-AB10-A0E2196AE031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BFF8146-357E-4268-9282-55C32CECE403}">
      <dgm:prSet phldrT="[Text]" custT="1"/>
      <dgm:spPr/>
      <dgm:t>
        <a:bodyPr/>
        <a:lstStyle/>
        <a:p>
          <a:r>
            <a:rPr lang="en-AU" sz="2400" dirty="0" err="1" smtClean="0"/>
            <a:t>Manf</a:t>
          </a:r>
          <a:r>
            <a:rPr lang="en-AU" sz="2400" dirty="0" smtClean="0"/>
            <a:t>.  Test </a:t>
          </a:r>
        </a:p>
        <a:p>
          <a:r>
            <a:rPr lang="en-AU" sz="2400" dirty="0" smtClean="0"/>
            <a:t>&amp; Prod. Samples</a:t>
          </a:r>
          <a:endParaRPr lang="en-AU" sz="2400" dirty="0"/>
        </a:p>
      </dgm:t>
    </dgm:pt>
    <dgm:pt modelId="{9E6DD8DB-9516-4C17-81F5-7DB431346F6E}" type="parTrans" cxnId="{969BBCC3-0264-4AAA-BDEA-3C68B2094EA0}">
      <dgm:prSet/>
      <dgm:spPr/>
      <dgm:t>
        <a:bodyPr/>
        <a:lstStyle/>
        <a:p>
          <a:endParaRPr lang="en-AU"/>
        </a:p>
      </dgm:t>
    </dgm:pt>
    <dgm:pt modelId="{A4D14E9F-1EE6-4378-852E-22E7FF2E7B54}" type="sibTrans" cxnId="{969BBCC3-0264-4AAA-BDEA-3C68B2094EA0}">
      <dgm:prSet/>
      <dgm:spPr/>
      <dgm:t>
        <a:bodyPr/>
        <a:lstStyle/>
        <a:p>
          <a:endParaRPr lang="en-AU"/>
        </a:p>
      </dgm:t>
    </dgm:pt>
    <dgm:pt modelId="{CC04A7C7-745E-470E-A3CA-A28AEF0EFC73}">
      <dgm:prSet phldrT="[Text]" custT="1"/>
      <dgm:spPr/>
      <dgm:t>
        <a:bodyPr/>
        <a:lstStyle/>
        <a:p>
          <a:r>
            <a:rPr lang="en-AU" sz="2800" dirty="0" smtClean="0"/>
            <a:t>Regulation 001</a:t>
          </a:r>
          <a:endParaRPr lang="en-AU" sz="2800" dirty="0"/>
        </a:p>
      </dgm:t>
    </dgm:pt>
    <dgm:pt modelId="{A44B5C51-BE9A-4C4A-B77C-5A14FE21836E}" type="parTrans" cxnId="{41BD73C5-4030-4E42-AF58-1C3D382C0000}">
      <dgm:prSet/>
      <dgm:spPr/>
      <dgm:t>
        <a:bodyPr/>
        <a:lstStyle/>
        <a:p>
          <a:endParaRPr lang="en-AU"/>
        </a:p>
      </dgm:t>
    </dgm:pt>
    <dgm:pt modelId="{0AD74E7A-F39A-442F-BEDB-648CE4242939}" type="sibTrans" cxnId="{41BD73C5-4030-4E42-AF58-1C3D382C0000}">
      <dgm:prSet/>
      <dgm:spPr/>
      <dgm:t>
        <a:bodyPr/>
        <a:lstStyle/>
        <a:p>
          <a:endParaRPr lang="en-AU"/>
        </a:p>
      </dgm:t>
    </dgm:pt>
    <dgm:pt modelId="{B643E9E3-3FBD-4BEE-9D2A-2959C33F4504}">
      <dgm:prSet phldrT="[Text]" custT="1"/>
      <dgm:spPr/>
      <dgm:t>
        <a:bodyPr/>
        <a:lstStyle/>
        <a:p>
          <a:r>
            <a:rPr lang="en-AU" sz="2800" dirty="0" smtClean="0"/>
            <a:t>Regulation 002</a:t>
          </a:r>
          <a:endParaRPr lang="en-AU" sz="2800" dirty="0"/>
        </a:p>
      </dgm:t>
    </dgm:pt>
    <dgm:pt modelId="{D918DFEF-979A-473A-93F7-A4A60F13DF7F}" type="parTrans" cxnId="{1A190BD3-3E33-4E30-A60D-D850F8FAECC1}">
      <dgm:prSet/>
      <dgm:spPr/>
      <dgm:t>
        <a:bodyPr/>
        <a:lstStyle/>
        <a:p>
          <a:endParaRPr lang="en-AU"/>
        </a:p>
      </dgm:t>
    </dgm:pt>
    <dgm:pt modelId="{CC0FB01E-EBA9-4C03-97FA-0929856D9CB0}" type="sibTrans" cxnId="{1A190BD3-3E33-4E30-A60D-D850F8FAECC1}">
      <dgm:prSet/>
      <dgm:spPr/>
      <dgm:t>
        <a:bodyPr/>
        <a:lstStyle/>
        <a:p>
          <a:endParaRPr lang="en-AU"/>
        </a:p>
      </dgm:t>
    </dgm:pt>
    <dgm:pt modelId="{BD508281-2642-477C-910F-D72885A8DC45}">
      <dgm:prSet phldrT="[Text]" custT="1"/>
      <dgm:spPr/>
      <dgm:t>
        <a:bodyPr/>
        <a:lstStyle/>
        <a:p>
          <a:r>
            <a:rPr lang="en-AU" sz="2800" dirty="0" smtClean="0"/>
            <a:t>Regulation 100</a:t>
          </a:r>
          <a:endParaRPr lang="en-AU" sz="2800" dirty="0"/>
        </a:p>
      </dgm:t>
    </dgm:pt>
    <dgm:pt modelId="{7B12E37E-C53E-4981-9064-F5597829AA8E}" type="parTrans" cxnId="{FBB0FB92-A669-4095-AC3D-3A3CAE23C052}">
      <dgm:prSet/>
      <dgm:spPr/>
      <dgm:t>
        <a:bodyPr/>
        <a:lstStyle/>
        <a:p>
          <a:endParaRPr lang="en-AU"/>
        </a:p>
      </dgm:t>
    </dgm:pt>
    <dgm:pt modelId="{CFBDB0F2-D03B-4CFF-89D0-D1FFD9F017D5}" type="sibTrans" cxnId="{FBB0FB92-A669-4095-AC3D-3A3CAE23C052}">
      <dgm:prSet/>
      <dgm:spPr/>
      <dgm:t>
        <a:bodyPr/>
        <a:lstStyle/>
        <a:p>
          <a:endParaRPr lang="en-AU"/>
        </a:p>
      </dgm:t>
    </dgm:pt>
    <dgm:pt modelId="{EA9CB02B-5E43-434D-ACE2-EC38B1741218}">
      <dgm:prSet custT="1"/>
      <dgm:spPr/>
      <dgm:t>
        <a:bodyPr/>
        <a:lstStyle/>
        <a:p>
          <a:r>
            <a:rPr lang="en-AU" sz="2800" dirty="0" smtClean="0"/>
            <a:t>Regulation 003</a:t>
          </a:r>
          <a:endParaRPr lang="en-AU" sz="2800" dirty="0"/>
        </a:p>
      </dgm:t>
    </dgm:pt>
    <dgm:pt modelId="{8B00C034-73C6-4E10-8A62-AA8BE1E7AD6E}" type="parTrans" cxnId="{DC4CB795-BC5A-42D5-83C3-187CF4BE8CF9}">
      <dgm:prSet/>
      <dgm:spPr/>
      <dgm:t>
        <a:bodyPr/>
        <a:lstStyle/>
        <a:p>
          <a:endParaRPr lang="en-AU"/>
        </a:p>
      </dgm:t>
    </dgm:pt>
    <dgm:pt modelId="{229AE949-4BF7-45F7-8706-D80D91615054}" type="sibTrans" cxnId="{DC4CB795-BC5A-42D5-83C3-187CF4BE8CF9}">
      <dgm:prSet/>
      <dgm:spPr/>
      <dgm:t>
        <a:bodyPr/>
        <a:lstStyle/>
        <a:p>
          <a:endParaRPr lang="en-AU"/>
        </a:p>
      </dgm:t>
    </dgm:pt>
    <dgm:pt modelId="{55BFF8C5-16D2-4222-8D50-FED3AADAFC8A}" type="pres">
      <dgm:prSet presAssocID="{4A111F27-69CC-4B45-AB10-A0E2196AE03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CB511F9-4EEA-407E-B774-42EEA34353FB}" type="pres">
      <dgm:prSet presAssocID="{4A111F27-69CC-4B45-AB10-A0E2196AE031}" presName="hierFlow" presStyleCnt="0"/>
      <dgm:spPr/>
    </dgm:pt>
    <dgm:pt modelId="{5CAE95C4-1846-4D25-8FA0-22131AA94323}" type="pres">
      <dgm:prSet presAssocID="{4A111F27-69CC-4B45-AB10-A0E2196AE03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718C9BF-B716-44F8-856E-E16F91A173C2}" type="pres">
      <dgm:prSet presAssocID="{DBFF8146-357E-4268-9282-55C32CECE403}" presName="Name17" presStyleCnt="0"/>
      <dgm:spPr/>
    </dgm:pt>
    <dgm:pt modelId="{2FEDCB7B-1D0D-419C-8980-8A0926D74DC8}" type="pres">
      <dgm:prSet presAssocID="{DBFF8146-357E-4268-9282-55C32CECE403}" presName="level1Shape" presStyleLbl="node0" presStyleIdx="0" presStyleCnt="1" custLinFactNeighborX="22530" custLinFactNeighborY="527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4DA4DD48-BBE3-484C-8027-C92795720AE2}" type="pres">
      <dgm:prSet presAssocID="{DBFF8146-357E-4268-9282-55C32CECE403}" presName="hierChild2" presStyleCnt="0"/>
      <dgm:spPr/>
    </dgm:pt>
    <dgm:pt modelId="{24D58DA6-CC78-4F2C-9A93-49F4D9432670}" type="pres">
      <dgm:prSet presAssocID="{A44B5C51-BE9A-4C4A-B77C-5A14FE21836E}" presName="Name25" presStyleLbl="parChTrans1D2" presStyleIdx="0" presStyleCnt="4"/>
      <dgm:spPr/>
      <dgm:t>
        <a:bodyPr/>
        <a:lstStyle/>
        <a:p>
          <a:endParaRPr lang="en-AU"/>
        </a:p>
      </dgm:t>
    </dgm:pt>
    <dgm:pt modelId="{0DCDF16A-D8BE-4738-995E-8B308B456A2F}" type="pres">
      <dgm:prSet presAssocID="{A44B5C51-BE9A-4C4A-B77C-5A14FE21836E}" presName="connTx" presStyleLbl="parChTrans1D2" presStyleIdx="0" presStyleCnt="4"/>
      <dgm:spPr/>
      <dgm:t>
        <a:bodyPr/>
        <a:lstStyle/>
        <a:p>
          <a:endParaRPr lang="en-AU"/>
        </a:p>
      </dgm:t>
    </dgm:pt>
    <dgm:pt modelId="{F58AF0EB-63D0-4D03-A341-45357F171BA3}" type="pres">
      <dgm:prSet presAssocID="{CC04A7C7-745E-470E-A3CA-A28AEF0EFC73}" presName="Name30" presStyleCnt="0"/>
      <dgm:spPr/>
    </dgm:pt>
    <dgm:pt modelId="{E52FE410-38F1-4BA4-A48C-8AC65CC459D7}" type="pres">
      <dgm:prSet presAssocID="{CC04A7C7-745E-470E-A3CA-A28AEF0EFC73}" presName="level2Shape" presStyleLbl="node2" presStyleIdx="0" presStyleCnt="4" custLinFactNeighborX="2530"/>
      <dgm:spPr/>
      <dgm:t>
        <a:bodyPr/>
        <a:lstStyle/>
        <a:p>
          <a:endParaRPr lang="en-AU"/>
        </a:p>
      </dgm:t>
    </dgm:pt>
    <dgm:pt modelId="{616850A3-FC8D-430B-8E7F-846B87F227E3}" type="pres">
      <dgm:prSet presAssocID="{CC04A7C7-745E-470E-A3CA-A28AEF0EFC73}" presName="hierChild3" presStyleCnt="0"/>
      <dgm:spPr/>
    </dgm:pt>
    <dgm:pt modelId="{14FE53C2-139C-41E9-9F6A-5C856239311A}" type="pres">
      <dgm:prSet presAssocID="{D918DFEF-979A-473A-93F7-A4A60F13DF7F}" presName="Name25" presStyleLbl="parChTrans1D2" presStyleIdx="1" presStyleCnt="4"/>
      <dgm:spPr/>
      <dgm:t>
        <a:bodyPr/>
        <a:lstStyle/>
        <a:p>
          <a:endParaRPr lang="en-AU"/>
        </a:p>
      </dgm:t>
    </dgm:pt>
    <dgm:pt modelId="{21418CD3-61BA-49AC-9693-532B8F67A3CD}" type="pres">
      <dgm:prSet presAssocID="{D918DFEF-979A-473A-93F7-A4A60F13DF7F}" presName="connTx" presStyleLbl="parChTrans1D2" presStyleIdx="1" presStyleCnt="4"/>
      <dgm:spPr/>
      <dgm:t>
        <a:bodyPr/>
        <a:lstStyle/>
        <a:p>
          <a:endParaRPr lang="en-AU"/>
        </a:p>
      </dgm:t>
    </dgm:pt>
    <dgm:pt modelId="{931ED513-EEFE-40FF-9176-18BF5EC5661B}" type="pres">
      <dgm:prSet presAssocID="{B643E9E3-3FBD-4BEE-9D2A-2959C33F4504}" presName="Name30" presStyleCnt="0"/>
      <dgm:spPr/>
    </dgm:pt>
    <dgm:pt modelId="{A5582F6D-0048-4AF7-83C4-30F4DC7A0A37}" type="pres">
      <dgm:prSet presAssocID="{B643E9E3-3FBD-4BEE-9D2A-2959C33F4504}" presName="level2Shape" presStyleLbl="node2" presStyleIdx="1" presStyleCnt="4" custLinFactNeighborX="2530"/>
      <dgm:spPr/>
      <dgm:t>
        <a:bodyPr/>
        <a:lstStyle/>
        <a:p>
          <a:endParaRPr lang="en-AU"/>
        </a:p>
      </dgm:t>
    </dgm:pt>
    <dgm:pt modelId="{921CF458-3642-4A86-BF84-55FD519C4598}" type="pres">
      <dgm:prSet presAssocID="{B643E9E3-3FBD-4BEE-9D2A-2959C33F4504}" presName="hierChild3" presStyleCnt="0"/>
      <dgm:spPr/>
    </dgm:pt>
    <dgm:pt modelId="{55DC406C-99A0-4F75-8C74-7EDF10E51E2C}" type="pres">
      <dgm:prSet presAssocID="{8B00C034-73C6-4E10-8A62-AA8BE1E7AD6E}" presName="Name25" presStyleLbl="parChTrans1D2" presStyleIdx="2" presStyleCnt="4"/>
      <dgm:spPr/>
      <dgm:t>
        <a:bodyPr/>
        <a:lstStyle/>
        <a:p>
          <a:endParaRPr lang="en-AU"/>
        </a:p>
      </dgm:t>
    </dgm:pt>
    <dgm:pt modelId="{AEF31F79-8657-4FD3-934C-B1EA61697D48}" type="pres">
      <dgm:prSet presAssocID="{8B00C034-73C6-4E10-8A62-AA8BE1E7AD6E}" presName="connTx" presStyleLbl="parChTrans1D2" presStyleIdx="2" presStyleCnt="4"/>
      <dgm:spPr/>
      <dgm:t>
        <a:bodyPr/>
        <a:lstStyle/>
        <a:p>
          <a:endParaRPr lang="en-AU"/>
        </a:p>
      </dgm:t>
    </dgm:pt>
    <dgm:pt modelId="{EEB69AFD-E850-4CB8-87B1-E40D9B9CE5F4}" type="pres">
      <dgm:prSet presAssocID="{EA9CB02B-5E43-434D-ACE2-EC38B1741218}" presName="Name30" presStyleCnt="0"/>
      <dgm:spPr/>
    </dgm:pt>
    <dgm:pt modelId="{16383C7A-D4DA-4821-823C-4317B631B4EC}" type="pres">
      <dgm:prSet presAssocID="{EA9CB02B-5E43-434D-ACE2-EC38B1741218}" presName="level2Shape" presStyleLbl="node2" presStyleIdx="2" presStyleCnt="4" custLinFactNeighborX="2530"/>
      <dgm:spPr/>
      <dgm:t>
        <a:bodyPr/>
        <a:lstStyle/>
        <a:p>
          <a:endParaRPr lang="en-AU"/>
        </a:p>
      </dgm:t>
    </dgm:pt>
    <dgm:pt modelId="{5EB247F5-43EC-4404-8FB8-55AB32F2443A}" type="pres">
      <dgm:prSet presAssocID="{EA9CB02B-5E43-434D-ACE2-EC38B1741218}" presName="hierChild3" presStyleCnt="0"/>
      <dgm:spPr/>
    </dgm:pt>
    <dgm:pt modelId="{C41E628C-A5CC-45CB-8B94-AE0FE3C95FD4}" type="pres">
      <dgm:prSet presAssocID="{7B12E37E-C53E-4981-9064-F5597829AA8E}" presName="Name25" presStyleLbl="parChTrans1D2" presStyleIdx="3" presStyleCnt="4"/>
      <dgm:spPr/>
      <dgm:t>
        <a:bodyPr/>
        <a:lstStyle/>
        <a:p>
          <a:endParaRPr lang="en-AU"/>
        </a:p>
      </dgm:t>
    </dgm:pt>
    <dgm:pt modelId="{B121DBE1-A7C7-4E1F-9E2B-2C794B65D13B}" type="pres">
      <dgm:prSet presAssocID="{7B12E37E-C53E-4981-9064-F5597829AA8E}" presName="connTx" presStyleLbl="parChTrans1D2" presStyleIdx="3" presStyleCnt="4"/>
      <dgm:spPr/>
      <dgm:t>
        <a:bodyPr/>
        <a:lstStyle/>
        <a:p>
          <a:endParaRPr lang="en-AU"/>
        </a:p>
      </dgm:t>
    </dgm:pt>
    <dgm:pt modelId="{797C8677-6BE0-450B-A352-19AC794C48B8}" type="pres">
      <dgm:prSet presAssocID="{BD508281-2642-477C-910F-D72885A8DC45}" presName="Name30" presStyleCnt="0"/>
      <dgm:spPr/>
    </dgm:pt>
    <dgm:pt modelId="{D5CCBD75-A6A9-45F0-8176-DBBE1898454B}" type="pres">
      <dgm:prSet presAssocID="{BD508281-2642-477C-910F-D72885A8DC45}" presName="level2Shape" presStyleLbl="node2" presStyleIdx="3" presStyleCnt="4" custLinFactNeighborX="2530"/>
      <dgm:spPr/>
      <dgm:t>
        <a:bodyPr/>
        <a:lstStyle/>
        <a:p>
          <a:endParaRPr lang="en-AU"/>
        </a:p>
      </dgm:t>
    </dgm:pt>
    <dgm:pt modelId="{08DB2DD8-B4CB-47E5-AAAF-CB37EB5BAE7C}" type="pres">
      <dgm:prSet presAssocID="{BD508281-2642-477C-910F-D72885A8DC45}" presName="hierChild3" presStyleCnt="0"/>
      <dgm:spPr/>
    </dgm:pt>
    <dgm:pt modelId="{5DAAD9EE-EDB2-4145-B63B-10FA539B5001}" type="pres">
      <dgm:prSet presAssocID="{4A111F27-69CC-4B45-AB10-A0E2196AE031}" presName="bgShapesFlow" presStyleCnt="0"/>
      <dgm:spPr/>
    </dgm:pt>
  </dgm:ptLst>
  <dgm:cxnLst>
    <dgm:cxn modelId="{4310A958-558E-4F3C-A764-C32B3D27F16D}" type="presOf" srcId="{8B00C034-73C6-4E10-8A62-AA8BE1E7AD6E}" destId="{55DC406C-99A0-4F75-8C74-7EDF10E51E2C}" srcOrd="0" destOrd="0" presId="urn:microsoft.com/office/officeart/2005/8/layout/hierarchy5"/>
    <dgm:cxn modelId="{BE6FDDB6-4367-443B-8C52-CD14FD0EEA37}" type="presOf" srcId="{BD508281-2642-477C-910F-D72885A8DC45}" destId="{D5CCBD75-A6A9-45F0-8176-DBBE1898454B}" srcOrd="0" destOrd="0" presId="urn:microsoft.com/office/officeart/2005/8/layout/hierarchy5"/>
    <dgm:cxn modelId="{CF44324A-16CD-4191-ADF9-38F7DA0E9C99}" type="presOf" srcId="{D918DFEF-979A-473A-93F7-A4A60F13DF7F}" destId="{14FE53C2-139C-41E9-9F6A-5C856239311A}" srcOrd="0" destOrd="0" presId="urn:microsoft.com/office/officeart/2005/8/layout/hierarchy5"/>
    <dgm:cxn modelId="{622A629F-8EF2-4450-AE94-70EA8315D0EA}" type="presOf" srcId="{B643E9E3-3FBD-4BEE-9D2A-2959C33F4504}" destId="{A5582F6D-0048-4AF7-83C4-30F4DC7A0A37}" srcOrd="0" destOrd="0" presId="urn:microsoft.com/office/officeart/2005/8/layout/hierarchy5"/>
    <dgm:cxn modelId="{DC4CB795-BC5A-42D5-83C3-187CF4BE8CF9}" srcId="{DBFF8146-357E-4268-9282-55C32CECE403}" destId="{EA9CB02B-5E43-434D-ACE2-EC38B1741218}" srcOrd="2" destOrd="0" parTransId="{8B00C034-73C6-4E10-8A62-AA8BE1E7AD6E}" sibTransId="{229AE949-4BF7-45F7-8706-D80D91615054}"/>
    <dgm:cxn modelId="{41BD73C5-4030-4E42-AF58-1C3D382C0000}" srcId="{DBFF8146-357E-4268-9282-55C32CECE403}" destId="{CC04A7C7-745E-470E-A3CA-A28AEF0EFC73}" srcOrd="0" destOrd="0" parTransId="{A44B5C51-BE9A-4C4A-B77C-5A14FE21836E}" sibTransId="{0AD74E7A-F39A-442F-BEDB-648CE4242939}"/>
    <dgm:cxn modelId="{4B4C5280-A137-45B4-81A2-D91ED45218B3}" type="presOf" srcId="{4A111F27-69CC-4B45-AB10-A0E2196AE031}" destId="{55BFF8C5-16D2-4222-8D50-FED3AADAFC8A}" srcOrd="0" destOrd="0" presId="urn:microsoft.com/office/officeart/2005/8/layout/hierarchy5"/>
    <dgm:cxn modelId="{46D3BF82-F852-4AE4-8A0D-297BD6E33E53}" type="presOf" srcId="{DBFF8146-357E-4268-9282-55C32CECE403}" destId="{2FEDCB7B-1D0D-419C-8980-8A0926D74DC8}" srcOrd="0" destOrd="0" presId="urn:microsoft.com/office/officeart/2005/8/layout/hierarchy5"/>
    <dgm:cxn modelId="{969BBCC3-0264-4AAA-BDEA-3C68B2094EA0}" srcId="{4A111F27-69CC-4B45-AB10-A0E2196AE031}" destId="{DBFF8146-357E-4268-9282-55C32CECE403}" srcOrd="0" destOrd="0" parTransId="{9E6DD8DB-9516-4C17-81F5-7DB431346F6E}" sibTransId="{A4D14E9F-1EE6-4378-852E-22E7FF2E7B54}"/>
    <dgm:cxn modelId="{78B60B6B-11EF-4B41-A4C1-FF0CDFB5474E}" type="presOf" srcId="{8B00C034-73C6-4E10-8A62-AA8BE1E7AD6E}" destId="{AEF31F79-8657-4FD3-934C-B1EA61697D48}" srcOrd="1" destOrd="0" presId="urn:microsoft.com/office/officeart/2005/8/layout/hierarchy5"/>
    <dgm:cxn modelId="{25D8EC5D-2D92-4A6F-BBB4-4D6C5214BEF6}" type="presOf" srcId="{7B12E37E-C53E-4981-9064-F5597829AA8E}" destId="{C41E628C-A5CC-45CB-8B94-AE0FE3C95FD4}" srcOrd="0" destOrd="0" presId="urn:microsoft.com/office/officeart/2005/8/layout/hierarchy5"/>
    <dgm:cxn modelId="{8205175A-AA39-4720-9290-0BEC52E72D97}" type="presOf" srcId="{D918DFEF-979A-473A-93F7-A4A60F13DF7F}" destId="{21418CD3-61BA-49AC-9693-532B8F67A3CD}" srcOrd="1" destOrd="0" presId="urn:microsoft.com/office/officeart/2005/8/layout/hierarchy5"/>
    <dgm:cxn modelId="{C014C5E0-9D64-4381-8949-7DBD8F407391}" type="presOf" srcId="{A44B5C51-BE9A-4C4A-B77C-5A14FE21836E}" destId="{24D58DA6-CC78-4F2C-9A93-49F4D9432670}" srcOrd="0" destOrd="0" presId="urn:microsoft.com/office/officeart/2005/8/layout/hierarchy5"/>
    <dgm:cxn modelId="{028C96F7-355A-4523-BC1E-1195E05841A8}" type="presOf" srcId="{A44B5C51-BE9A-4C4A-B77C-5A14FE21836E}" destId="{0DCDF16A-D8BE-4738-995E-8B308B456A2F}" srcOrd="1" destOrd="0" presId="urn:microsoft.com/office/officeart/2005/8/layout/hierarchy5"/>
    <dgm:cxn modelId="{285D7F15-C49A-4626-9586-7F4BCC825870}" type="presOf" srcId="{7B12E37E-C53E-4981-9064-F5597829AA8E}" destId="{B121DBE1-A7C7-4E1F-9E2B-2C794B65D13B}" srcOrd="1" destOrd="0" presId="urn:microsoft.com/office/officeart/2005/8/layout/hierarchy5"/>
    <dgm:cxn modelId="{02A5598B-D0CE-4E42-941E-E82654BE912B}" type="presOf" srcId="{EA9CB02B-5E43-434D-ACE2-EC38B1741218}" destId="{16383C7A-D4DA-4821-823C-4317B631B4EC}" srcOrd="0" destOrd="0" presId="urn:microsoft.com/office/officeart/2005/8/layout/hierarchy5"/>
    <dgm:cxn modelId="{5F8695C4-DA0F-4241-9849-3C7B78F7E63E}" type="presOf" srcId="{CC04A7C7-745E-470E-A3CA-A28AEF0EFC73}" destId="{E52FE410-38F1-4BA4-A48C-8AC65CC459D7}" srcOrd="0" destOrd="0" presId="urn:microsoft.com/office/officeart/2005/8/layout/hierarchy5"/>
    <dgm:cxn modelId="{1A190BD3-3E33-4E30-A60D-D850F8FAECC1}" srcId="{DBFF8146-357E-4268-9282-55C32CECE403}" destId="{B643E9E3-3FBD-4BEE-9D2A-2959C33F4504}" srcOrd="1" destOrd="0" parTransId="{D918DFEF-979A-473A-93F7-A4A60F13DF7F}" sibTransId="{CC0FB01E-EBA9-4C03-97FA-0929856D9CB0}"/>
    <dgm:cxn modelId="{FBB0FB92-A669-4095-AC3D-3A3CAE23C052}" srcId="{DBFF8146-357E-4268-9282-55C32CECE403}" destId="{BD508281-2642-477C-910F-D72885A8DC45}" srcOrd="3" destOrd="0" parTransId="{7B12E37E-C53E-4981-9064-F5597829AA8E}" sibTransId="{CFBDB0F2-D03B-4CFF-89D0-D1FFD9F017D5}"/>
    <dgm:cxn modelId="{0F4CB068-BF88-4CAB-86A4-F73F3BF48FB5}" type="presParOf" srcId="{55BFF8C5-16D2-4222-8D50-FED3AADAFC8A}" destId="{ECB511F9-4EEA-407E-B774-42EEA34353FB}" srcOrd="0" destOrd="0" presId="urn:microsoft.com/office/officeart/2005/8/layout/hierarchy5"/>
    <dgm:cxn modelId="{B1964A3D-95BA-446F-B24D-63C05DC6C35D}" type="presParOf" srcId="{ECB511F9-4EEA-407E-B774-42EEA34353FB}" destId="{5CAE95C4-1846-4D25-8FA0-22131AA94323}" srcOrd="0" destOrd="0" presId="urn:microsoft.com/office/officeart/2005/8/layout/hierarchy5"/>
    <dgm:cxn modelId="{C4BFAB4A-D6D7-4AD0-ACEB-E7F823395A84}" type="presParOf" srcId="{5CAE95C4-1846-4D25-8FA0-22131AA94323}" destId="{D718C9BF-B716-44F8-856E-E16F91A173C2}" srcOrd="0" destOrd="0" presId="urn:microsoft.com/office/officeart/2005/8/layout/hierarchy5"/>
    <dgm:cxn modelId="{60E2916E-BD21-4256-8E5F-30CA3E4C405D}" type="presParOf" srcId="{D718C9BF-B716-44F8-856E-E16F91A173C2}" destId="{2FEDCB7B-1D0D-419C-8980-8A0926D74DC8}" srcOrd="0" destOrd="0" presId="urn:microsoft.com/office/officeart/2005/8/layout/hierarchy5"/>
    <dgm:cxn modelId="{02EEDF6A-7CEC-42FF-AE9F-CEEBE82A1474}" type="presParOf" srcId="{D718C9BF-B716-44F8-856E-E16F91A173C2}" destId="{4DA4DD48-BBE3-484C-8027-C92795720AE2}" srcOrd="1" destOrd="0" presId="urn:microsoft.com/office/officeart/2005/8/layout/hierarchy5"/>
    <dgm:cxn modelId="{AA433112-A8E5-4B18-9453-999FC1AA0FEB}" type="presParOf" srcId="{4DA4DD48-BBE3-484C-8027-C92795720AE2}" destId="{24D58DA6-CC78-4F2C-9A93-49F4D9432670}" srcOrd="0" destOrd="0" presId="urn:microsoft.com/office/officeart/2005/8/layout/hierarchy5"/>
    <dgm:cxn modelId="{85032BFF-BC20-408B-847A-14CC9D24D6BA}" type="presParOf" srcId="{24D58DA6-CC78-4F2C-9A93-49F4D9432670}" destId="{0DCDF16A-D8BE-4738-995E-8B308B456A2F}" srcOrd="0" destOrd="0" presId="urn:microsoft.com/office/officeart/2005/8/layout/hierarchy5"/>
    <dgm:cxn modelId="{211BCC36-05D0-4994-B5A1-3B2E2AECC717}" type="presParOf" srcId="{4DA4DD48-BBE3-484C-8027-C92795720AE2}" destId="{F58AF0EB-63D0-4D03-A341-45357F171BA3}" srcOrd="1" destOrd="0" presId="urn:microsoft.com/office/officeart/2005/8/layout/hierarchy5"/>
    <dgm:cxn modelId="{C7133434-BA3A-45FF-B3FA-AA5013E8E4BF}" type="presParOf" srcId="{F58AF0EB-63D0-4D03-A341-45357F171BA3}" destId="{E52FE410-38F1-4BA4-A48C-8AC65CC459D7}" srcOrd="0" destOrd="0" presId="urn:microsoft.com/office/officeart/2005/8/layout/hierarchy5"/>
    <dgm:cxn modelId="{7AF160CD-1686-484F-A3C6-D5B624812700}" type="presParOf" srcId="{F58AF0EB-63D0-4D03-A341-45357F171BA3}" destId="{616850A3-FC8D-430B-8E7F-846B87F227E3}" srcOrd="1" destOrd="0" presId="urn:microsoft.com/office/officeart/2005/8/layout/hierarchy5"/>
    <dgm:cxn modelId="{26477DC4-D884-4FA9-8EA6-8EEA80AA9CAD}" type="presParOf" srcId="{4DA4DD48-BBE3-484C-8027-C92795720AE2}" destId="{14FE53C2-139C-41E9-9F6A-5C856239311A}" srcOrd="2" destOrd="0" presId="urn:microsoft.com/office/officeart/2005/8/layout/hierarchy5"/>
    <dgm:cxn modelId="{039B4D53-0A14-45AC-A501-B252D682A24A}" type="presParOf" srcId="{14FE53C2-139C-41E9-9F6A-5C856239311A}" destId="{21418CD3-61BA-49AC-9693-532B8F67A3CD}" srcOrd="0" destOrd="0" presId="urn:microsoft.com/office/officeart/2005/8/layout/hierarchy5"/>
    <dgm:cxn modelId="{5916B7F7-E124-42EE-8D08-D9A5A4448CE1}" type="presParOf" srcId="{4DA4DD48-BBE3-484C-8027-C92795720AE2}" destId="{931ED513-EEFE-40FF-9176-18BF5EC5661B}" srcOrd="3" destOrd="0" presId="urn:microsoft.com/office/officeart/2005/8/layout/hierarchy5"/>
    <dgm:cxn modelId="{817D89A9-BABB-408B-8FEA-9F41FEBC8F6C}" type="presParOf" srcId="{931ED513-EEFE-40FF-9176-18BF5EC5661B}" destId="{A5582F6D-0048-4AF7-83C4-30F4DC7A0A37}" srcOrd="0" destOrd="0" presId="urn:microsoft.com/office/officeart/2005/8/layout/hierarchy5"/>
    <dgm:cxn modelId="{CE51D7FC-8117-4E1A-8E96-ADB650B459FC}" type="presParOf" srcId="{931ED513-EEFE-40FF-9176-18BF5EC5661B}" destId="{921CF458-3642-4A86-BF84-55FD519C4598}" srcOrd="1" destOrd="0" presId="urn:microsoft.com/office/officeart/2005/8/layout/hierarchy5"/>
    <dgm:cxn modelId="{24F72253-C644-485A-808F-5B4AAA5DE8F7}" type="presParOf" srcId="{4DA4DD48-BBE3-484C-8027-C92795720AE2}" destId="{55DC406C-99A0-4F75-8C74-7EDF10E51E2C}" srcOrd="4" destOrd="0" presId="urn:microsoft.com/office/officeart/2005/8/layout/hierarchy5"/>
    <dgm:cxn modelId="{FC77B3F6-C90D-4129-943D-A02E1E26C307}" type="presParOf" srcId="{55DC406C-99A0-4F75-8C74-7EDF10E51E2C}" destId="{AEF31F79-8657-4FD3-934C-B1EA61697D48}" srcOrd="0" destOrd="0" presId="urn:microsoft.com/office/officeart/2005/8/layout/hierarchy5"/>
    <dgm:cxn modelId="{E2E6BE1E-1E4E-4B35-BE50-60410824EBA9}" type="presParOf" srcId="{4DA4DD48-BBE3-484C-8027-C92795720AE2}" destId="{EEB69AFD-E850-4CB8-87B1-E40D9B9CE5F4}" srcOrd="5" destOrd="0" presId="urn:microsoft.com/office/officeart/2005/8/layout/hierarchy5"/>
    <dgm:cxn modelId="{929BD36E-25AC-4BC9-96BF-C4B0115D1BF2}" type="presParOf" srcId="{EEB69AFD-E850-4CB8-87B1-E40D9B9CE5F4}" destId="{16383C7A-D4DA-4821-823C-4317B631B4EC}" srcOrd="0" destOrd="0" presId="urn:microsoft.com/office/officeart/2005/8/layout/hierarchy5"/>
    <dgm:cxn modelId="{D9A43493-2E72-4D54-90EC-0FB8538C1D94}" type="presParOf" srcId="{EEB69AFD-E850-4CB8-87B1-E40D9B9CE5F4}" destId="{5EB247F5-43EC-4404-8FB8-55AB32F2443A}" srcOrd="1" destOrd="0" presId="urn:microsoft.com/office/officeart/2005/8/layout/hierarchy5"/>
    <dgm:cxn modelId="{37B8C3A0-249C-4E58-A667-0052F0DD65F0}" type="presParOf" srcId="{4DA4DD48-BBE3-484C-8027-C92795720AE2}" destId="{C41E628C-A5CC-45CB-8B94-AE0FE3C95FD4}" srcOrd="6" destOrd="0" presId="urn:microsoft.com/office/officeart/2005/8/layout/hierarchy5"/>
    <dgm:cxn modelId="{EFB298C1-6C52-4895-8BC8-04DF2B574239}" type="presParOf" srcId="{C41E628C-A5CC-45CB-8B94-AE0FE3C95FD4}" destId="{B121DBE1-A7C7-4E1F-9E2B-2C794B65D13B}" srcOrd="0" destOrd="0" presId="urn:microsoft.com/office/officeart/2005/8/layout/hierarchy5"/>
    <dgm:cxn modelId="{5CA1C31A-2CFB-4C89-AFF9-7340EDBD69A6}" type="presParOf" srcId="{4DA4DD48-BBE3-484C-8027-C92795720AE2}" destId="{797C8677-6BE0-450B-A352-19AC794C48B8}" srcOrd="7" destOrd="0" presId="urn:microsoft.com/office/officeart/2005/8/layout/hierarchy5"/>
    <dgm:cxn modelId="{1BF15567-4379-4787-8090-E9EF4A181998}" type="presParOf" srcId="{797C8677-6BE0-450B-A352-19AC794C48B8}" destId="{D5CCBD75-A6A9-45F0-8176-DBBE1898454B}" srcOrd="0" destOrd="0" presId="urn:microsoft.com/office/officeart/2005/8/layout/hierarchy5"/>
    <dgm:cxn modelId="{4A87511B-3826-4BE1-8D63-A194433D18CC}" type="presParOf" srcId="{797C8677-6BE0-450B-A352-19AC794C48B8}" destId="{08DB2DD8-B4CB-47E5-AAAF-CB37EB5BAE7C}" srcOrd="1" destOrd="0" presId="urn:microsoft.com/office/officeart/2005/8/layout/hierarchy5"/>
    <dgm:cxn modelId="{2BB3BD1E-8717-4BAD-9FFB-90F41C01CFF2}" type="presParOf" srcId="{55BFF8C5-16D2-4222-8D50-FED3AADAFC8A}" destId="{5DAAD9EE-EDB2-4145-B63B-10FA539B5001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111F27-69CC-4B45-AB10-A0E2196AE031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BFF8146-357E-4268-9282-55C32CECE403}">
      <dgm:prSet phldrT="[Text]"/>
      <dgm:spPr/>
      <dgm:t>
        <a:bodyPr/>
        <a:lstStyle/>
        <a:p>
          <a:r>
            <a:rPr lang="en-AU" dirty="0" smtClean="0"/>
            <a:t>Manf. Certification Process</a:t>
          </a:r>
          <a:endParaRPr lang="en-AU" dirty="0"/>
        </a:p>
      </dgm:t>
    </dgm:pt>
    <dgm:pt modelId="{9E6DD8DB-9516-4C17-81F5-7DB431346F6E}" type="parTrans" cxnId="{969BBCC3-0264-4AAA-BDEA-3C68B2094EA0}">
      <dgm:prSet/>
      <dgm:spPr/>
      <dgm:t>
        <a:bodyPr/>
        <a:lstStyle/>
        <a:p>
          <a:endParaRPr lang="en-AU"/>
        </a:p>
      </dgm:t>
    </dgm:pt>
    <dgm:pt modelId="{A4D14E9F-1EE6-4378-852E-22E7FF2E7B54}" type="sibTrans" cxnId="{969BBCC3-0264-4AAA-BDEA-3C68B2094EA0}">
      <dgm:prSet/>
      <dgm:spPr/>
      <dgm:t>
        <a:bodyPr/>
        <a:lstStyle/>
        <a:p>
          <a:endParaRPr lang="en-AU"/>
        </a:p>
      </dgm:t>
    </dgm:pt>
    <dgm:pt modelId="{CC04A7C7-745E-470E-A3CA-A28AEF0EFC73}">
      <dgm:prSet phldrT="[Text]" custT="1"/>
      <dgm:spPr/>
      <dgm:t>
        <a:bodyPr/>
        <a:lstStyle/>
        <a:p>
          <a:r>
            <a:rPr lang="en-AU" sz="2800" dirty="0" smtClean="0"/>
            <a:t>Regulation 001</a:t>
          </a:r>
          <a:endParaRPr lang="en-AU" sz="2800" dirty="0"/>
        </a:p>
      </dgm:t>
    </dgm:pt>
    <dgm:pt modelId="{A44B5C51-BE9A-4C4A-B77C-5A14FE21836E}" type="parTrans" cxnId="{41BD73C5-4030-4E42-AF58-1C3D382C0000}">
      <dgm:prSet/>
      <dgm:spPr/>
      <dgm:t>
        <a:bodyPr/>
        <a:lstStyle/>
        <a:p>
          <a:endParaRPr lang="en-AU"/>
        </a:p>
      </dgm:t>
    </dgm:pt>
    <dgm:pt modelId="{0AD74E7A-F39A-442F-BEDB-648CE4242939}" type="sibTrans" cxnId="{41BD73C5-4030-4E42-AF58-1C3D382C0000}">
      <dgm:prSet/>
      <dgm:spPr/>
      <dgm:t>
        <a:bodyPr/>
        <a:lstStyle/>
        <a:p>
          <a:endParaRPr lang="en-AU"/>
        </a:p>
      </dgm:t>
    </dgm:pt>
    <dgm:pt modelId="{B643E9E3-3FBD-4BEE-9D2A-2959C33F4504}">
      <dgm:prSet phldrT="[Text]" custT="1"/>
      <dgm:spPr/>
      <dgm:t>
        <a:bodyPr/>
        <a:lstStyle/>
        <a:p>
          <a:r>
            <a:rPr lang="en-AU" sz="2800" dirty="0" smtClean="0"/>
            <a:t>Regulation 002</a:t>
          </a:r>
          <a:endParaRPr lang="en-AU" sz="2800" dirty="0"/>
        </a:p>
      </dgm:t>
    </dgm:pt>
    <dgm:pt modelId="{D918DFEF-979A-473A-93F7-A4A60F13DF7F}" type="parTrans" cxnId="{1A190BD3-3E33-4E30-A60D-D850F8FAECC1}">
      <dgm:prSet/>
      <dgm:spPr/>
      <dgm:t>
        <a:bodyPr/>
        <a:lstStyle/>
        <a:p>
          <a:endParaRPr lang="en-AU"/>
        </a:p>
      </dgm:t>
    </dgm:pt>
    <dgm:pt modelId="{CC0FB01E-EBA9-4C03-97FA-0929856D9CB0}" type="sibTrans" cxnId="{1A190BD3-3E33-4E30-A60D-D850F8FAECC1}">
      <dgm:prSet/>
      <dgm:spPr/>
      <dgm:t>
        <a:bodyPr/>
        <a:lstStyle/>
        <a:p>
          <a:endParaRPr lang="en-AU"/>
        </a:p>
      </dgm:t>
    </dgm:pt>
    <dgm:pt modelId="{BD508281-2642-477C-910F-D72885A8DC45}">
      <dgm:prSet phldrT="[Text]" custT="1"/>
      <dgm:spPr/>
      <dgm:t>
        <a:bodyPr/>
        <a:lstStyle/>
        <a:p>
          <a:r>
            <a:rPr lang="en-AU" sz="2800" dirty="0" smtClean="0"/>
            <a:t>Regulation</a:t>
          </a:r>
        </a:p>
        <a:p>
          <a:r>
            <a:rPr lang="en-AU" sz="2800" dirty="0" smtClean="0"/>
            <a:t>100</a:t>
          </a:r>
        </a:p>
      </dgm:t>
    </dgm:pt>
    <dgm:pt modelId="{7B12E37E-C53E-4981-9064-F5597829AA8E}" type="parTrans" cxnId="{FBB0FB92-A669-4095-AC3D-3A3CAE23C052}">
      <dgm:prSet/>
      <dgm:spPr/>
      <dgm:t>
        <a:bodyPr/>
        <a:lstStyle/>
        <a:p>
          <a:endParaRPr lang="en-AU"/>
        </a:p>
      </dgm:t>
    </dgm:pt>
    <dgm:pt modelId="{CFBDB0F2-D03B-4CFF-89D0-D1FFD9F017D5}" type="sibTrans" cxnId="{FBB0FB92-A669-4095-AC3D-3A3CAE23C052}">
      <dgm:prSet/>
      <dgm:spPr/>
      <dgm:t>
        <a:bodyPr/>
        <a:lstStyle/>
        <a:p>
          <a:endParaRPr lang="en-AU"/>
        </a:p>
      </dgm:t>
    </dgm:pt>
    <dgm:pt modelId="{EA9CB02B-5E43-434D-ACE2-EC38B1741218}">
      <dgm:prSet custT="1"/>
      <dgm:spPr/>
      <dgm:t>
        <a:bodyPr/>
        <a:lstStyle/>
        <a:p>
          <a:r>
            <a:rPr lang="en-AU" sz="2800" dirty="0" smtClean="0"/>
            <a:t>Regulation 003</a:t>
          </a:r>
          <a:endParaRPr lang="en-AU" sz="2800" dirty="0"/>
        </a:p>
      </dgm:t>
    </dgm:pt>
    <dgm:pt modelId="{8B00C034-73C6-4E10-8A62-AA8BE1E7AD6E}" type="parTrans" cxnId="{DC4CB795-BC5A-42D5-83C3-187CF4BE8CF9}">
      <dgm:prSet/>
      <dgm:spPr/>
      <dgm:t>
        <a:bodyPr/>
        <a:lstStyle/>
        <a:p>
          <a:endParaRPr lang="en-AU"/>
        </a:p>
      </dgm:t>
    </dgm:pt>
    <dgm:pt modelId="{229AE949-4BF7-45F7-8706-D80D91615054}" type="sibTrans" cxnId="{DC4CB795-BC5A-42D5-83C3-187CF4BE8CF9}">
      <dgm:prSet/>
      <dgm:spPr/>
      <dgm:t>
        <a:bodyPr/>
        <a:lstStyle/>
        <a:p>
          <a:endParaRPr lang="en-AU"/>
        </a:p>
      </dgm:t>
    </dgm:pt>
    <dgm:pt modelId="{55BFF8C5-16D2-4222-8D50-FED3AADAFC8A}" type="pres">
      <dgm:prSet presAssocID="{4A111F27-69CC-4B45-AB10-A0E2196AE03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CB511F9-4EEA-407E-B774-42EEA34353FB}" type="pres">
      <dgm:prSet presAssocID="{4A111F27-69CC-4B45-AB10-A0E2196AE031}" presName="hierFlow" presStyleCnt="0"/>
      <dgm:spPr/>
    </dgm:pt>
    <dgm:pt modelId="{5CAE95C4-1846-4D25-8FA0-22131AA94323}" type="pres">
      <dgm:prSet presAssocID="{4A111F27-69CC-4B45-AB10-A0E2196AE03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718C9BF-B716-44F8-856E-E16F91A173C2}" type="pres">
      <dgm:prSet presAssocID="{DBFF8146-357E-4268-9282-55C32CECE403}" presName="Name17" presStyleCnt="0"/>
      <dgm:spPr/>
    </dgm:pt>
    <dgm:pt modelId="{2FEDCB7B-1D0D-419C-8980-8A0926D74DC8}" type="pres">
      <dgm:prSet presAssocID="{DBFF8146-357E-4268-9282-55C32CECE403}" presName="level1Shape" presStyleLbl="node0" presStyleIdx="0" presStyleCnt="1" custLinFactNeighborX="17551" custLinFactNeighborY="4187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4DA4DD48-BBE3-484C-8027-C92795720AE2}" type="pres">
      <dgm:prSet presAssocID="{DBFF8146-357E-4268-9282-55C32CECE403}" presName="hierChild2" presStyleCnt="0"/>
      <dgm:spPr/>
    </dgm:pt>
    <dgm:pt modelId="{24D58DA6-CC78-4F2C-9A93-49F4D9432670}" type="pres">
      <dgm:prSet presAssocID="{A44B5C51-BE9A-4C4A-B77C-5A14FE21836E}" presName="Name25" presStyleLbl="parChTrans1D2" presStyleIdx="0" presStyleCnt="4"/>
      <dgm:spPr/>
      <dgm:t>
        <a:bodyPr/>
        <a:lstStyle/>
        <a:p>
          <a:endParaRPr lang="en-AU"/>
        </a:p>
      </dgm:t>
    </dgm:pt>
    <dgm:pt modelId="{0DCDF16A-D8BE-4738-995E-8B308B456A2F}" type="pres">
      <dgm:prSet presAssocID="{A44B5C51-BE9A-4C4A-B77C-5A14FE21836E}" presName="connTx" presStyleLbl="parChTrans1D2" presStyleIdx="0" presStyleCnt="4"/>
      <dgm:spPr/>
      <dgm:t>
        <a:bodyPr/>
        <a:lstStyle/>
        <a:p>
          <a:endParaRPr lang="en-AU"/>
        </a:p>
      </dgm:t>
    </dgm:pt>
    <dgm:pt modelId="{F58AF0EB-63D0-4D03-A341-45357F171BA3}" type="pres">
      <dgm:prSet presAssocID="{CC04A7C7-745E-470E-A3CA-A28AEF0EFC73}" presName="Name30" presStyleCnt="0"/>
      <dgm:spPr/>
    </dgm:pt>
    <dgm:pt modelId="{E52FE410-38F1-4BA4-A48C-8AC65CC459D7}" type="pres">
      <dgm:prSet presAssocID="{CC04A7C7-745E-470E-A3CA-A28AEF0EFC73}" presName="level2Shape" presStyleLbl="node2" presStyleIdx="0" presStyleCnt="4"/>
      <dgm:spPr/>
      <dgm:t>
        <a:bodyPr/>
        <a:lstStyle/>
        <a:p>
          <a:endParaRPr lang="en-AU"/>
        </a:p>
      </dgm:t>
    </dgm:pt>
    <dgm:pt modelId="{616850A3-FC8D-430B-8E7F-846B87F227E3}" type="pres">
      <dgm:prSet presAssocID="{CC04A7C7-745E-470E-A3CA-A28AEF0EFC73}" presName="hierChild3" presStyleCnt="0"/>
      <dgm:spPr/>
    </dgm:pt>
    <dgm:pt modelId="{14FE53C2-139C-41E9-9F6A-5C856239311A}" type="pres">
      <dgm:prSet presAssocID="{D918DFEF-979A-473A-93F7-A4A60F13DF7F}" presName="Name25" presStyleLbl="parChTrans1D2" presStyleIdx="1" presStyleCnt="4"/>
      <dgm:spPr/>
      <dgm:t>
        <a:bodyPr/>
        <a:lstStyle/>
        <a:p>
          <a:endParaRPr lang="en-AU"/>
        </a:p>
      </dgm:t>
    </dgm:pt>
    <dgm:pt modelId="{21418CD3-61BA-49AC-9693-532B8F67A3CD}" type="pres">
      <dgm:prSet presAssocID="{D918DFEF-979A-473A-93F7-A4A60F13DF7F}" presName="connTx" presStyleLbl="parChTrans1D2" presStyleIdx="1" presStyleCnt="4"/>
      <dgm:spPr/>
      <dgm:t>
        <a:bodyPr/>
        <a:lstStyle/>
        <a:p>
          <a:endParaRPr lang="en-AU"/>
        </a:p>
      </dgm:t>
    </dgm:pt>
    <dgm:pt modelId="{931ED513-EEFE-40FF-9176-18BF5EC5661B}" type="pres">
      <dgm:prSet presAssocID="{B643E9E3-3FBD-4BEE-9D2A-2959C33F4504}" presName="Name30" presStyleCnt="0"/>
      <dgm:spPr/>
    </dgm:pt>
    <dgm:pt modelId="{A5582F6D-0048-4AF7-83C4-30F4DC7A0A37}" type="pres">
      <dgm:prSet presAssocID="{B643E9E3-3FBD-4BEE-9D2A-2959C33F4504}" presName="level2Shape" presStyleLbl="node2" presStyleIdx="1" presStyleCnt="4"/>
      <dgm:spPr/>
      <dgm:t>
        <a:bodyPr/>
        <a:lstStyle/>
        <a:p>
          <a:endParaRPr lang="en-AU"/>
        </a:p>
      </dgm:t>
    </dgm:pt>
    <dgm:pt modelId="{921CF458-3642-4A86-BF84-55FD519C4598}" type="pres">
      <dgm:prSet presAssocID="{B643E9E3-3FBD-4BEE-9D2A-2959C33F4504}" presName="hierChild3" presStyleCnt="0"/>
      <dgm:spPr/>
    </dgm:pt>
    <dgm:pt modelId="{55DC406C-99A0-4F75-8C74-7EDF10E51E2C}" type="pres">
      <dgm:prSet presAssocID="{8B00C034-73C6-4E10-8A62-AA8BE1E7AD6E}" presName="Name25" presStyleLbl="parChTrans1D2" presStyleIdx="2" presStyleCnt="4"/>
      <dgm:spPr/>
      <dgm:t>
        <a:bodyPr/>
        <a:lstStyle/>
        <a:p>
          <a:endParaRPr lang="en-AU"/>
        </a:p>
      </dgm:t>
    </dgm:pt>
    <dgm:pt modelId="{AEF31F79-8657-4FD3-934C-B1EA61697D48}" type="pres">
      <dgm:prSet presAssocID="{8B00C034-73C6-4E10-8A62-AA8BE1E7AD6E}" presName="connTx" presStyleLbl="parChTrans1D2" presStyleIdx="2" presStyleCnt="4"/>
      <dgm:spPr/>
      <dgm:t>
        <a:bodyPr/>
        <a:lstStyle/>
        <a:p>
          <a:endParaRPr lang="en-AU"/>
        </a:p>
      </dgm:t>
    </dgm:pt>
    <dgm:pt modelId="{EEB69AFD-E850-4CB8-87B1-E40D9B9CE5F4}" type="pres">
      <dgm:prSet presAssocID="{EA9CB02B-5E43-434D-ACE2-EC38B1741218}" presName="Name30" presStyleCnt="0"/>
      <dgm:spPr/>
    </dgm:pt>
    <dgm:pt modelId="{16383C7A-D4DA-4821-823C-4317B631B4EC}" type="pres">
      <dgm:prSet presAssocID="{EA9CB02B-5E43-434D-ACE2-EC38B1741218}" presName="level2Shape" presStyleLbl="node2" presStyleIdx="2" presStyleCnt="4"/>
      <dgm:spPr/>
      <dgm:t>
        <a:bodyPr/>
        <a:lstStyle/>
        <a:p>
          <a:endParaRPr lang="en-AU"/>
        </a:p>
      </dgm:t>
    </dgm:pt>
    <dgm:pt modelId="{5EB247F5-43EC-4404-8FB8-55AB32F2443A}" type="pres">
      <dgm:prSet presAssocID="{EA9CB02B-5E43-434D-ACE2-EC38B1741218}" presName="hierChild3" presStyleCnt="0"/>
      <dgm:spPr/>
    </dgm:pt>
    <dgm:pt modelId="{C41E628C-A5CC-45CB-8B94-AE0FE3C95FD4}" type="pres">
      <dgm:prSet presAssocID="{7B12E37E-C53E-4981-9064-F5597829AA8E}" presName="Name25" presStyleLbl="parChTrans1D2" presStyleIdx="3" presStyleCnt="4"/>
      <dgm:spPr/>
      <dgm:t>
        <a:bodyPr/>
        <a:lstStyle/>
        <a:p>
          <a:endParaRPr lang="en-AU"/>
        </a:p>
      </dgm:t>
    </dgm:pt>
    <dgm:pt modelId="{B121DBE1-A7C7-4E1F-9E2B-2C794B65D13B}" type="pres">
      <dgm:prSet presAssocID="{7B12E37E-C53E-4981-9064-F5597829AA8E}" presName="connTx" presStyleLbl="parChTrans1D2" presStyleIdx="3" presStyleCnt="4"/>
      <dgm:spPr/>
      <dgm:t>
        <a:bodyPr/>
        <a:lstStyle/>
        <a:p>
          <a:endParaRPr lang="en-AU"/>
        </a:p>
      </dgm:t>
    </dgm:pt>
    <dgm:pt modelId="{797C8677-6BE0-450B-A352-19AC794C48B8}" type="pres">
      <dgm:prSet presAssocID="{BD508281-2642-477C-910F-D72885A8DC45}" presName="Name30" presStyleCnt="0"/>
      <dgm:spPr/>
    </dgm:pt>
    <dgm:pt modelId="{D5CCBD75-A6A9-45F0-8176-DBBE1898454B}" type="pres">
      <dgm:prSet presAssocID="{BD508281-2642-477C-910F-D72885A8DC45}" presName="level2Shape" presStyleLbl="node2" presStyleIdx="3" presStyleCnt="4"/>
      <dgm:spPr/>
      <dgm:t>
        <a:bodyPr/>
        <a:lstStyle/>
        <a:p>
          <a:endParaRPr lang="en-AU"/>
        </a:p>
      </dgm:t>
    </dgm:pt>
    <dgm:pt modelId="{08DB2DD8-B4CB-47E5-AAAF-CB37EB5BAE7C}" type="pres">
      <dgm:prSet presAssocID="{BD508281-2642-477C-910F-D72885A8DC45}" presName="hierChild3" presStyleCnt="0"/>
      <dgm:spPr/>
    </dgm:pt>
    <dgm:pt modelId="{5DAAD9EE-EDB2-4145-B63B-10FA539B5001}" type="pres">
      <dgm:prSet presAssocID="{4A111F27-69CC-4B45-AB10-A0E2196AE031}" presName="bgShapesFlow" presStyleCnt="0"/>
      <dgm:spPr/>
    </dgm:pt>
  </dgm:ptLst>
  <dgm:cxnLst>
    <dgm:cxn modelId="{1A0D854F-F775-4CD7-BC1B-D3BB50B17880}" type="presOf" srcId="{8B00C034-73C6-4E10-8A62-AA8BE1E7AD6E}" destId="{AEF31F79-8657-4FD3-934C-B1EA61697D48}" srcOrd="1" destOrd="0" presId="urn:microsoft.com/office/officeart/2005/8/layout/hierarchy5"/>
    <dgm:cxn modelId="{A10559F5-6D92-4E58-B746-5ACE1DD3645F}" type="presOf" srcId="{EA9CB02B-5E43-434D-ACE2-EC38B1741218}" destId="{16383C7A-D4DA-4821-823C-4317B631B4EC}" srcOrd="0" destOrd="0" presId="urn:microsoft.com/office/officeart/2005/8/layout/hierarchy5"/>
    <dgm:cxn modelId="{DC4CB795-BC5A-42D5-83C3-187CF4BE8CF9}" srcId="{DBFF8146-357E-4268-9282-55C32CECE403}" destId="{EA9CB02B-5E43-434D-ACE2-EC38B1741218}" srcOrd="2" destOrd="0" parTransId="{8B00C034-73C6-4E10-8A62-AA8BE1E7AD6E}" sibTransId="{229AE949-4BF7-45F7-8706-D80D91615054}"/>
    <dgm:cxn modelId="{54064F51-65BD-4FA9-A130-D0A3A356BF11}" type="presOf" srcId="{D918DFEF-979A-473A-93F7-A4A60F13DF7F}" destId="{14FE53C2-139C-41E9-9F6A-5C856239311A}" srcOrd="0" destOrd="0" presId="urn:microsoft.com/office/officeart/2005/8/layout/hierarchy5"/>
    <dgm:cxn modelId="{969BBCC3-0264-4AAA-BDEA-3C68B2094EA0}" srcId="{4A111F27-69CC-4B45-AB10-A0E2196AE031}" destId="{DBFF8146-357E-4268-9282-55C32CECE403}" srcOrd="0" destOrd="0" parTransId="{9E6DD8DB-9516-4C17-81F5-7DB431346F6E}" sibTransId="{A4D14E9F-1EE6-4378-852E-22E7FF2E7B54}"/>
    <dgm:cxn modelId="{D6E60758-D776-43FD-972B-25F11E5CBFBF}" type="presOf" srcId="{A44B5C51-BE9A-4C4A-B77C-5A14FE21836E}" destId="{24D58DA6-CC78-4F2C-9A93-49F4D9432670}" srcOrd="0" destOrd="0" presId="urn:microsoft.com/office/officeart/2005/8/layout/hierarchy5"/>
    <dgm:cxn modelId="{88F553F6-2369-43BF-9ECB-FD205BDB2195}" type="presOf" srcId="{8B00C034-73C6-4E10-8A62-AA8BE1E7AD6E}" destId="{55DC406C-99A0-4F75-8C74-7EDF10E51E2C}" srcOrd="0" destOrd="0" presId="urn:microsoft.com/office/officeart/2005/8/layout/hierarchy5"/>
    <dgm:cxn modelId="{BDB28F9D-59D6-4B49-8CD0-DE8C52C78528}" type="presOf" srcId="{DBFF8146-357E-4268-9282-55C32CECE403}" destId="{2FEDCB7B-1D0D-419C-8980-8A0926D74DC8}" srcOrd="0" destOrd="0" presId="urn:microsoft.com/office/officeart/2005/8/layout/hierarchy5"/>
    <dgm:cxn modelId="{FBB0FB92-A669-4095-AC3D-3A3CAE23C052}" srcId="{DBFF8146-357E-4268-9282-55C32CECE403}" destId="{BD508281-2642-477C-910F-D72885A8DC45}" srcOrd="3" destOrd="0" parTransId="{7B12E37E-C53E-4981-9064-F5597829AA8E}" sibTransId="{CFBDB0F2-D03B-4CFF-89D0-D1FFD9F017D5}"/>
    <dgm:cxn modelId="{41645CED-8755-4DE1-930C-ED156CD2A93C}" type="presOf" srcId="{D918DFEF-979A-473A-93F7-A4A60F13DF7F}" destId="{21418CD3-61BA-49AC-9693-532B8F67A3CD}" srcOrd="1" destOrd="0" presId="urn:microsoft.com/office/officeart/2005/8/layout/hierarchy5"/>
    <dgm:cxn modelId="{3E2D6BAC-6B3B-491A-992F-5F23B54B8168}" type="presOf" srcId="{7B12E37E-C53E-4981-9064-F5597829AA8E}" destId="{C41E628C-A5CC-45CB-8B94-AE0FE3C95FD4}" srcOrd="0" destOrd="0" presId="urn:microsoft.com/office/officeart/2005/8/layout/hierarchy5"/>
    <dgm:cxn modelId="{29E80122-08A7-4343-8150-9DCB56F1967D}" type="presOf" srcId="{BD508281-2642-477C-910F-D72885A8DC45}" destId="{D5CCBD75-A6A9-45F0-8176-DBBE1898454B}" srcOrd="0" destOrd="0" presId="urn:microsoft.com/office/officeart/2005/8/layout/hierarchy5"/>
    <dgm:cxn modelId="{5593ACFB-CCDE-403F-98BF-9D5776A996B2}" type="presOf" srcId="{B643E9E3-3FBD-4BEE-9D2A-2959C33F4504}" destId="{A5582F6D-0048-4AF7-83C4-30F4DC7A0A37}" srcOrd="0" destOrd="0" presId="urn:microsoft.com/office/officeart/2005/8/layout/hierarchy5"/>
    <dgm:cxn modelId="{41BD73C5-4030-4E42-AF58-1C3D382C0000}" srcId="{DBFF8146-357E-4268-9282-55C32CECE403}" destId="{CC04A7C7-745E-470E-A3CA-A28AEF0EFC73}" srcOrd="0" destOrd="0" parTransId="{A44B5C51-BE9A-4C4A-B77C-5A14FE21836E}" sibTransId="{0AD74E7A-F39A-442F-BEDB-648CE4242939}"/>
    <dgm:cxn modelId="{7A6B0E5F-1C67-438C-AC21-066645AAAC13}" type="presOf" srcId="{CC04A7C7-745E-470E-A3CA-A28AEF0EFC73}" destId="{E52FE410-38F1-4BA4-A48C-8AC65CC459D7}" srcOrd="0" destOrd="0" presId="urn:microsoft.com/office/officeart/2005/8/layout/hierarchy5"/>
    <dgm:cxn modelId="{7D53AF15-9B8A-4681-A205-FEC56F02E3A8}" type="presOf" srcId="{4A111F27-69CC-4B45-AB10-A0E2196AE031}" destId="{55BFF8C5-16D2-4222-8D50-FED3AADAFC8A}" srcOrd="0" destOrd="0" presId="urn:microsoft.com/office/officeart/2005/8/layout/hierarchy5"/>
    <dgm:cxn modelId="{649C4736-9654-457B-950D-D0E864C2812E}" type="presOf" srcId="{7B12E37E-C53E-4981-9064-F5597829AA8E}" destId="{B121DBE1-A7C7-4E1F-9E2B-2C794B65D13B}" srcOrd="1" destOrd="0" presId="urn:microsoft.com/office/officeart/2005/8/layout/hierarchy5"/>
    <dgm:cxn modelId="{1A190BD3-3E33-4E30-A60D-D850F8FAECC1}" srcId="{DBFF8146-357E-4268-9282-55C32CECE403}" destId="{B643E9E3-3FBD-4BEE-9D2A-2959C33F4504}" srcOrd="1" destOrd="0" parTransId="{D918DFEF-979A-473A-93F7-A4A60F13DF7F}" sibTransId="{CC0FB01E-EBA9-4C03-97FA-0929856D9CB0}"/>
    <dgm:cxn modelId="{967CCCCD-99C0-4845-9D87-352320D498BF}" type="presOf" srcId="{A44B5C51-BE9A-4C4A-B77C-5A14FE21836E}" destId="{0DCDF16A-D8BE-4738-995E-8B308B456A2F}" srcOrd="1" destOrd="0" presId="urn:microsoft.com/office/officeart/2005/8/layout/hierarchy5"/>
    <dgm:cxn modelId="{95792BE7-CD97-4170-BC2A-57E8165AA742}" type="presParOf" srcId="{55BFF8C5-16D2-4222-8D50-FED3AADAFC8A}" destId="{ECB511F9-4EEA-407E-B774-42EEA34353FB}" srcOrd="0" destOrd="0" presId="urn:microsoft.com/office/officeart/2005/8/layout/hierarchy5"/>
    <dgm:cxn modelId="{7DC4C54A-E2B1-4EE3-A73A-2712A9B8B0EB}" type="presParOf" srcId="{ECB511F9-4EEA-407E-B774-42EEA34353FB}" destId="{5CAE95C4-1846-4D25-8FA0-22131AA94323}" srcOrd="0" destOrd="0" presId="urn:microsoft.com/office/officeart/2005/8/layout/hierarchy5"/>
    <dgm:cxn modelId="{F7007334-5736-4A4D-87E2-26C63870C454}" type="presParOf" srcId="{5CAE95C4-1846-4D25-8FA0-22131AA94323}" destId="{D718C9BF-B716-44F8-856E-E16F91A173C2}" srcOrd="0" destOrd="0" presId="urn:microsoft.com/office/officeart/2005/8/layout/hierarchy5"/>
    <dgm:cxn modelId="{C2968F2D-34B0-499B-900B-525F6B5FC5BB}" type="presParOf" srcId="{D718C9BF-B716-44F8-856E-E16F91A173C2}" destId="{2FEDCB7B-1D0D-419C-8980-8A0926D74DC8}" srcOrd="0" destOrd="0" presId="urn:microsoft.com/office/officeart/2005/8/layout/hierarchy5"/>
    <dgm:cxn modelId="{8248D1A0-CC9B-4680-8C57-7319FE962FD0}" type="presParOf" srcId="{D718C9BF-B716-44F8-856E-E16F91A173C2}" destId="{4DA4DD48-BBE3-484C-8027-C92795720AE2}" srcOrd="1" destOrd="0" presId="urn:microsoft.com/office/officeart/2005/8/layout/hierarchy5"/>
    <dgm:cxn modelId="{61906C09-8797-4322-AFA5-25D0DB6671C3}" type="presParOf" srcId="{4DA4DD48-BBE3-484C-8027-C92795720AE2}" destId="{24D58DA6-CC78-4F2C-9A93-49F4D9432670}" srcOrd="0" destOrd="0" presId="urn:microsoft.com/office/officeart/2005/8/layout/hierarchy5"/>
    <dgm:cxn modelId="{CB7D7F5D-9C8D-4874-BECF-8E531CC69BD0}" type="presParOf" srcId="{24D58DA6-CC78-4F2C-9A93-49F4D9432670}" destId="{0DCDF16A-D8BE-4738-995E-8B308B456A2F}" srcOrd="0" destOrd="0" presId="urn:microsoft.com/office/officeart/2005/8/layout/hierarchy5"/>
    <dgm:cxn modelId="{5ED24213-30C4-4032-BE98-22CEB16E43C3}" type="presParOf" srcId="{4DA4DD48-BBE3-484C-8027-C92795720AE2}" destId="{F58AF0EB-63D0-4D03-A341-45357F171BA3}" srcOrd="1" destOrd="0" presId="urn:microsoft.com/office/officeart/2005/8/layout/hierarchy5"/>
    <dgm:cxn modelId="{A5DF892E-5361-40B7-B284-1D7D4B15866C}" type="presParOf" srcId="{F58AF0EB-63D0-4D03-A341-45357F171BA3}" destId="{E52FE410-38F1-4BA4-A48C-8AC65CC459D7}" srcOrd="0" destOrd="0" presId="urn:microsoft.com/office/officeart/2005/8/layout/hierarchy5"/>
    <dgm:cxn modelId="{6B5279A0-D058-41DA-A5DC-B4AA88B3B856}" type="presParOf" srcId="{F58AF0EB-63D0-4D03-A341-45357F171BA3}" destId="{616850A3-FC8D-430B-8E7F-846B87F227E3}" srcOrd="1" destOrd="0" presId="urn:microsoft.com/office/officeart/2005/8/layout/hierarchy5"/>
    <dgm:cxn modelId="{9EFD4AF8-1AFA-420C-BEF9-440A33F6368B}" type="presParOf" srcId="{4DA4DD48-BBE3-484C-8027-C92795720AE2}" destId="{14FE53C2-139C-41E9-9F6A-5C856239311A}" srcOrd="2" destOrd="0" presId="urn:microsoft.com/office/officeart/2005/8/layout/hierarchy5"/>
    <dgm:cxn modelId="{314E97FD-3597-4DF4-8C4F-09C769CE81AA}" type="presParOf" srcId="{14FE53C2-139C-41E9-9F6A-5C856239311A}" destId="{21418CD3-61BA-49AC-9693-532B8F67A3CD}" srcOrd="0" destOrd="0" presId="urn:microsoft.com/office/officeart/2005/8/layout/hierarchy5"/>
    <dgm:cxn modelId="{C061EA60-C37C-4AE7-B6A1-1CC3070B3915}" type="presParOf" srcId="{4DA4DD48-BBE3-484C-8027-C92795720AE2}" destId="{931ED513-EEFE-40FF-9176-18BF5EC5661B}" srcOrd="3" destOrd="0" presId="urn:microsoft.com/office/officeart/2005/8/layout/hierarchy5"/>
    <dgm:cxn modelId="{6C94A85F-B75B-47F2-A68A-BFEC9FF09C0E}" type="presParOf" srcId="{931ED513-EEFE-40FF-9176-18BF5EC5661B}" destId="{A5582F6D-0048-4AF7-83C4-30F4DC7A0A37}" srcOrd="0" destOrd="0" presId="urn:microsoft.com/office/officeart/2005/8/layout/hierarchy5"/>
    <dgm:cxn modelId="{DE88297F-7CBE-405E-88F3-4F3C8B840A56}" type="presParOf" srcId="{931ED513-EEFE-40FF-9176-18BF5EC5661B}" destId="{921CF458-3642-4A86-BF84-55FD519C4598}" srcOrd="1" destOrd="0" presId="urn:microsoft.com/office/officeart/2005/8/layout/hierarchy5"/>
    <dgm:cxn modelId="{ADE2C589-F901-40B3-9A93-DD32389A8D04}" type="presParOf" srcId="{4DA4DD48-BBE3-484C-8027-C92795720AE2}" destId="{55DC406C-99A0-4F75-8C74-7EDF10E51E2C}" srcOrd="4" destOrd="0" presId="urn:microsoft.com/office/officeart/2005/8/layout/hierarchy5"/>
    <dgm:cxn modelId="{56E84F49-118C-480F-9C4A-9EDCBF2CB95C}" type="presParOf" srcId="{55DC406C-99A0-4F75-8C74-7EDF10E51E2C}" destId="{AEF31F79-8657-4FD3-934C-B1EA61697D48}" srcOrd="0" destOrd="0" presId="urn:microsoft.com/office/officeart/2005/8/layout/hierarchy5"/>
    <dgm:cxn modelId="{3476CD94-CF92-422F-993C-6C3A980E22CC}" type="presParOf" srcId="{4DA4DD48-BBE3-484C-8027-C92795720AE2}" destId="{EEB69AFD-E850-4CB8-87B1-E40D9B9CE5F4}" srcOrd="5" destOrd="0" presId="urn:microsoft.com/office/officeart/2005/8/layout/hierarchy5"/>
    <dgm:cxn modelId="{2D2F3E54-5259-40B3-9E5D-E0CCC9A095F3}" type="presParOf" srcId="{EEB69AFD-E850-4CB8-87B1-E40D9B9CE5F4}" destId="{16383C7A-D4DA-4821-823C-4317B631B4EC}" srcOrd="0" destOrd="0" presId="urn:microsoft.com/office/officeart/2005/8/layout/hierarchy5"/>
    <dgm:cxn modelId="{8ABED380-F1BC-4BF7-A0D0-782CEAAF8EA4}" type="presParOf" srcId="{EEB69AFD-E850-4CB8-87B1-E40D9B9CE5F4}" destId="{5EB247F5-43EC-4404-8FB8-55AB32F2443A}" srcOrd="1" destOrd="0" presId="urn:microsoft.com/office/officeart/2005/8/layout/hierarchy5"/>
    <dgm:cxn modelId="{A0C06D43-6749-4126-9CD2-69C8CBCEBA2C}" type="presParOf" srcId="{4DA4DD48-BBE3-484C-8027-C92795720AE2}" destId="{C41E628C-A5CC-45CB-8B94-AE0FE3C95FD4}" srcOrd="6" destOrd="0" presId="urn:microsoft.com/office/officeart/2005/8/layout/hierarchy5"/>
    <dgm:cxn modelId="{B430987B-DA4F-48FA-85DC-EACACC116D27}" type="presParOf" srcId="{C41E628C-A5CC-45CB-8B94-AE0FE3C95FD4}" destId="{B121DBE1-A7C7-4E1F-9E2B-2C794B65D13B}" srcOrd="0" destOrd="0" presId="urn:microsoft.com/office/officeart/2005/8/layout/hierarchy5"/>
    <dgm:cxn modelId="{CD6305CD-9F73-41B9-8FF6-8B2F5E9A18B8}" type="presParOf" srcId="{4DA4DD48-BBE3-484C-8027-C92795720AE2}" destId="{797C8677-6BE0-450B-A352-19AC794C48B8}" srcOrd="7" destOrd="0" presId="urn:microsoft.com/office/officeart/2005/8/layout/hierarchy5"/>
    <dgm:cxn modelId="{219C8AB1-AF03-4325-821E-81FFF2561706}" type="presParOf" srcId="{797C8677-6BE0-450B-A352-19AC794C48B8}" destId="{D5CCBD75-A6A9-45F0-8176-DBBE1898454B}" srcOrd="0" destOrd="0" presId="urn:microsoft.com/office/officeart/2005/8/layout/hierarchy5"/>
    <dgm:cxn modelId="{40217331-7C91-4741-BCE3-4BEF04D30BA6}" type="presParOf" srcId="{797C8677-6BE0-450B-A352-19AC794C48B8}" destId="{08DB2DD8-B4CB-47E5-AAAF-CB37EB5BAE7C}" srcOrd="1" destOrd="0" presId="urn:microsoft.com/office/officeart/2005/8/layout/hierarchy5"/>
    <dgm:cxn modelId="{D7735223-A49C-4EF7-9186-4B73D601BFEA}" type="presParOf" srcId="{55BFF8C5-16D2-4222-8D50-FED3AADAFC8A}" destId="{5DAAD9EE-EDB2-4145-B63B-10FA539B5001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DCB7B-1D0D-419C-8980-8A0926D74DC8}">
      <dsp:nvSpPr>
        <dsp:cNvPr id="0" name=""/>
        <dsp:cNvSpPr/>
      </dsp:nvSpPr>
      <dsp:spPr>
        <a:xfrm>
          <a:off x="1807330" y="1949095"/>
          <a:ext cx="2191463" cy="1095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 err="1" smtClean="0"/>
            <a:t>Manf</a:t>
          </a:r>
          <a:r>
            <a:rPr lang="en-AU" sz="2400" kern="1200" dirty="0" smtClean="0"/>
            <a:t>.  Test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 smtClean="0"/>
            <a:t>&amp; Prod. Samples</a:t>
          </a:r>
          <a:endParaRPr lang="en-AU" sz="2400" kern="1200" dirty="0"/>
        </a:p>
      </dsp:txBody>
      <dsp:txXfrm>
        <a:off x="1839423" y="1981188"/>
        <a:ext cx="2127277" cy="1031545"/>
      </dsp:txXfrm>
    </dsp:sp>
    <dsp:sp modelId="{24D58DA6-CC78-4F2C-9A93-49F4D9432670}">
      <dsp:nvSpPr>
        <dsp:cNvPr id="0" name=""/>
        <dsp:cNvSpPr/>
      </dsp:nvSpPr>
      <dsp:spPr>
        <a:xfrm rot="16960847">
          <a:off x="3219637" y="1502794"/>
          <a:ext cx="199660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96604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700" kern="1200"/>
        </a:p>
      </dsp:txBody>
      <dsp:txXfrm>
        <a:off x="4168025" y="1473093"/>
        <a:ext cx="99830" cy="99830"/>
      </dsp:txXfrm>
    </dsp:sp>
    <dsp:sp modelId="{E52FE410-38F1-4BA4-A48C-8AC65CC459D7}">
      <dsp:nvSpPr>
        <dsp:cNvPr id="0" name=""/>
        <dsp:cNvSpPr/>
      </dsp:nvSpPr>
      <dsp:spPr>
        <a:xfrm>
          <a:off x="4437086" y="1191"/>
          <a:ext cx="2191463" cy="1095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Regulation 001</a:t>
          </a:r>
          <a:endParaRPr lang="en-AU" sz="2800" kern="1200" dirty="0"/>
        </a:p>
      </dsp:txBody>
      <dsp:txXfrm>
        <a:off x="4469179" y="33284"/>
        <a:ext cx="2127277" cy="1031545"/>
      </dsp:txXfrm>
    </dsp:sp>
    <dsp:sp modelId="{14FE53C2-139C-41E9-9F6A-5C856239311A}">
      <dsp:nvSpPr>
        <dsp:cNvPr id="0" name=""/>
        <dsp:cNvSpPr/>
      </dsp:nvSpPr>
      <dsp:spPr>
        <a:xfrm rot="18150383">
          <a:off x="3810145" y="2132839"/>
          <a:ext cx="8155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15589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4197550" y="2132664"/>
        <a:ext cx="40779" cy="40779"/>
      </dsp:txXfrm>
    </dsp:sp>
    <dsp:sp modelId="{A5582F6D-0048-4AF7-83C4-30F4DC7A0A37}">
      <dsp:nvSpPr>
        <dsp:cNvPr id="0" name=""/>
        <dsp:cNvSpPr/>
      </dsp:nvSpPr>
      <dsp:spPr>
        <a:xfrm>
          <a:off x="4437086" y="1261282"/>
          <a:ext cx="2191463" cy="1095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Regulation 002</a:t>
          </a:r>
          <a:endParaRPr lang="en-AU" sz="2800" kern="1200" dirty="0"/>
        </a:p>
      </dsp:txBody>
      <dsp:txXfrm>
        <a:off x="4469179" y="1293375"/>
        <a:ext cx="2127277" cy="1031545"/>
      </dsp:txXfrm>
    </dsp:sp>
    <dsp:sp modelId="{55DC406C-99A0-4F75-8C74-7EDF10E51E2C}">
      <dsp:nvSpPr>
        <dsp:cNvPr id="0" name=""/>
        <dsp:cNvSpPr/>
      </dsp:nvSpPr>
      <dsp:spPr>
        <a:xfrm rot="3153149">
          <a:off x="3857522" y="2762885"/>
          <a:ext cx="72083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20835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4199919" y="2765079"/>
        <a:ext cx="36041" cy="36041"/>
      </dsp:txXfrm>
    </dsp:sp>
    <dsp:sp modelId="{16383C7A-D4DA-4821-823C-4317B631B4EC}">
      <dsp:nvSpPr>
        <dsp:cNvPr id="0" name=""/>
        <dsp:cNvSpPr/>
      </dsp:nvSpPr>
      <dsp:spPr>
        <a:xfrm>
          <a:off x="4437086" y="2521373"/>
          <a:ext cx="2191463" cy="1095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Regulation 003</a:t>
          </a:r>
          <a:endParaRPr lang="en-AU" sz="2800" kern="1200" dirty="0"/>
        </a:p>
      </dsp:txBody>
      <dsp:txXfrm>
        <a:off x="4469179" y="2553466"/>
        <a:ext cx="2127277" cy="1031545"/>
      </dsp:txXfrm>
    </dsp:sp>
    <dsp:sp modelId="{C41E628C-A5CC-45CB-8B94-AE0FE3C95FD4}">
      <dsp:nvSpPr>
        <dsp:cNvPr id="0" name=""/>
        <dsp:cNvSpPr/>
      </dsp:nvSpPr>
      <dsp:spPr>
        <a:xfrm rot="4592875">
          <a:off x="3275910" y="3392931"/>
          <a:ext cx="188405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84059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600" kern="1200"/>
        </a:p>
      </dsp:txBody>
      <dsp:txXfrm>
        <a:off x="4170838" y="3366044"/>
        <a:ext cx="94202" cy="94202"/>
      </dsp:txXfrm>
    </dsp:sp>
    <dsp:sp modelId="{D5CCBD75-A6A9-45F0-8176-DBBE1898454B}">
      <dsp:nvSpPr>
        <dsp:cNvPr id="0" name=""/>
        <dsp:cNvSpPr/>
      </dsp:nvSpPr>
      <dsp:spPr>
        <a:xfrm>
          <a:off x="4437086" y="3781465"/>
          <a:ext cx="2191463" cy="1095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Regulation 100</a:t>
          </a:r>
          <a:endParaRPr lang="en-AU" sz="2800" kern="1200" dirty="0"/>
        </a:p>
      </dsp:txBody>
      <dsp:txXfrm>
        <a:off x="4469179" y="3813558"/>
        <a:ext cx="2127277" cy="10315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DCB7B-1D0D-419C-8980-8A0926D74DC8}">
      <dsp:nvSpPr>
        <dsp:cNvPr id="0" name=""/>
        <dsp:cNvSpPr/>
      </dsp:nvSpPr>
      <dsp:spPr>
        <a:xfrm>
          <a:off x="1698217" y="1937206"/>
          <a:ext cx="2191463" cy="1095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kern="1200" dirty="0" smtClean="0"/>
            <a:t>Manf. Certification Process</a:t>
          </a:r>
          <a:endParaRPr lang="en-AU" sz="2300" kern="1200" dirty="0"/>
        </a:p>
      </dsp:txBody>
      <dsp:txXfrm>
        <a:off x="1730310" y="1969299"/>
        <a:ext cx="2127277" cy="1031545"/>
      </dsp:txXfrm>
    </dsp:sp>
    <dsp:sp modelId="{24D58DA6-CC78-4F2C-9A93-49F4D9432670}">
      <dsp:nvSpPr>
        <dsp:cNvPr id="0" name=""/>
        <dsp:cNvSpPr/>
      </dsp:nvSpPr>
      <dsp:spPr>
        <a:xfrm rot="17055461">
          <a:off x="3136889" y="1496849"/>
          <a:ext cx="199754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97543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700" kern="1200"/>
        </a:p>
      </dsp:txBody>
      <dsp:txXfrm>
        <a:off x="4085723" y="1467125"/>
        <a:ext cx="99877" cy="99877"/>
      </dsp:txXfrm>
    </dsp:sp>
    <dsp:sp modelId="{E52FE410-38F1-4BA4-A48C-8AC65CC459D7}">
      <dsp:nvSpPr>
        <dsp:cNvPr id="0" name=""/>
        <dsp:cNvSpPr/>
      </dsp:nvSpPr>
      <dsp:spPr>
        <a:xfrm>
          <a:off x="4381642" y="1191"/>
          <a:ext cx="2191463" cy="1095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Regulation 001</a:t>
          </a:r>
          <a:endParaRPr lang="en-AU" sz="2800" kern="1200" dirty="0"/>
        </a:p>
      </dsp:txBody>
      <dsp:txXfrm>
        <a:off x="4413735" y="33284"/>
        <a:ext cx="2127277" cy="1031545"/>
      </dsp:txXfrm>
    </dsp:sp>
    <dsp:sp modelId="{14FE53C2-139C-41E9-9F6A-5C856239311A}">
      <dsp:nvSpPr>
        <dsp:cNvPr id="0" name=""/>
        <dsp:cNvSpPr/>
      </dsp:nvSpPr>
      <dsp:spPr>
        <a:xfrm rot="18362908">
          <a:off x="3717660" y="2126895"/>
          <a:ext cx="83600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36002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4114761" y="2126210"/>
        <a:ext cx="41800" cy="41800"/>
      </dsp:txXfrm>
    </dsp:sp>
    <dsp:sp modelId="{A5582F6D-0048-4AF7-83C4-30F4DC7A0A37}">
      <dsp:nvSpPr>
        <dsp:cNvPr id="0" name=""/>
        <dsp:cNvSpPr/>
      </dsp:nvSpPr>
      <dsp:spPr>
        <a:xfrm>
          <a:off x="4381642" y="1261282"/>
          <a:ext cx="2191463" cy="1095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Regulation 002</a:t>
          </a:r>
          <a:endParaRPr lang="en-AU" sz="2800" kern="1200" dirty="0"/>
        </a:p>
      </dsp:txBody>
      <dsp:txXfrm>
        <a:off x="4413735" y="1293375"/>
        <a:ext cx="2127277" cy="1031545"/>
      </dsp:txXfrm>
    </dsp:sp>
    <dsp:sp modelId="{55DC406C-99A0-4F75-8C74-7EDF10E51E2C}">
      <dsp:nvSpPr>
        <dsp:cNvPr id="0" name=""/>
        <dsp:cNvSpPr/>
      </dsp:nvSpPr>
      <dsp:spPr>
        <a:xfrm rot="2993838">
          <a:off x="3753798" y="2756941"/>
          <a:ext cx="76372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63726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4116568" y="2758062"/>
        <a:ext cx="38186" cy="38186"/>
      </dsp:txXfrm>
    </dsp:sp>
    <dsp:sp modelId="{16383C7A-D4DA-4821-823C-4317B631B4EC}">
      <dsp:nvSpPr>
        <dsp:cNvPr id="0" name=""/>
        <dsp:cNvSpPr/>
      </dsp:nvSpPr>
      <dsp:spPr>
        <a:xfrm>
          <a:off x="4381642" y="2521373"/>
          <a:ext cx="2191463" cy="1095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Regulation 003</a:t>
          </a:r>
          <a:endParaRPr lang="en-AU" sz="2800" kern="1200" dirty="0"/>
        </a:p>
      </dsp:txBody>
      <dsp:txXfrm>
        <a:off x="4413735" y="2553466"/>
        <a:ext cx="2127277" cy="1031545"/>
      </dsp:txXfrm>
    </dsp:sp>
    <dsp:sp modelId="{C41E628C-A5CC-45CB-8B94-AE0FE3C95FD4}">
      <dsp:nvSpPr>
        <dsp:cNvPr id="0" name=""/>
        <dsp:cNvSpPr/>
      </dsp:nvSpPr>
      <dsp:spPr>
        <a:xfrm rot="4503838">
          <a:off x="3181288" y="3386986"/>
          <a:ext cx="190874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08747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600" kern="1200"/>
        </a:p>
      </dsp:txBody>
      <dsp:txXfrm>
        <a:off x="4087943" y="3359483"/>
        <a:ext cx="95437" cy="95437"/>
      </dsp:txXfrm>
    </dsp:sp>
    <dsp:sp modelId="{D5CCBD75-A6A9-45F0-8176-DBBE1898454B}">
      <dsp:nvSpPr>
        <dsp:cNvPr id="0" name=""/>
        <dsp:cNvSpPr/>
      </dsp:nvSpPr>
      <dsp:spPr>
        <a:xfrm>
          <a:off x="4381642" y="3781465"/>
          <a:ext cx="2191463" cy="1095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Regulation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100</a:t>
          </a:r>
        </a:p>
      </dsp:txBody>
      <dsp:txXfrm>
        <a:off x="4413735" y="3813558"/>
        <a:ext cx="2127277" cy="1031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871C0-816F-43F2-B646-2D2CEA15D7CF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BC560-D49C-46B2-B266-348D469E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C560-D49C-46B2-B266-348D469E11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25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C560-D49C-46B2-B266-348D469E11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80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C560-D49C-46B2-B266-348D469E11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43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C560-D49C-46B2-B266-348D469E11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13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C560-D49C-46B2-B266-348D469E11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64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C560-D49C-46B2-B266-348D469E11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63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C560-D49C-46B2-B266-348D469E11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5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C560-D49C-46B2-B266-348D469E11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15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C560-D49C-46B2-B266-348D469E11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86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C560-D49C-46B2-B266-348D469E11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00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C560-D49C-46B2-B266-348D469E11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89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C560-D49C-46B2-B266-348D469E11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51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C560-D49C-46B2-B266-348D469E11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9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C560-D49C-46B2-B266-348D469E11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29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C560-D49C-46B2-B266-348D469E11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6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1960-8167-4BE2-B749-C637D9D72968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8D79-A555-468A-8A59-EC3C8B73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1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6FE0-5051-4780-9C65-C2CD14854532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8D79-A555-468A-8A59-EC3C8B73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9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D350-0189-46C1-B7AC-D13A2E0B3BFF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8D79-A555-468A-8A59-EC3C8B73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7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4549-8AEB-42CC-A5BB-5C6E5929091A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8D79-A555-468A-8A59-EC3C8B73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1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F261-9FE6-4197-9E5B-44AC0942E02D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8D79-A555-468A-8A59-EC3C8B73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8E92-A83E-4884-8E1D-1D2CF6C53A2D}" type="datetime1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8D79-A555-468A-8A59-EC3C8B73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6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93C9-4661-46FD-BC45-B31CF834AFB7}" type="datetime1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8D79-A555-468A-8A59-EC3C8B73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2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590-28E3-4D72-8423-5971DAC99D17}" type="datetime1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8D79-A555-468A-8A59-EC3C8B73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6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97F7-43D3-4159-B159-033AA549A27E}" type="datetime1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8D79-A555-468A-8A59-EC3C8B73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9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652BE-AB4B-43AA-A214-40B4CFCD04B6}" type="datetime1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8D79-A555-468A-8A59-EC3C8B73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5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DA2-1B70-4B67-AF15-67CCF95B841B}" type="datetime1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8D79-A555-468A-8A59-EC3C8B73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2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0DF93-0C87-4D3F-96DF-AFD682D3A16D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F8D79-A555-468A-8A59-EC3C8B73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4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7.pn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image" Target="../media/image2.png"/><Relationship Id="rId5" Type="http://schemas.openxmlformats.org/officeDocument/2006/relationships/image" Target="../media/image20.jpg"/><Relationship Id="rId10" Type="http://schemas.openxmlformats.org/officeDocument/2006/relationships/image" Target="../media/image25.gif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8382000" cy="1828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b="1" kern="0" dirty="0" smtClean="0">
                <a:solidFill>
                  <a:srgbClr val="0070C0"/>
                </a:solidFill>
              </a:rPr>
              <a:t>Acceptance of Both U.S. &amp; EU/UN ECE</a:t>
            </a:r>
            <a:br>
              <a:rPr lang="en-US" b="1" kern="0" dirty="0" smtClean="0">
                <a:solidFill>
                  <a:srgbClr val="0070C0"/>
                </a:solidFill>
              </a:rPr>
            </a:br>
            <a:r>
              <a:rPr lang="en-US" b="1" kern="0" dirty="0" smtClean="0">
                <a:solidFill>
                  <a:srgbClr val="0070C0"/>
                </a:solidFill>
              </a:rPr>
              <a:t>Certified Vehicles</a:t>
            </a:r>
            <a:r>
              <a:rPr lang="en-US" kern="0" dirty="0" smtClean="0"/>
              <a:t/>
            </a:r>
            <a:br>
              <a:rPr lang="en-US" kern="0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057" y="4267200"/>
            <a:ext cx="3596486" cy="15604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2789872"/>
            <a:ext cx="4495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American National Standards Institute</a:t>
            </a:r>
          </a:p>
          <a:p>
            <a:pPr algn="ctr"/>
            <a:r>
              <a:rPr lang="en-US" sz="2000" b="1" dirty="0" smtClean="0"/>
              <a:t>Meeting With Colombian Delegation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smtClean="0"/>
              <a:t>December 1</a:t>
            </a:r>
            <a:r>
              <a:rPr lang="en-US" sz="2000" b="1" smtClean="0"/>
              <a:t>, </a:t>
            </a:r>
            <a:r>
              <a:rPr lang="en-US" sz="2000" b="1" dirty="0" smtClean="0"/>
              <a:t>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509"/>
            <a:ext cx="8308627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en-US" sz="3600" b="1" dirty="0" smtClean="0">
                <a:solidFill>
                  <a:srgbClr val="0070C0"/>
                </a:solidFill>
              </a:rPr>
              <a:t>Comparable Performance - Data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Font typeface="Webdings" pitchFamily="18" charset="2"/>
              <a:buNone/>
              <a:defRPr/>
            </a:pPr>
            <a:r>
              <a:rPr lang="en-US" sz="2000" b="1" dirty="0"/>
              <a:t>Real-world data demonstrates the comparable levels of performance resulting from ECE or </a:t>
            </a:r>
            <a:r>
              <a:rPr lang="en-US" sz="2000" b="1" dirty="0" smtClean="0"/>
              <a:t>U.S. </a:t>
            </a:r>
            <a:r>
              <a:rPr lang="en-US" sz="2000" b="1" dirty="0"/>
              <a:t>safety and environmental regulations. 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Various data sets </a:t>
            </a:r>
            <a:r>
              <a:rPr lang="en-US" sz="2000" dirty="0" smtClean="0"/>
              <a:t>shows </a:t>
            </a:r>
            <a:r>
              <a:rPr lang="en-US" sz="2000" dirty="0"/>
              <a:t>that with regards to safety, the </a:t>
            </a:r>
            <a:r>
              <a:rPr lang="en-US" sz="2000" dirty="0" smtClean="0"/>
              <a:t>ECE </a:t>
            </a:r>
            <a:r>
              <a:rPr lang="en-US" sz="2000" dirty="0"/>
              <a:t>and US sets of automotive regulations offer the same high-level of </a:t>
            </a:r>
            <a:r>
              <a:rPr lang="en-US" sz="2000" dirty="0" smtClean="0"/>
              <a:t>performance </a:t>
            </a:r>
            <a:r>
              <a:rPr lang="en-US" sz="2000" dirty="0"/>
              <a:t>and </a:t>
            </a:r>
            <a:r>
              <a:rPr lang="en-US" sz="2000" dirty="0" smtClean="0"/>
              <a:t>outcomes.  </a:t>
            </a:r>
            <a:endParaRPr lang="en-US" sz="20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For auto emissions, both the EU’s “Euro 5”/ECE R83.06 and US’s “Tier 2” have </a:t>
            </a:r>
            <a:r>
              <a:rPr lang="en-US" sz="2000" dirty="0" smtClean="0"/>
              <a:t>similar requirements.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8D79-A555-468A-8A59-EC3C8B73D9FB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184898"/>
            <a:ext cx="1069627" cy="46407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33343" y="1646236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55909"/>
            <a:ext cx="4419600" cy="24602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77000" y="1828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Europe</a:t>
            </a:r>
            <a:endParaRPr lang="en-US" sz="1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10220"/>
            <a:ext cx="3886200" cy="25067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77000" y="4750832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United States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5600" y="618489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Part 1-Regulations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116" y="152400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Why Accept Both…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High Misalignment Cost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570818"/>
            <a:ext cx="8488955" cy="4555346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1200" i="1" dirty="0" smtClean="0"/>
          </a:p>
          <a:p>
            <a:pPr marL="0" indent="0">
              <a:buClr>
                <a:schemeClr val="tx1"/>
              </a:buClr>
              <a:buNone/>
            </a:pPr>
            <a:endParaRPr lang="en-US" sz="9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8D79-A555-468A-8A59-EC3C8B73D9FB}" type="slidenum">
              <a:rPr lang="en-US" smtClean="0"/>
              <a:t>11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50555" y="2499825"/>
            <a:ext cx="281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/>
              <a:t>None </a:t>
            </a:r>
            <a:r>
              <a:rPr lang="en-US" sz="2400" b="1" dirty="0"/>
              <a:t>of these differences represent any meaningful changes in safety or environmental outcomes, but do add significant costs and inefficiencies.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5392" y="1770816"/>
            <a:ext cx="850134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27 Non-Global </a:t>
            </a:r>
            <a:r>
              <a:rPr lang="en-US" sz="2000" b="1" dirty="0"/>
              <a:t>Standards/Regulations which Influence Global Vehicle Design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7704" y="1249391"/>
            <a:ext cx="5608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3.  Reduces Cost and Increases Efficiency</a:t>
            </a:r>
            <a:endParaRPr lang="en-US" sz="2400" b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pic>
        <p:nvPicPr>
          <p:cNvPr id="14" name="Picture 13" descr="C:\Users\cuthus.AAPCHQ\Documents\car-top-view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26" y="3261353"/>
            <a:ext cx="5350751" cy="390144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157379" y="4100263"/>
            <a:ext cx="381002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17</a:t>
            </a:r>
            <a:endParaRPr lang="en-US" sz="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0116" y="4438598"/>
            <a:ext cx="381002" cy="21544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26</a:t>
            </a:r>
            <a:endParaRPr lang="en-US" sz="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2063" y="4778735"/>
            <a:ext cx="381002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15</a:t>
            </a:r>
            <a:endParaRPr lang="en-US" sz="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2925" y="5156436"/>
            <a:ext cx="381002" cy="21544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13</a:t>
            </a:r>
            <a:endParaRPr lang="en-US" sz="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40116" y="5532509"/>
            <a:ext cx="381002" cy="21544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21</a:t>
            </a:r>
            <a:endParaRPr lang="en-US" sz="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7704" y="5872299"/>
            <a:ext cx="381002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24</a:t>
            </a:r>
            <a:endParaRPr lang="en-US" sz="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668249" y="3972924"/>
            <a:ext cx="381002" cy="21544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10</a:t>
            </a:r>
            <a:endParaRPr lang="en-US" sz="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672613" y="4386502"/>
            <a:ext cx="381002" cy="21544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18</a:t>
            </a:r>
            <a:endParaRPr lang="en-US" sz="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74336" y="5212077"/>
            <a:ext cx="381002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14</a:t>
            </a:r>
            <a:endParaRPr lang="en-US" sz="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833110" y="5203177"/>
            <a:ext cx="381002" cy="21544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22</a:t>
            </a:r>
            <a:endParaRPr lang="en-US" sz="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110925" y="5637651"/>
            <a:ext cx="381002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23</a:t>
            </a:r>
            <a:endParaRPr lang="en-US" sz="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993959" y="5653070"/>
            <a:ext cx="381002" cy="21544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10925" y="6071352"/>
            <a:ext cx="381002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12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25295" y="5650299"/>
            <a:ext cx="381002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11</a:t>
            </a:r>
            <a:endParaRPr lang="en-US" sz="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774926" y="5330184"/>
            <a:ext cx="381002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30095" y="4829072"/>
            <a:ext cx="381002" cy="21544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19</a:t>
            </a:r>
            <a:endParaRPr lang="en-US" sz="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697297" y="3816528"/>
            <a:ext cx="381002" cy="21544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20</a:t>
            </a:r>
            <a:endParaRPr lang="en-US" sz="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039546" y="4065594"/>
            <a:ext cx="381002" cy="21544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57979" y="4084842"/>
            <a:ext cx="381002" cy="21544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41385" y="4260724"/>
            <a:ext cx="381002" cy="21544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11036" y="4743291"/>
            <a:ext cx="381002" cy="21544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3</a:t>
            </a:r>
            <a:endParaRPr lang="en-US" sz="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382771" y="5240002"/>
            <a:ext cx="381002" cy="21544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41385" y="5240002"/>
            <a:ext cx="381002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30095" y="4406192"/>
            <a:ext cx="381002" cy="21544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25</a:t>
            </a:r>
            <a:endParaRPr lang="en-US" sz="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738108" y="4620206"/>
            <a:ext cx="381002" cy="21544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  8</a:t>
            </a:r>
            <a:endParaRPr lang="en-US" sz="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087181" y="6063190"/>
            <a:ext cx="381002" cy="21544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27</a:t>
            </a:r>
            <a:endParaRPr lang="en-US" sz="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230047" y="4958735"/>
            <a:ext cx="381002" cy="21544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16</a:t>
            </a:r>
            <a:endParaRPr lang="en-US" sz="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81000" y="2410361"/>
            <a:ext cx="316546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            Design level change (9)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C        Subsystem level change (9)</a:t>
            </a:r>
          </a:p>
          <a:p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     Component level change (9)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488" y="2981246"/>
            <a:ext cx="381002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1488" y="3408139"/>
            <a:ext cx="381002" cy="21544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1488" y="2541895"/>
            <a:ext cx="381002" cy="21544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98592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53" y="152400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Why Accept Both…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Consumer Benefits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4264"/>
            <a:ext cx="3295465" cy="465678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12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</a:rPr>
              <a:t>Increased choices </a:t>
            </a:r>
            <a:r>
              <a:rPr lang="en-US" dirty="0" smtClean="0">
                <a:solidFill>
                  <a:schemeClr val="tx1"/>
                </a:solidFill>
              </a:rPr>
              <a:t>for consumers.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1400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</a:rPr>
              <a:t>Cost savings </a:t>
            </a:r>
            <a:r>
              <a:rPr lang="en-US" dirty="0" smtClean="0">
                <a:solidFill>
                  <a:schemeClr val="tx1"/>
                </a:solidFill>
              </a:rPr>
              <a:t>&amp; efficiencies that can be passed on to consumers.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1400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Proliferation of new </a:t>
            </a:r>
            <a:r>
              <a:rPr lang="en-US" b="1" dirty="0" smtClean="0">
                <a:solidFill>
                  <a:schemeClr val="tx1"/>
                </a:solidFill>
              </a:rPr>
              <a:t>technologies</a:t>
            </a:r>
            <a:r>
              <a:rPr lang="en-US" dirty="0" smtClean="0">
                <a:solidFill>
                  <a:schemeClr val="tx1"/>
                </a:solidFill>
              </a:rPr>
              <a:t>- more kinds and more rapid uptake.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979983"/>
            <a:ext cx="5257800" cy="37404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87" y="1325128"/>
            <a:ext cx="2829779" cy="15238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07" y="2148050"/>
            <a:ext cx="1119834" cy="7248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43" y="1400763"/>
            <a:ext cx="1301049" cy="6863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54" y="1397782"/>
            <a:ext cx="627740" cy="6277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67" y="2138726"/>
            <a:ext cx="1447800" cy="6843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28919" y="3870826"/>
            <a:ext cx="295331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Impact" panose="020B0806030902050204" pitchFamily="34" charset="0"/>
              </a:rPr>
              <a:t>ADVANCED TECHNOLOGY</a:t>
            </a:r>
            <a:endParaRPr lang="en-US" sz="2800" b="1" dirty="0">
              <a:latin typeface="Impact" panose="020B080603090205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99" y="3906913"/>
            <a:ext cx="2359188" cy="21766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951913"/>
            <a:ext cx="716034" cy="7160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585" y="2903129"/>
            <a:ext cx="1371600" cy="685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7" y="6172199"/>
            <a:ext cx="1069627" cy="46407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8D79-A555-468A-8A59-EC3C8B73D9FB}" type="slidenum">
              <a:rPr lang="en-US" smtClean="0"/>
              <a:t>12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942" y="1371166"/>
            <a:ext cx="3754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4. Brings Consumer Benefits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81" y="4873962"/>
            <a:ext cx="3230519" cy="1511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91" y="2823108"/>
            <a:ext cx="997931" cy="9979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92" y="2944417"/>
            <a:ext cx="1299875" cy="60322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926492" y="3821039"/>
            <a:ext cx="5044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9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en-US" sz="3600" b="1" dirty="0" smtClean="0">
                <a:solidFill>
                  <a:srgbClr val="0070C0"/>
                </a:solidFill>
              </a:rPr>
              <a:t>Acceptance of Existing U.S. &amp; ECE Vehicles</a:t>
            </a:r>
            <a:r>
              <a:rPr lang="en-US" altLang="en-US" sz="3600" dirty="0" smtClean="0">
                <a:solidFill>
                  <a:srgbClr val="0070C0"/>
                </a:solidFill>
              </a:rPr>
              <a:t/>
            </a:r>
            <a:br>
              <a:rPr lang="en-US" altLang="en-US" sz="3600" dirty="0" smtClean="0">
                <a:solidFill>
                  <a:srgbClr val="0070C0"/>
                </a:solidFill>
              </a:rPr>
            </a:br>
            <a:r>
              <a:rPr lang="en-US" altLang="en-US" sz="2400" dirty="0" smtClean="0">
                <a:solidFill>
                  <a:srgbClr val="FF0000"/>
                </a:solidFill>
              </a:rPr>
              <a:t>Conclusion Part 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5031"/>
            <a:ext cx="8686800" cy="50360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200" dirty="0"/>
              <a:t>Automakers offer a diversity of automotive products and technologies, </a:t>
            </a:r>
            <a:r>
              <a:rPr lang="en-US" altLang="en-US" sz="2200" dirty="0" smtClean="0"/>
              <a:t>from around the world.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200" dirty="0" smtClean="0"/>
              <a:t>As </a:t>
            </a:r>
            <a:r>
              <a:rPr lang="en-US" altLang="en-US" sz="2200" dirty="0"/>
              <a:t>we move toward a </a:t>
            </a:r>
            <a:r>
              <a:rPr lang="en-US" altLang="en-US" sz="2200" dirty="0" smtClean="0"/>
              <a:t>globally </a:t>
            </a:r>
            <a:r>
              <a:rPr lang="en-US" altLang="en-US" sz="2200" dirty="0"/>
              <a:t>harmonized vehicle regulatory </a:t>
            </a:r>
            <a:r>
              <a:rPr lang="en-US" altLang="en-US" sz="2200" dirty="0" smtClean="0"/>
              <a:t>process, we recommend countries facilitating acceptance of both ECE and FMVSS/EPA </a:t>
            </a:r>
            <a:r>
              <a:rPr lang="en-US" altLang="en-US" sz="2200" dirty="0"/>
              <a:t>compliant </a:t>
            </a:r>
            <a:r>
              <a:rPr lang="en-US" altLang="en-US" sz="2200" dirty="0" smtClean="0"/>
              <a:t>vehicles.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200" dirty="0" smtClean="0"/>
              <a:t>A regulatory policy that accepts vehicles for sale in the region that meets both sets of safety and environmental regulations offers many benefits: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Such a policy will meet the highest safety and environmental standards.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Offers state-of-the-art technologies from around the world.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Provides consumers with a greater variety of products at a lower cost.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Avoids disruption of significant automotive trade patters and relationships. 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88" y="6172199"/>
            <a:ext cx="1069627" cy="4640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8D79-A555-468A-8A59-EC3C8B73D9FB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600" y="618489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Part 1-Regulations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en-US" sz="3000" b="1" dirty="0" smtClean="0">
                <a:solidFill>
                  <a:srgbClr val="0070C0"/>
                </a:solidFill>
              </a:rPr>
              <a:t>Type Approval Certification &amp;  Self-Certification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1" y="1447800"/>
            <a:ext cx="8229600" cy="473709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As described above, accepting </a:t>
            </a:r>
            <a:r>
              <a:rPr lang="en-US" altLang="en-US" sz="2400" dirty="0"/>
              <a:t>both FMVSS/EPA and ECE </a:t>
            </a:r>
            <a:r>
              <a:rPr lang="en-US" altLang="en-US" sz="2400" dirty="0" smtClean="0"/>
              <a:t>safety and environmental standards maintains </a:t>
            </a:r>
            <a:r>
              <a:rPr lang="en-US" altLang="en-US" sz="2400" dirty="0"/>
              <a:t>a</a:t>
            </a:r>
            <a:r>
              <a:rPr lang="en-US" altLang="en-US" sz="2400" dirty="0" smtClean="0"/>
              <a:t> high level of safety and environmental performance and outcomes, while reaping the economic, trade and consumer benefits as well.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There, however, remains the difference in the type approval and self certification processes.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So, how would a manufacturer’s self-certification to an accepted U.S. regulation be recognized in a jurisdiction that requires type approval and vice versa?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The principle difference between the two is the requirement that for 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type approval </a:t>
            </a:r>
            <a:r>
              <a:rPr lang="en-US" altLang="en-US" sz="2400" dirty="0" smtClean="0"/>
              <a:t>the “certification” tests are witnessed by a government authority, and for 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self-certification</a:t>
            </a:r>
            <a:r>
              <a:rPr lang="en-US" altLang="en-US" sz="2400" dirty="0" smtClean="0"/>
              <a:t> these same types of tests are conducted by the vehicle manufacturer.</a:t>
            </a:r>
            <a:endParaRPr lang="en-US" altLang="en-US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In 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both cases data is generated to support the claim</a:t>
            </a:r>
            <a:r>
              <a:rPr lang="en-US" altLang="en-US" sz="2400" b="1" dirty="0" smtClean="0"/>
              <a:t> </a:t>
            </a:r>
            <a:r>
              <a:rPr lang="en-US" altLang="en-US" sz="2400" dirty="0" smtClean="0"/>
              <a:t>that a product meets or exceeds the technical performance requirements of any regulation</a:t>
            </a:r>
            <a:r>
              <a:rPr lang="en-US" alt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88" y="6346559"/>
            <a:ext cx="1069627" cy="4640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8D79-A555-468A-8A59-EC3C8B73D9FB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600" y="618489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Part 2-Certification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1" y="0"/>
            <a:ext cx="9143999" cy="6332220"/>
          </a:xfrm>
          <a:prstGeom prst="rect">
            <a:avLst/>
          </a:prstGeom>
          <a:blipFill dpi="0" rotWithShape="1">
            <a:blip r:embed="rId2">
              <a:alphaModFix amt="22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0"/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A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52400"/>
            <a:ext cx="8610600" cy="1154395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rgbClr val="0070C0"/>
                </a:solidFill>
              </a:rPr>
              <a:t>Certification Systems – ECE</a:t>
            </a:r>
            <a:endParaRPr lang="en-A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093956"/>
              </p:ext>
            </p:extLst>
          </p:nvPr>
        </p:nvGraphicFramePr>
        <p:xfrm>
          <a:off x="628650" y="1428432"/>
          <a:ext cx="7886700" cy="487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57200" y="3204673"/>
            <a:ext cx="1799425" cy="113872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200" b="1" dirty="0" smtClean="0">
                <a:solidFill>
                  <a:schemeClr val="tx1"/>
                </a:solidFill>
              </a:rPr>
              <a:t>Gov./Official Approval</a:t>
            </a:r>
            <a:endParaRPr lang="en-AU" sz="2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4886771"/>
            <a:ext cx="1799425" cy="106822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/>
              <a:t>Offered for sale</a:t>
            </a:r>
            <a:endParaRPr lang="en-AU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2608604" y="4886771"/>
            <a:ext cx="1627975" cy="10682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Sold &amp; Registered</a:t>
            </a:r>
            <a:endParaRPr lang="en-AU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56625" y="3738785"/>
            <a:ext cx="35197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>
            <a:off x="2256625" y="5420883"/>
            <a:ext cx="351979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442637" y="4272897"/>
            <a:ext cx="0" cy="613874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rved Down Arrow 2"/>
          <p:cNvSpPr/>
          <p:nvPr/>
        </p:nvSpPr>
        <p:spPr>
          <a:xfrm>
            <a:off x="1490974" y="2484689"/>
            <a:ext cx="2059803" cy="731520"/>
          </a:xfrm>
          <a:prstGeom prst="curvedDownArrow">
            <a:avLst>
              <a:gd name="adj1" fmla="val 25000"/>
              <a:gd name="adj2" fmla="val 59420"/>
              <a:gd name="adj3" fmla="val 285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>
            <a:off x="1490974" y="1753171"/>
            <a:ext cx="3399356" cy="1439967"/>
          </a:xfrm>
          <a:prstGeom prst="bentArrow">
            <a:avLst>
              <a:gd name="adj1" fmla="val 9233"/>
              <a:gd name="adj2" fmla="val 11181"/>
              <a:gd name="adj3" fmla="val 19472"/>
              <a:gd name="adj4" fmla="val 437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7304" y="2119513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CoP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806C-9783-4029-81F8-7B72506F9A1E}" type="slidenum">
              <a:rPr lang="en-AU" smtClean="0"/>
              <a:t>15</a:t>
            </a:fld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355600" y="618489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Part 2-Certification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7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" y="0"/>
            <a:ext cx="9143999" cy="6332220"/>
          </a:xfrm>
          <a:prstGeom prst="rect">
            <a:avLst/>
          </a:prstGeom>
          <a:blipFill dpi="0" rotWithShape="1">
            <a:blip r:embed="rId2">
              <a:alphaModFix amt="22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0"/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A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100291"/>
              </p:ext>
            </p:extLst>
          </p:nvPr>
        </p:nvGraphicFramePr>
        <p:xfrm>
          <a:off x="628650" y="1298575"/>
          <a:ext cx="7886700" cy="487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28650" y="1499326"/>
            <a:ext cx="1627976" cy="10682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</a:rPr>
              <a:t>NHTSA (Notice)</a:t>
            </a:r>
            <a:endParaRPr lang="en-AU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8650" y="4886771"/>
            <a:ext cx="1627975" cy="106822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/>
              <a:t>Offered for sale</a:t>
            </a:r>
            <a:endParaRPr lang="en-AU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2608604" y="4886771"/>
            <a:ext cx="1627975" cy="10682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Sold &amp; Registered</a:t>
            </a:r>
            <a:endParaRPr lang="en-AU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095856" y="3738785"/>
            <a:ext cx="512748" cy="11479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>
            <a:off x="2256625" y="5420883"/>
            <a:ext cx="351979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986898" y="2567551"/>
            <a:ext cx="621707" cy="12161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608603" y="1499326"/>
            <a:ext cx="1627976" cy="10682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solidFill>
                  <a:schemeClr val="bg1"/>
                </a:solidFill>
              </a:rPr>
              <a:t>NHTSA - Check the market</a:t>
            </a:r>
            <a:endParaRPr lang="en-AU" sz="2400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>
            <a:stCxn id="6" idx="3"/>
            <a:endCxn id="17" idx="1"/>
          </p:cNvCxnSpPr>
          <p:nvPr/>
        </p:nvCxnSpPr>
        <p:spPr>
          <a:xfrm>
            <a:off x="2256626" y="2033438"/>
            <a:ext cx="35197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228599" y="228600"/>
            <a:ext cx="8686801" cy="990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600" b="1" dirty="0" smtClean="0">
                <a:solidFill>
                  <a:srgbClr val="0070C0"/>
                </a:solidFill>
              </a:rPr>
              <a:t>Certification Systems – USA (Safety)</a:t>
            </a:r>
          </a:p>
          <a:p>
            <a:pPr algn="ctr"/>
            <a:endParaRPr lang="en-AU" sz="10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806C-9783-4029-81F8-7B72506F9A1E}" type="slidenum">
              <a:rPr lang="en-AU" smtClean="0"/>
              <a:t>16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355600" y="618489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Part 2-Certification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en-US" sz="3600" b="1" dirty="0" smtClean="0">
                <a:solidFill>
                  <a:srgbClr val="0070C0"/>
                </a:solidFill>
              </a:rPr>
              <a:t>Recognition of  Type Approval &amp; </a:t>
            </a:r>
            <a:br>
              <a:rPr lang="en-US" altLang="en-US" sz="3600" b="1" dirty="0" smtClean="0">
                <a:solidFill>
                  <a:srgbClr val="0070C0"/>
                </a:solidFill>
              </a:rPr>
            </a:br>
            <a:r>
              <a:rPr lang="en-US" altLang="en-US" sz="3600" b="1" dirty="0" smtClean="0">
                <a:solidFill>
                  <a:srgbClr val="0070C0"/>
                </a:solidFill>
              </a:rPr>
              <a:t>Self Certification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When standards/regulations </a:t>
            </a:r>
            <a:r>
              <a:rPr lang="en-US" altLang="en-US" dirty="0"/>
              <a:t>are considered equivalent, then governments should accept </a:t>
            </a:r>
            <a:r>
              <a:rPr lang="en-US" altLang="en-US" dirty="0" smtClean="0"/>
              <a:t>assurances/evidence from both type approval and self-certification sources, and if necessary a summary of the data, demonstrating </a:t>
            </a:r>
            <a:r>
              <a:rPr lang="en-US" altLang="en-US" dirty="0"/>
              <a:t>that</a:t>
            </a:r>
            <a:r>
              <a:rPr lang="en-US" altLang="en-US" dirty="0" smtClean="0"/>
              <a:t>.  For example:</a:t>
            </a:r>
            <a:endParaRPr lang="en-US" alt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If an automaker has </a:t>
            </a:r>
            <a:r>
              <a:rPr lang="en-US" altLang="en-US" dirty="0" smtClean="0">
                <a:solidFill>
                  <a:srgbClr val="0070C0"/>
                </a:solidFill>
              </a:rPr>
              <a:t>type approval </a:t>
            </a:r>
            <a:r>
              <a:rPr lang="en-US" altLang="en-US" dirty="0" smtClean="0"/>
              <a:t>for a specific regulation that is accepted as equivalent to a U.S. regulation, that manufacturer could use the test data that supported the type approval as a basis for self-certification.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If an automaker has </a:t>
            </a:r>
            <a:r>
              <a:rPr lang="en-US" altLang="en-US" dirty="0" smtClean="0">
                <a:solidFill>
                  <a:srgbClr val="0070C0"/>
                </a:solidFill>
              </a:rPr>
              <a:t>self-certified</a:t>
            </a:r>
            <a:r>
              <a:rPr lang="en-US" altLang="en-US" dirty="0" smtClean="0"/>
              <a:t> to a regulation that is equivalent to a regulation being applied in an economy that uses type approval, the data used to support the </a:t>
            </a:r>
            <a:r>
              <a:rPr lang="en-US" altLang="en-US" dirty="0" smtClean="0">
                <a:solidFill>
                  <a:srgbClr val="000000"/>
                </a:solidFill>
              </a:rPr>
              <a:t>self-certification could </a:t>
            </a:r>
            <a:r>
              <a:rPr lang="en-US" altLang="en-US" dirty="0" smtClean="0"/>
              <a:t>be accepted as sufficient.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This type of system is successfully administered in other countries- e.g., South Africa, New Zealand and Australia.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If accepting industry assurances/evidence without another government’s reassurance is of concern, there are ways to provide that.  For example:  In the U.S. there are programs  and regulator-to-regulator agreements (e.g., “blue ribbon letter”, and government-to-government MOUs).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8D79-A555-468A-8A59-EC3C8B73D9FB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324600"/>
            <a:ext cx="1069627" cy="4640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5600" y="641934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Part 2-Certification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" y="-52105"/>
            <a:ext cx="9143999" cy="6332220"/>
          </a:xfrm>
          <a:prstGeom prst="rect">
            <a:avLst/>
          </a:prstGeom>
          <a:blipFill dpi="0" rotWithShape="1">
            <a:blip r:embed="rId2">
              <a:alphaModFix amt="22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0"/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A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31" y="1389051"/>
            <a:ext cx="8104769" cy="511513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Countries can maintain flexible certification systems that: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Allow for different but equally robust regulations/standards;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Allows for evidence/data of compliance with those requirements to come from </a:t>
            </a:r>
            <a:r>
              <a:rPr lang="en-US" dirty="0"/>
              <a:t>T</a:t>
            </a:r>
            <a:r>
              <a:rPr lang="en-US" dirty="0" smtClean="0"/>
              <a:t>ype Approval and Self-Certification sources;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Maintains a world-class safety performance &amp; outcome for consumers, and;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</a:t>
            </a:r>
            <a:r>
              <a:rPr lang="en-US" dirty="0" smtClean="0"/>
              <a:t>rovides appropriate </a:t>
            </a:r>
            <a:r>
              <a:rPr lang="en-US" dirty="0"/>
              <a:t>government </a:t>
            </a:r>
            <a:r>
              <a:rPr lang="en-US" dirty="0" smtClean="0"/>
              <a:t>oversight.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This type of system is currently used in South </a:t>
            </a:r>
            <a:r>
              <a:rPr lang="en-US" dirty="0"/>
              <a:t>Africa, Australia, </a:t>
            </a:r>
            <a:r>
              <a:rPr lang="en-US" dirty="0" smtClean="0"/>
              <a:t>and New Zealand.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As with limiting acceptance to one set of standards, limiting acceptance of vehicles from one certification system </a:t>
            </a:r>
            <a:r>
              <a:rPr lang="en-US" dirty="0"/>
              <a:t>would </a:t>
            </a:r>
            <a:r>
              <a:rPr lang="en-US" dirty="0" smtClean="0"/>
              <a:t>limit </a:t>
            </a:r>
            <a:r>
              <a:rPr lang="en-US" dirty="0"/>
              <a:t>choice, </a:t>
            </a:r>
            <a:r>
              <a:rPr lang="en-US" dirty="0" smtClean="0"/>
              <a:t>lower </a:t>
            </a:r>
            <a:r>
              <a:rPr lang="en-US" dirty="0"/>
              <a:t>price competiveness</a:t>
            </a:r>
            <a:r>
              <a:rPr lang="en-US" dirty="0" smtClean="0"/>
              <a:t>, decrease new technology exposure and uptake, and disrupt trade patters/relations.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28599"/>
            <a:ext cx="8077200" cy="1001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Certification Systems</a:t>
            </a:r>
          </a:p>
          <a:p>
            <a:pPr algn="ctr"/>
            <a:r>
              <a:rPr lang="en-AU" sz="2200" dirty="0" smtClean="0">
                <a:solidFill>
                  <a:srgbClr val="FF0000"/>
                </a:solidFill>
                <a:cs typeface="Arial" panose="020B0604020202020204" pitchFamily="34" charset="0"/>
              </a:rPr>
              <a:t>Conclusion Part 2</a:t>
            </a:r>
          </a:p>
          <a:p>
            <a:pPr algn="ctr"/>
            <a:endParaRPr lang="en-AU" sz="1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806C-9783-4029-81F8-7B72506F9A1E}" type="slidenum">
              <a:rPr lang="en-AU" smtClean="0"/>
              <a:t>18</a:t>
            </a:fld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546100" y="633222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Part 2-Certification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324600"/>
            <a:ext cx="1069627" cy="4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b="1" u="sng" dirty="0" smtClean="0"/>
              <a:t>RECOMMENDATIONS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Accepting </a:t>
            </a:r>
            <a:r>
              <a:rPr lang="en-US" altLang="en-US" dirty="0"/>
              <a:t>both FMVSS/EPA and ECE safety and environmental </a:t>
            </a:r>
            <a:r>
              <a:rPr lang="en-US" altLang="en-US" dirty="0" smtClean="0"/>
              <a:t>standards/regulations.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Developing and maintaining a </a:t>
            </a:r>
            <a:r>
              <a:rPr lang="en-US" dirty="0"/>
              <a:t>flexible certification </a:t>
            </a:r>
            <a:r>
              <a:rPr lang="en-US" dirty="0" smtClean="0"/>
              <a:t>system that allows for </a:t>
            </a:r>
            <a:r>
              <a:rPr lang="en-US" dirty="0"/>
              <a:t>different but equally robust regulations/standards and evidence/data of compliance with those requirements from Type Approval and Self-Certification </a:t>
            </a:r>
            <a:r>
              <a:rPr lang="en-US" dirty="0" smtClean="0"/>
              <a:t>sources.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These can both be accomplished while maintaining </a:t>
            </a:r>
            <a:r>
              <a:rPr lang="en-US" dirty="0"/>
              <a:t>high safety performance &amp; outcomes for </a:t>
            </a:r>
            <a:r>
              <a:rPr lang="en-US" dirty="0" smtClean="0"/>
              <a:t>consumers and providing appropriate government oversight.</a:t>
            </a: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 this way </a:t>
            </a:r>
            <a:r>
              <a:rPr lang="en-US" dirty="0" smtClean="0"/>
              <a:t>countries </a:t>
            </a:r>
            <a:r>
              <a:rPr lang="en-US" dirty="0"/>
              <a:t>and their consumers can gain from more choice and competitive prices while enabling local production to serve both domestic and foreign markets as global standards/regulation harmonization work continues.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8D79-A555-468A-8A59-EC3C8B73D9FB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kern="0" dirty="0">
                <a:solidFill>
                  <a:srgbClr val="0070C0"/>
                </a:solidFill>
              </a:rPr>
              <a:t>Acceptance of Both U.S. &amp; EU/UN ECE</a:t>
            </a:r>
            <a:br>
              <a:rPr lang="en-US" sz="4000" b="1" kern="0" dirty="0">
                <a:solidFill>
                  <a:srgbClr val="0070C0"/>
                </a:solidFill>
              </a:rPr>
            </a:br>
            <a:r>
              <a:rPr lang="en-US" sz="4000" b="1" kern="0" dirty="0">
                <a:solidFill>
                  <a:srgbClr val="0070C0"/>
                </a:solidFill>
              </a:rPr>
              <a:t>Certified Vehicles </a:t>
            </a:r>
            <a:r>
              <a:rPr lang="en-US" sz="4000" b="1" kern="0" dirty="0" smtClean="0">
                <a:solidFill>
                  <a:srgbClr val="0070C0"/>
                </a:solidFill>
              </a:rPr>
              <a:t/>
            </a:r>
            <a:br>
              <a:rPr lang="en-US" sz="4000" b="1" kern="0" dirty="0" smtClean="0">
                <a:solidFill>
                  <a:srgbClr val="0070C0"/>
                </a:solidFill>
              </a:rPr>
            </a:br>
            <a:endParaRPr lang="en-AU" sz="1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324600"/>
            <a:ext cx="1069627" cy="4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AU" sz="2800" b="1" dirty="0"/>
              <a:t>Regulations</a:t>
            </a:r>
            <a:r>
              <a:rPr lang="en-AU" sz="2800" dirty="0"/>
              <a:t> – the </a:t>
            </a:r>
            <a:r>
              <a:rPr lang="en-AU" sz="2800" u="sng" dirty="0" smtClean="0"/>
              <a:t>technical requirements</a:t>
            </a:r>
            <a:r>
              <a:rPr lang="en-AU" sz="2800" dirty="0" smtClean="0"/>
              <a:t> </a:t>
            </a:r>
            <a:r>
              <a:rPr lang="en-AU" sz="2800" dirty="0"/>
              <a:t>that must be met to the satisfaction of the regulator that a vehicle, system or component is fit for purpose.</a:t>
            </a:r>
          </a:p>
          <a:p>
            <a:pPr lvl="2"/>
            <a:r>
              <a:rPr lang="en-AU" sz="2800" dirty="0"/>
              <a:t>Safety or Environmental.</a:t>
            </a:r>
          </a:p>
          <a:p>
            <a:pPr lvl="2"/>
            <a:r>
              <a:rPr lang="en-AU" sz="2800" dirty="0"/>
              <a:t>Regulations are generally </a:t>
            </a:r>
            <a:r>
              <a:rPr lang="en-AU" sz="2800" dirty="0" smtClean="0"/>
              <a:t>ECE or </a:t>
            </a:r>
            <a:r>
              <a:rPr lang="en-AU" sz="2800" dirty="0"/>
              <a:t>Federal Motor Vehicle Safety Standard (FMVSS</a:t>
            </a:r>
            <a:r>
              <a:rPr lang="en-AU" sz="2800" dirty="0" smtClean="0"/>
              <a:t>).</a:t>
            </a:r>
            <a:endParaRPr lang="en-AU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AU" sz="2800" b="1" dirty="0"/>
              <a:t>Certification</a:t>
            </a:r>
            <a:r>
              <a:rPr lang="en-AU" sz="2800" dirty="0"/>
              <a:t> – The </a:t>
            </a:r>
            <a:r>
              <a:rPr lang="en-AU" sz="2800" u="sng" dirty="0"/>
              <a:t>process</a:t>
            </a:r>
            <a:r>
              <a:rPr lang="en-AU" sz="2800" dirty="0"/>
              <a:t> by which the Manufacturer demonstrates compliance to the required regulations to the designated Government Regulator.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8D79-A555-468A-8A59-EC3C8B73D9FB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en-US" sz="3600" b="1" dirty="0" smtClean="0">
                <a:solidFill>
                  <a:srgbClr val="0070C0"/>
                </a:solidFill>
              </a:rPr>
              <a:t>Motor Vehicle Regulations &amp; Certification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47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Thank You</a:t>
            </a:r>
            <a:br>
              <a:rPr lang="en-US" sz="4800" b="1" dirty="0" smtClean="0">
                <a:solidFill>
                  <a:srgbClr val="0070C0"/>
                </a:solidFill>
              </a:rPr>
            </a:br>
            <a:endParaRPr lang="en-US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733800"/>
            <a:ext cx="3352800" cy="14546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8D79-A555-468A-8A59-EC3C8B73D9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The World Without Regulatory Borders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6236"/>
            <a:ext cx="4038600" cy="4525963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We live in an increasingly interrelated and integrated world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20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Global automakers build and sell in markets across the world, promoting trade and investment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20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The ideal is to </a:t>
            </a:r>
            <a:r>
              <a:rPr lang="en-US" i="1" u="sng" dirty="0" smtClean="0">
                <a:solidFill>
                  <a:srgbClr val="0070C0"/>
                </a:solidFill>
              </a:rPr>
              <a:t>test once and sell anywhere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maintaining  high levels of safety and environmental protection</a:t>
            </a:r>
            <a:endParaRPr lang="en-US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88" y="6172199"/>
            <a:ext cx="1069627" cy="46407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8D79-A555-468A-8A59-EC3C8B73D9FB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71670"/>
            <a:ext cx="4252848" cy="4357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5600" y="618489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Part 1-Regulations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74638"/>
            <a:ext cx="8483600" cy="1143000"/>
          </a:xfr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en-US" sz="3600" b="1" dirty="0" smtClean="0">
                <a:solidFill>
                  <a:srgbClr val="0070C0"/>
                </a:solidFill>
              </a:rPr>
              <a:t>Automotive Safety &amp; Environmental Impact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spcBef>
                <a:spcPts val="1800"/>
              </a:spcBef>
              <a:buFont typeface="Webdings" pitchFamily="18" charset="2"/>
              <a:buNone/>
            </a:pPr>
            <a:r>
              <a:rPr lang="en-US" altLang="en-US" b="1" dirty="0" smtClean="0"/>
              <a:t>Governments everywhere are looking for ways to make their roads safer and reduce the impact on the environment associated with motor vehicles.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According to the United Nation’s World Health Organization, road traffic  accidents are one of the world’s  top ten causes of death.</a:t>
            </a:r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Some studies have found that almost ¼ of CO</a:t>
            </a:r>
            <a:r>
              <a:rPr lang="en-US" altLang="en-US" sz="2000" dirty="0" smtClean="0"/>
              <a:t>2  </a:t>
            </a:r>
            <a:r>
              <a:rPr lang="en-US" altLang="en-US" sz="2800" dirty="0" smtClean="0"/>
              <a:t>emissions comes from cars and trucks.</a:t>
            </a:r>
            <a:endParaRPr lang="en-US" altLang="en-US" sz="20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8D79-A555-468A-8A59-EC3C8B73D9FB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172199"/>
            <a:ext cx="1069627" cy="4640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49" y="1447800"/>
            <a:ext cx="2350576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95" y="4069079"/>
            <a:ext cx="2289147" cy="2174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526" y="3860800"/>
            <a:ext cx="2082800" cy="215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26" y="1905000"/>
            <a:ext cx="1752600" cy="1752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5600" y="618489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Part 1-Regulations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2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en-US" sz="3600" b="1" dirty="0" smtClean="0">
                <a:solidFill>
                  <a:srgbClr val="0070C0"/>
                </a:solidFill>
              </a:rPr>
              <a:t>How to Address These Societal Challenges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715607"/>
            <a:ext cx="3733800" cy="337730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n-US" altLang="en-US" sz="2800" b="1" dirty="0" smtClean="0"/>
              <a:t>US Federal Motor Vehicle Safety Standards (FMVSS) and Environmental Protection Agency (EPA) rules </a:t>
            </a:r>
          </a:p>
          <a:p>
            <a:pPr algn="ctr">
              <a:spcBef>
                <a:spcPts val="3000"/>
              </a:spcBef>
              <a:buFontTx/>
              <a:buNone/>
            </a:pPr>
            <a:r>
              <a:rPr lang="en-US" altLang="en-US" sz="2800" dirty="0" smtClean="0"/>
              <a:t>and, </a:t>
            </a:r>
          </a:p>
          <a:p>
            <a:pPr algn="ctr">
              <a:spcBef>
                <a:spcPts val="3000"/>
              </a:spcBef>
              <a:buFontTx/>
              <a:buNone/>
            </a:pPr>
            <a:endParaRPr lang="en-US" altLang="en-US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b="1" dirty="0" smtClean="0"/>
              <a:t>UN Economic Commission for Europe (ECE) standards, now referred to as UN regulations</a:t>
            </a:r>
            <a:endParaRPr lang="en-US" altLang="en-US" sz="2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803" y="2869273"/>
            <a:ext cx="2388053" cy="12481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</a:pPr>
            <a:r>
              <a:rPr lang="en-US" altLang="en-US" sz="2800" b="1" dirty="0" smtClean="0"/>
              <a:t>There are two major -  equally robust sets of existing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vehicle</a:t>
            </a:r>
            <a:r>
              <a:rPr lang="en-US" altLang="en-US" sz="2800" b="1" dirty="0" smtClean="0"/>
              <a:t> safety and environmental regulations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038" y="4492713"/>
            <a:ext cx="1600199" cy="1600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7" y="2836593"/>
            <a:ext cx="1295403" cy="12782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143647"/>
            <a:ext cx="1815785" cy="18288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88" y="6172199"/>
            <a:ext cx="1069627" cy="46407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8D79-A555-468A-8A59-EC3C8B73D9FB}" type="slidenum">
              <a:rPr lang="en-US" smtClean="0"/>
              <a:t>5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5600" y="618489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Part 1-Regulations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en-US" sz="3600" b="1" dirty="0" smtClean="0">
                <a:solidFill>
                  <a:srgbClr val="0070C0"/>
                </a:solidFill>
              </a:rPr>
              <a:t>U.S. Regulations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3000" b="1" dirty="0" smtClean="0"/>
              <a:t>U.S. safety and environmental regulations are comprehensive, rigorous and robust: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200" dirty="0" smtClean="0"/>
              <a:t>There is a robust legal framework and data driven process U.S. regulators use to develop technical regulations for motor vehicles.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200" dirty="0" smtClean="0"/>
              <a:t>Methods are used to verify that vehicles certified to these technical requirements are in fact manufactured in full compliance with these requirements.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200" dirty="0" smtClean="0"/>
              <a:t>In the case of EPA rules, there are also in-use verification requirements.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200" dirty="0" smtClean="0"/>
              <a:t>There are 65 motor vehicle and motor vehicle equipment safety standards in the U.S.  Covering pre-crash (active), crash (passive) safety, post-crash safety, and additional ‘special’ safety standards </a:t>
            </a:r>
            <a:endParaRPr lang="en-US" altLang="en-US" sz="22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200" dirty="0" smtClean="0"/>
              <a:t>Anyone with experience in designing and developing a motor vehicle in conformity to U.S. safety and environmental regulations can attest to the stringency of this certification and validation process- and post market verification.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304800"/>
            <a:ext cx="2041072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33917"/>
            <a:ext cx="1022134" cy="1008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88" y="6172199"/>
            <a:ext cx="1069627" cy="46407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8D79-A555-468A-8A59-EC3C8B73D9FB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5600" y="618489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Part 1-Regulations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en-US" sz="3600" b="1" dirty="0" smtClean="0">
                <a:solidFill>
                  <a:srgbClr val="0070C0"/>
                </a:solidFill>
              </a:rPr>
              <a:t>ECE Regulations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719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ECE</a:t>
            </a:r>
            <a:r>
              <a:rPr lang="en-US" b="1" dirty="0"/>
              <a:t> safety and environmental regulations are equally </a:t>
            </a:r>
            <a:r>
              <a:rPr lang="en-US" b="1" dirty="0" err="1" smtClean="0"/>
              <a:t>comprehenisve</a:t>
            </a:r>
            <a:r>
              <a:rPr lang="en-US" b="1" dirty="0" smtClean="0"/>
              <a:t> rigorous </a:t>
            </a:r>
            <a:r>
              <a:rPr lang="en-US" b="1" dirty="0"/>
              <a:t>and robust: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sz="2200" dirty="0"/>
              <a:t>The 1958 Agreement, administered by UN Working Party 29, has been the principle standard setting body from which Contracting Parties (countries) adopt and apply technical requirements into their national law.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sz="2200" dirty="0"/>
              <a:t>There are </a:t>
            </a:r>
            <a:r>
              <a:rPr lang="en-US" sz="2200" dirty="0" smtClean="0"/>
              <a:t>62 </a:t>
            </a:r>
            <a:r>
              <a:rPr lang="en-US" sz="2200" dirty="0"/>
              <a:t>contracting parties to the ‘58 </a:t>
            </a:r>
            <a:r>
              <a:rPr lang="en-US" sz="2200" dirty="0" smtClean="0"/>
              <a:t>Agreement (34 if the EU and members are counted as one.)</a:t>
            </a:r>
            <a:endParaRPr lang="en-US" sz="22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sz="2200" dirty="0"/>
              <a:t>There are 128 regulations that cover active, passive </a:t>
            </a:r>
            <a:r>
              <a:rPr lang="en-US" sz="2200" dirty="0">
                <a:solidFill>
                  <a:srgbClr val="000000"/>
                </a:solidFill>
              </a:rPr>
              <a:t>safety &amp; theft as well as environmental requirements for the construction of motor vehicles </a:t>
            </a:r>
            <a:r>
              <a:rPr lang="en-US" sz="2200" dirty="0"/>
              <a:t>and motor vehicle equipment.</a:t>
            </a:r>
          </a:p>
          <a:p>
            <a:pPr marL="236537" lvl="1" indent="0">
              <a:spcBef>
                <a:spcPts val="1800"/>
              </a:spcBef>
              <a:buFontTx/>
              <a:buNone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Under </a:t>
            </a:r>
            <a:r>
              <a:rPr lang="en-US" sz="2200" dirty="0">
                <a:solidFill>
                  <a:srgbClr val="000000"/>
                </a:solidFill>
              </a:rPr>
              <a:t>the ‘58 Agreement vehicles are type approved by a certified third party and, like in the U.S.,(although not a rigidly as the US) production vehicles and components are tested to assure ongoing Conformity </a:t>
            </a:r>
            <a:r>
              <a:rPr lang="en-US" sz="2200" dirty="0"/>
              <a:t>of Production (</a:t>
            </a:r>
            <a:r>
              <a:rPr lang="en-US" sz="2200" dirty="0" err="1"/>
              <a:t>CoP</a:t>
            </a:r>
            <a:r>
              <a:rPr lang="en-US" sz="2200" dirty="0"/>
              <a:t>) to the regulations.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106680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88" y="6172199"/>
            <a:ext cx="1069627" cy="46407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8D79-A555-468A-8A59-EC3C8B73D9FB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04800"/>
            <a:ext cx="1066800" cy="106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5600" y="618489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Part 1-Regulations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en-US" sz="3600" b="1" dirty="0" smtClean="0">
                <a:solidFill>
                  <a:srgbClr val="0070C0"/>
                </a:solidFill>
              </a:rPr>
              <a:t>Why Accept U.S. </a:t>
            </a:r>
            <a:r>
              <a:rPr lang="en-US" altLang="en-US" sz="3600" b="1" dirty="0">
                <a:solidFill>
                  <a:srgbClr val="0070C0"/>
                </a:solidFill>
              </a:rPr>
              <a:t>&amp;</a:t>
            </a:r>
            <a:r>
              <a:rPr lang="en-US" altLang="en-US" sz="3600" b="1" dirty="0" smtClean="0">
                <a:solidFill>
                  <a:srgbClr val="0070C0"/>
                </a:solidFill>
              </a:rPr>
              <a:t> ECE/EU </a:t>
            </a:r>
            <a:br>
              <a:rPr lang="en-US" altLang="en-US" sz="3600" b="1" dirty="0" smtClean="0">
                <a:solidFill>
                  <a:srgbClr val="0070C0"/>
                </a:solidFill>
              </a:rPr>
            </a:br>
            <a:r>
              <a:rPr lang="en-US" altLang="en-US" sz="3600" b="1" dirty="0" smtClean="0">
                <a:solidFill>
                  <a:srgbClr val="0070C0"/>
                </a:solidFill>
              </a:rPr>
              <a:t>Certified Vehicles?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112278"/>
          </a:xfrm>
        </p:spPr>
        <p:txBody>
          <a:bodyPr>
            <a:normAutofit fontScale="85000" lnSpcReduction="10000"/>
          </a:bodyPr>
          <a:lstStyle/>
          <a:p>
            <a:pPr marL="0" indent="0">
              <a:buFont typeface="Webdings" pitchFamily="18" charset="2"/>
              <a:buNone/>
              <a:defRPr/>
            </a:pPr>
            <a:r>
              <a:rPr lang="en-US" b="1" u="sng" dirty="0" smtClean="0">
                <a:solidFill>
                  <a:srgbClr val="0070C0"/>
                </a:solidFill>
              </a:rPr>
              <a:t>FOUR PRIMARY REASONS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</a:p>
          <a:p>
            <a:pPr marL="0" indent="0">
              <a:buFont typeface="Webdings" pitchFamily="18" charset="2"/>
              <a:buNone/>
              <a:defRPr/>
            </a:pPr>
            <a:endParaRPr lang="en-US" sz="1200" b="1" dirty="0" smtClean="0"/>
          </a:p>
          <a:p>
            <a:pPr marL="0" indent="0">
              <a:buNone/>
              <a:defRPr/>
            </a:pPr>
            <a:r>
              <a:rPr lang="en-US" sz="3400" b="1" dirty="0" smtClean="0">
                <a:solidFill>
                  <a:srgbClr val="00B050"/>
                </a:solidFill>
              </a:rPr>
              <a:t>1. Both are Robust, Long-standing &amp; Tested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Both </a:t>
            </a:r>
            <a:r>
              <a:rPr lang="en-US" dirty="0"/>
              <a:t>regulatory regimes have been developing safety and environmental regulations for </a:t>
            </a:r>
            <a:r>
              <a:rPr lang="en-US" dirty="0" smtClean="0"/>
              <a:t>nearly 50 </a:t>
            </a:r>
            <a:r>
              <a:rPr lang="en-US" dirty="0"/>
              <a:t>years.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/>
              <a:t>Both systems use technical assessment of real-world data as the basis for regulatory development.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/>
              <a:t>Both sets of regulations </a:t>
            </a:r>
            <a:r>
              <a:rPr lang="en-US" dirty="0" smtClean="0"/>
              <a:t>comprehensively cover </a:t>
            </a:r>
            <a:r>
              <a:rPr lang="en-US" dirty="0"/>
              <a:t>active and passive safety along, with  environmental emission control, which lead to state-of-the-art technology to meet their mandated levels of performance.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8D79-A555-468A-8A59-EC3C8B73D9FB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5600" y="618489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Part 1-Regulations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12" y="304800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Why Accept Both…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altLang="en-US" sz="3600" b="1" dirty="0" smtClean="0">
                <a:solidFill>
                  <a:srgbClr val="0070C0"/>
                </a:solidFill>
                <a:ea typeface="Adobe Gothic Std B" pitchFamily="34" charset="-128"/>
              </a:rPr>
              <a:t>Comparable Performance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1450" y="2098648"/>
            <a:ext cx="4038600" cy="42418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 smtClean="0"/>
              <a:t>For each comparable FMVSS and ECE auto regulation, some technical differences are certain but that should NOT be the focus.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199" y="2133600"/>
            <a:ext cx="4178855" cy="420687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altLang="en-US" sz="2400" b="1" dirty="0" smtClean="0"/>
              <a:t>Instead</a:t>
            </a:r>
            <a:r>
              <a:rPr lang="en-US" altLang="en-US" sz="2400" dirty="0" smtClean="0"/>
              <a:t>, we should  be aware that there are far more similarities in the objectives and outcomes for both regulatory schemes.</a:t>
            </a:r>
          </a:p>
          <a:p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01" y="4751143"/>
            <a:ext cx="838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493" y="4289832"/>
            <a:ext cx="3893461" cy="1499087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8D79-A555-468A-8A59-EC3C8B73D9FB}" type="slidenum">
              <a:rPr lang="en-US" smtClean="0"/>
              <a:t>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7312" y="1571001"/>
            <a:ext cx="754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2.  Both Have Comparable Performance &amp; Outcomes</a:t>
            </a:r>
            <a:endParaRPr lang="en-US" sz="2400" b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3313" y="4411866"/>
            <a:ext cx="3465088" cy="13770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57" y="4491238"/>
            <a:ext cx="1219200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634047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Part 1-Regulations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9DB80692F6849BBB85B88BD7E251E" ma:contentTypeVersion="49" ma:contentTypeDescription="" ma:contentTypeScope="" ma:versionID="4202e3cc60ddbde23ac5ad50dbb91338">
  <xsd:schema xmlns:xsd="http://www.w3.org/2001/XMLSchema" xmlns:xs="http://www.w3.org/2001/XMLSchema" xmlns:p="http://schemas.microsoft.com/office/2006/metadata/properties" xmlns:ns1="http://schemas.microsoft.com/sharepoint/v3" xmlns:ns2="d1f628b7-dc6e-45dc-9245-e5ecf578f20b" xmlns:ns3="bbd4acb0-43d6-4317-ab0b-803dc468f016" targetNamespace="http://schemas.microsoft.com/office/2006/metadata/properties" ma:root="true" ma:fieldsID="23aed2d8c0f55666662c75d8f1fd6e40" ns1:_="" ns2:_="" ns3:_="">
    <xsd:import namespace="http://schemas.microsoft.com/sharepoint/v3"/>
    <xsd:import namespace="d1f628b7-dc6e-45dc-9245-e5ecf578f20b"/>
    <xsd:import namespace="bbd4acb0-43d6-4317-ab0b-803dc468f016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628b7-dc6e-45dc-9245-e5ecf578f20b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12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4acb0-43d6-4317-ab0b-803dc468f016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B7158A-034A-4C58-AF5B-1EC139B2FBED}"/>
</file>

<file path=customXml/itemProps2.xml><?xml version="1.0" encoding="utf-8"?>
<ds:datastoreItem xmlns:ds="http://schemas.openxmlformats.org/officeDocument/2006/customXml" ds:itemID="{962798C8-F66A-4521-9CBB-0F175631ECEC}"/>
</file>

<file path=customXml/itemProps3.xml><?xml version="1.0" encoding="utf-8"?>
<ds:datastoreItem xmlns:ds="http://schemas.openxmlformats.org/officeDocument/2006/customXml" ds:itemID="{C66BECAD-C7F8-4DFC-9D49-918F207DADA5}"/>
</file>

<file path=customXml/itemProps4.xml><?xml version="1.0" encoding="utf-8"?>
<ds:datastoreItem xmlns:ds="http://schemas.openxmlformats.org/officeDocument/2006/customXml" ds:itemID="{658F5E9F-0CFB-4ECD-B7A0-DCF234C5F74A}"/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1674</Words>
  <Application>Microsoft Office PowerPoint</Application>
  <PresentationFormat>On-screen Show (4:3)</PresentationFormat>
  <Paragraphs>227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Acceptance of Both U.S. &amp; EU/UN ECE Certified Vehicles </vt:lpstr>
      <vt:lpstr>Motor Vehicle Regulations &amp; Certification</vt:lpstr>
      <vt:lpstr>The World Without Regulatory Borders</vt:lpstr>
      <vt:lpstr>Automotive Safety &amp; Environmental Impact</vt:lpstr>
      <vt:lpstr>How to Address These Societal Challenges </vt:lpstr>
      <vt:lpstr>U.S. Regulations</vt:lpstr>
      <vt:lpstr>ECE Regulations</vt:lpstr>
      <vt:lpstr>Why Accept U.S. &amp; ECE/EU  Certified Vehicles?</vt:lpstr>
      <vt:lpstr>Why Accept Both… Comparable Performance</vt:lpstr>
      <vt:lpstr>Comparable Performance - Data</vt:lpstr>
      <vt:lpstr>Why Accept Both… High Misalignment Cost</vt:lpstr>
      <vt:lpstr>Why Accept Both… Consumer Benefits</vt:lpstr>
      <vt:lpstr>Acceptance of Existing U.S. &amp; ECE Vehicles Conclusion Part 1</vt:lpstr>
      <vt:lpstr>Type Approval Certification &amp;  Self-Certification</vt:lpstr>
      <vt:lpstr>Certification Systems – ECE</vt:lpstr>
      <vt:lpstr>PowerPoint Presentation</vt:lpstr>
      <vt:lpstr>Recognition of  Type Approval &amp;  Self Certification</vt:lpstr>
      <vt:lpstr>PowerPoint Presentation</vt:lpstr>
      <vt:lpstr>Acceptance of Both U.S. &amp; EU/UN ECE Certified Vehicles  </vt:lpstr>
      <vt:lpstr>Thank You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Charles Uthus</dc:creator>
  <cp:lastModifiedBy>Charles Uthus</cp:lastModifiedBy>
  <cp:revision>161</cp:revision>
  <cp:lastPrinted>2015-11-30T22:49:26Z</cp:lastPrinted>
  <dcterms:created xsi:type="dcterms:W3CDTF">2015-03-26T18:25:32Z</dcterms:created>
  <dcterms:modified xsi:type="dcterms:W3CDTF">2015-12-01T17:03:25Z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4be96b74-61f0-44fd-97d9-8fae236f577b</vt:lpwstr>
  </property>
</Properties>
</file>