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2.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Masters/slideMaster3.xml" ContentType="application/vnd.openxmlformats-officedocument.presentationml.slideMaster+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slideLayouts/slideLayout44.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notesSlides/notesSlide4.xml" ContentType="application/vnd.openxmlformats-officedocument.presentationml.notesSlide+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notesSlides/notesSlide5.xml" ContentType="application/vnd.openxmlformats-officedocument.presentationml.notesSlid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1.xml" ContentType="application/vnd.openxmlformats-officedocument.presentationml.slideLayout+xml"/>
  <Override PartName="/ppt/notesSlides/notesSlide3.xml" ContentType="application/vnd.openxmlformats-officedocument.presentationml.notesSlide+xml"/>
  <Override PartName="/ppt/slideLayouts/slideLayout32.xml" ContentType="application/vnd.openxmlformats-officedocument.presentationml.slideLayout+xml"/>
  <Override PartName="/ppt/notesSlides/notesSlide1.xml" ContentType="application/vnd.openxmlformats-officedocument.presentationml.notesSlid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notesSlides/notesSlide2.xml" ContentType="application/vnd.openxmlformats-officedocument.presentationml.notesSlide+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0.xml" ContentType="application/vnd.openxmlformats-officedocument.presentationml.notes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Layouts/slideLayout12.xml" ContentType="application/vnd.openxmlformats-officedocument.presentationml.slideLayout+xml"/>
  <Override PartName="/ppt/notesSlides/notesSlide8.xml" ContentType="application/vnd.openxmlformats-officedocument.presentationml.notesSlid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notesSlides/notesSlide7.xml" ContentType="application/vnd.openxmlformats-officedocument.presentationml.notesSlide+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diagrams/drawing3.xml" ContentType="application/vnd.ms-office.drawingml.diagramDrawing+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iagrams/colors3.xml" ContentType="application/vnd.openxmlformats-officedocument.drawingml.diagramColors+xml"/>
  <Override PartName="/ppt/diagrams/layout3.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quickStyle3.xml" ContentType="application/vnd.openxmlformats-officedocument.drawingml.diagramStyle+xml"/>
  <Override PartName="/ppt/diagrams/quickStyle2.xml" ContentType="application/vnd.openxmlformats-officedocument.drawingml.diagramStyle+xml"/>
  <Override PartName="/ppt/diagrams/layout2.xml" ContentType="application/vnd.openxmlformats-officedocument.drawingml.diagramLayout+xml"/>
  <Override PartName="/ppt/diagrams/colors2.xml" ContentType="application/vnd.openxmlformats-officedocument.drawingml.diagramColors+xml"/>
  <Override PartName="/ppt/diagrams/drawing2.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5.xml" ContentType="application/vnd.openxmlformats-officedocument.presentationml.tags+xml"/>
  <Override PartName="/docProps/app.xml" ContentType="application/vnd.openxmlformats-officedocument.extended-properties+xml"/>
  <Override PartName="/ppt/tags/tag4.xml" ContentType="application/vnd.openxmlformats-officedocument.presentationml.tags+xml"/>
  <Override PartName="/ppt/tags/tag8.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7.xml" ContentType="application/vnd.openxmlformats-officedocument.presentationml.tags+xml"/>
  <Override PartName="/ppt/tags/tag10.xml" ContentType="application/vnd.openxmlformats-officedocument.presentationml.tags+xml"/>
  <Override PartName="/ppt/tags/tag3.xml" ContentType="application/vnd.openxmlformats-officedocument.presentationml.tags+xml"/>
  <Override PartName="/ppt/tags/tag14.xml" ContentType="application/vnd.openxmlformats-officedocument.presentationml.tags+xml"/>
  <Override PartName="/ppt/tags/tag6.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tags/tag9.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89" r:id="rId2"/>
    <p:sldMasterId id="2147483703" r:id="rId3"/>
    <p:sldMasterId id="2147483714" r:id="rId4"/>
  </p:sldMasterIdLst>
  <p:notesMasterIdLst>
    <p:notesMasterId r:id="rId24"/>
  </p:notesMasterIdLst>
  <p:handoutMasterIdLst>
    <p:handoutMasterId r:id="rId25"/>
  </p:handoutMasterIdLst>
  <p:sldIdLst>
    <p:sldId id="256" r:id="rId5"/>
    <p:sldId id="390" r:id="rId6"/>
    <p:sldId id="371" r:id="rId7"/>
    <p:sldId id="372" r:id="rId8"/>
    <p:sldId id="373" r:id="rId9"/>
    <p:sldId id="389" r:id="rId10"/>
    <p:sldId id="400" r:id="rId11"/>
    <p:sldId id="375" r:id="rId12"/>
    <p:sldId id="377" r:id="rId13"/>
    <p:sldId id="378" r:id="rId14"/>
    <p:sldId id="379" r:id="rId15"/>
    <p:sldId id="393" r:id="rId16"/>
    <p:sldId id="391" r:id="rId17"/>
    <p:sldId id="395" r:id="rId18"/>
    <p:sldId id="327" r:id="rId19"/>
    <p:sldId id="381" r:id="rId20"/>
    <p:sldId id="369" r:id="rId21"/>
    <p:sldId id="398" r:id="rId22"/>
    <p:sldId id="293" r:id="rId23"/>
  </p:sldIdLst>
  <p:sldSz cx="9144000" cy="6858000" type="screen4x3"/>
  <p:notesSz cx="7016750" cy="9309100"/>
  <p:custDataLst>
    <p:tags r:id="rId26"/>
  </p:custDataLst>
  <p:defaultTextStyle>
    <a:defPPr>
      <a:defRPr lang="es-ES_tradnl"/>
    </a:defPPr>
    <a:lvl1pPr algn="l" rtl="0" fontAlgn="base">
      <a:spcBef>
        <a:spcPct val="0"/>
      </a:spcBef>
      <a:spcAft>
        <a:spcPct val="0"/>
      </a:spcAft>
      <a:defRPr kern="1200">
        <a:solidFill>
          <a:schemeClr val="tx1"/>
        </a:solidFill>
        <a:latin typeface="Futura Book"/>
        <a:ea typeface="+mn-ea"/>
        <a:cs typeface="+mn-cs"/>
      </a:defRPr>
    </a:lvl1pPr>
    <a:lvl2pPr marL="457200" algn="l" rtl="0" fontAlgn="base">
      <a:spcBef>
        <a:spcPct val="0"/>
      </a:spcBef>
      <a:spcAft>
        <a:spcPct val="0"/>
      </a:spcAft>
      <a:defRPr kern="1200">
        <a:solidFill>
          <a:schemeClr val="tx1"/>
        </a:solidFill>
        <a:latin typeface="Futura Book"/>
        <a:ea typeface="+mn-ea"/>
        <a:cs typeface="+mn-cs"/>
      </a:defRPr>
    </a:lvl2pPr>
    <a:lvl3pPr marL="914400" algn="l" rtl="0" fontAlgn="base">
      <a:spcBef>
        <a:spcPct val="0"/>
      </a:spcBef>
      <a:spcAft>
        <a:spcPct val="0"/>
      </a:spcAft>
      <a:defRPr kern="1200">
        <a:solidFill>
          <a:schemeClr val="tx1"/>
        </a:solidFill>
        <a:latin typeface="Futura Book"/>
        <a:ea typeface="+mn-ea"/>
        <a:cs typeface="+mn-cs"/>
      </a:defRPr>
    </a:lvl3pPr>
    <a:lvl4pPr marL="1371600" algn="l" rtl="0" fontAlgn="base">
      <a:spcBef>
        <a:spcPct val="0"/>
      </a:spcBef>
      <a:spcAft>
        <a:spcPct val="0"/>
      </a:spcAft>
      <a:defRPr kern="1200">
        <a:solidFill>
          <a:schemeClr val="tx1"/>
        </a:solidFill>
        <a:latin typeface="Futura Book"/>
        <a:ea typeface="+mn-ea"/>
        <a:cs typeface="+mn-cs"/>
      </a:defRPr>
    </a:lvl4pPr>
    <a:lvl5pPr marL="1828800" algn="l" rtl="0" fontAlgn="base">
      <a:spcBef>
        <a:spcPct val="0"/>
      </a:spcBef>
      <a:spcAft>
        <a:spcPct val="0"/>
      </a:spcAft>
      <a:defRPr kern="1200">
        <a:solidFill>
          <a:schemeClr val="tx1"/>
        </a:solidFill>
        <a:latin typeface="Futura Book"/>
        <a:ea typeface="+mn-ea"/>
        <a:cs typeface="+mn-cs"/>
      </a:defRPr>
    </a:lvl5pPr>
    <a:lvl6pPr marL="2286000" algn="l" defTabSz="914400" rtl="0" eaLnBrk="1" latinLnBrk="0" hangingPunct="1">
      <a:defRPr kern="1200">
        <a:solidFill>
          <a:schemeClr val="tx1"/>
        </a:solidFill>
        <a:latin typeface="Futura Book"/>
        <a:ea typeface="+mn-ea"/>
        <a:cs typeface="+mn-cs"/>
      </a:defRPr>
    </a:lvl6pPr>
    <a:lvl7pPr marL="2743200" algn="l" defTabSz="914400" rtl="0" eaLnBrk="1" latinLnBrk="0" hangingPunct="1">
      <a:defRPr kern="1200">
        <a:solidFill>
          <a:schemeClr val="tx1"/>
        </a:solidFill>
        <a:latin typeface="Futura Book"/>
        <a:ea typeface="+mn-ea"/>
        <a:cs typeface="+mn-cs"/>
      </a:defRPr>
    </a:lvl7pPr>
    <a:lvl8pPr marL="3200400" algn="l" defTabSz="914400" rtl="0" eaLnBrk="1" latinLnBrk="0" hangingPunct="1">
      <a:defRPr kern="1200">
        <a:solidFill>
          <a:schemeClr val="tx1"/>
        </a:solidFill>
        <a:latin typeface="Futura Book"/>
        <a:ea typeface="+mn-ea"/>
        <a:cs typeface="+mn-cs"/>
      </a:defRPr>
    </a:lvl8pPr>
    <a:lvl9pPr marL="3657600" algn="l" defTabSz="914400" rtl="0" eaLnBrk="1" latinLnBrk="0" hangingPunct="1">
      <a:defRPr kern="1200">
        <a:solidFill>
          <a:schemeClr val="tx1"/>
        </a:solidFill>
        <a:latin typeface="Futura Book"/>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138">
          <p15:clr>
            <a:srgbClr val="A4A3A4"/>
          </p15:clr>
        </p15:guide>
        <p15:guide id="3" orient="horz" pos="3859">
          <p15:clr>
            <a:srgbClr val="A4A3A4"/>
          </p15:clr>
        </p15:guide>
        <p15:guide id="4" orient="horz" pos="1618">
          <p15:clr>
            <a:srgbClr val="A4A3A4"/>
          </p15:clr>
        </p15:guide>
        <p15:guide id="5" pos="2640">
          <p15:clr>
            <a:srgbClr val="A4A3A4"/>
          </p15:clr>
        </p15:guide>
        <p15:guide id="6" pos="5476">
          <p15:clr>
            <a:srgbClr val="A4A3A4"/>
          </p15:clr>
        </p15:guide>
        <p15:guide id="7" pos="292">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62" userDrawn="1">
          <p15:clr>
            <a:srgbClr val="A4A3A4"/>
          </p15:clr>
        </p15:guide>
        <p15:guide id="3"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7CB8"/>
    <a:srgbClr val="BDE6FB"/>
    <a:srgbClr val="E8F7F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04" autoAdjust="0"/>
    <p:restoredTop sz="61748" autoAdjust="0"/>
  </p:normalViewPr>
  <p:slideViewPr>
    <p:cSldViewPr>
      <p:cViewPr varScale="1">
        <p:scale>
          <a:sx n="46" d="100"/>
          <a:sy n="46" d="100"/>
        </p:scale>
        <p:origin x="1740" y="42"/>
      </p:cViewPr>
      <p:guideLst>
        <p:guide orient="horz" pos="2160"/>
        <p:guide orient="horz" pos="1138"/>
        <p:guide orient="horz" pos="3859"/>
        <p:guide orient="horz" pos="1618"/>
        <p:guide pos="2640"/>
        <p:guide pos="5476"/>
        <p:guide pos="292"/>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p:scale>
          <a:sx n="148" d="100"/>
          <a:sy n="148" d="100"/>
        </p:scale>
        <p:origin x="-96" y="1536"/>
      </p:cViewPr>
      <p:guideLst>
        <p:guide orient="horz" pos="2932"/>
        <p:guide pos="2162"/>
        <p:guide pos="221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8" Type="http://schemas.openxmlformats.org/officeDocument/2006/relationships/slide" Target="slides/slide4.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customXml" Target="../customXml/item4.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mdonald\Documents\Power%20Point%20Standards%20Presentations\IBR%20breakdown%20by%20agency.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IBR Count </a:t>
            </a:r>
          </a:p>
          <a:p>
            <a:pPr>
              <a:defRPr/>
            </a:pPr>
            <a:r>
              <a:rPr lang="en-US" dirty="0"/>
              <a:t>10,558</a:t>
            </a:r>
          </a:p>
        </c:rich>
      </c:tx>
      <c:layout>
        <c:manualLayout>
          <c:xMode val="edge"/>
          <c:yMode val="edge"/>
          <c:x val="2.9134583336894192E-2"/>
          <c:y val="0.6577001337750904"/>
        </c:manualLayout>
      </c:layout>
      <c:overlay val="0"/>
    </c:title>
    <c:autoTitleDeleted val="0"/>
    <c:view3D>
      <c:rotX val="75"/>
      <c:rotY val="0"/>
      <c:rAngAx val="0"/>
    </c:view3D>
    <c:floor>
      <c:thickness val="0"/>
    </c:floor>
    <c:sideWall>
      <c:thickness val="0"/>
    </c:sideWall>
    <c:backWall>
      <c:thickness val="0"/>
    </c:backWall>
    <c:plotArea>
      <c:layout/>
      <c:pie3DChart>
        <c:varyColors val="1"/>
        <c:ser>
          <c:idx val="0"/>
          <c:order val="0"/>
          <c:tx>
            <c:strRef>
              <c:f>Sheet1!$C$1</c:f>
              <c:strCache>
                <c:ptCount val="1"/>
                <c:pt idx="0">
                  <c:v>count</c:v>
                </c:pt>
              </c:strCache>
            </c:strRef>
          </c:tx>
          <c:explosion val="25"/>
          <c:dLbls>
            <c:dLbl>
              <c:idx val="12"/>
              <c:layout>
                <c:manualLayout>
                  <c:x val="-0.19923515238828585"/>
                  <c:y val="-8.5079639017725528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13"/>
              <c:layout>
                <c:manualLayout>
                  <c:x val="-0.10990999298512563"/>
                  <c:y val="-7.5630800056242967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14"/>
              <c:layout>
                <c:manualLayout>
                  <c:x val="-0.13252003278769964"/>
                  <c:y val="-0.11756348949531993"/>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15"/>
              <c:layout>
                <c:manualLayout>
                  <c:x val="-3.966864552025634E-2"/>
                  <c:y val="-8.024425029063148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16"/>
              <c:layout>
                <c:manualLayout>
                  <c:x val="-4.7968404580342287E-3"/>
                  <c:y val="-0.1261913493690001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17"/>
              <c:layout>
                <c:manualLayout>
                  <c:x val="4.1961512154245345E-2"/>
                  <c:y val="-9.6181629640044994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18"/>
              <c:layout>
                <c:manualLayout>
                  <c:x val="8.4712685362279244E-2"/>
                  <c:y val="-0.11969846234974053"/>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19"/>
              <c:layout>
                <c:manualLayout>
                  <c:x val="0.11658352169701185"/>
                  <c:y val="-8.3129232133654529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20"/>
              <c:layout>
                <c:manualLayout>
                  <c:x val="0.22124166024988201"/>
                  <c:y val="-0.11110296144488789"/>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21"/>
              <c:layout>
                <c:manualLayout>
                  <c:x val="0.2414408121506233"/>
                  <c:y val="-7.4789967660292472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22"/>
              <c:layout>
                <c:manualLayout>
                  <c:x val="0.26628928543994496"/>
                  <c:y val="-4.4606299212598413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layout>
                <c:manualLayout>
                  <c:x val="0.25468470917761277"/>
                  <c:y val="4.2353741517304776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25"/>
              <c:layout>
                <c:manualLayout>
                  <c:x val="0.23797823211950808"/>
                  <c:y val="8.8118062985393492E-4"/>
                </c:manualLayout>
              </c:layout>
              <c:showLegendKey val="0"/>
              <c:showVal val="1"/>
              <c:showCatName val="1"/>
              <c:showSerName val="0"/>
              <c:showPercent val="0"/>
              <c:showBubbleSize val="0"/>
              <c:separator> </c:separator>
              <c:extLst>
                <c:ext xmlns:c15="http://schemas.microsoft.com/office/drawing/2012/chart" uri="{CE6537A1-D6FC-4f65-9D91-7224C49458BB}"/>
              </c:extLst>
            </c:dLbl>
            <c:spPr>
              <a:solidFill>
                <a:srgbClr val="BDE6FB"/>
              </a:solidFill>
            </c:spPr>
            <c:txPr>
              <a:bodyPr/>
              <a:lstStyle/>
              <a:p>
                <a:pPr>
                  <a:defRPr b="1" i="0" baseline="0"/>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Sheet1!$B$2:$B$27</c:f>
              <c:strCache>
                <c:ptCount val="26"/>
                <c:pt idx="0">
                  <c:v>dhs</c:v>
                </c:pt>
                <c:pt idx="1">
                  <c:v>epa</c:v>
                </c:pt>
                <c:pt idx="2">
                  <c:v>dot</c:v>
                </c:pt>
                <c:pt idx="3">
                  <c:v>hhs</c:v>
                </c:pt>
                <c:pt idx="4">
                  <c:v>DOL</c:v>
                </c:pt>
                <c:pt idx="5">
                  <c:v>USDA</c:v>
                </c:pt>
                <c:pt idx="6">
                  <c:v>DOE</c:v>
                </c:pt>
                <c:pt idx="7">
                  <c:v>HUD</c:v>
                </c:pt>
                <c:pt idx="8">
                  <c:v>DOI</c:v>
                </c:pt>
                <c:pt idx="9">
                  <c:v>NRC</c:v>
                </c:pt>
                <c:pt idx="10">
                  <c:v>FCC</c:v>
                </c:pt>
                <c:pt idx="11">
                  <c:v>TREAS</c:v>
                </c:pt>
                <c:pt idx="12">
                  <c:v>NARA</c:v>
                </c:pt>
                <c:pt idx="13">
                  <c:v>CPSC</c:v>
                </c:pt>
                <c:pt idx="14">
                  <c:v>ATBCB</c:v>
                </c:pt>
                <c:pt idx="15">
                  <c:v>VA</c:v>
                </c:pt>
                <c:pt idx="16">
                  <c:v>DOJ</c:v>
                </c:pt>
                <c:pt idx="17">
                  <c:v>FTC</c:v>
                </c:pt>
                <c:pt idx="18">
                  <c:v>DOC</c:v>
                </c:pt>
                <c:pt idx="19">
                  <c:v>ED</c:v>
                </c:pt>
                <c:pt idx="20">
                  <c:v>ARMY</c:v>
                </c:pt>
                <c:pt idx="21">
                  <c:v>SEC</c:v>
                </c:pt>
                <c:pt idx="22">
                  <c:v>NASA</c:v>
                </c:pt>
                <c:pt idx="23">
                  <c:v>USPS</c:v>
                </c:pt>
                <c:pt idx="24">
                  <c:v>NSF</c:v>
                </c:pt>
                <c:pt idx="25">
                  <c:v>SBA</c:v>
                </c:pt>
              </c:strCache>
            </c:strRef>
          </c:cat>
          <c:val>
            <c:numRef>
              <c:f>Sheet1!$C$2:$C$27</c:f>
              <c:numCache>
                <c:formatCode>General</c:formatCode>
                <c:ptCount val="26"/>
                <c:pt idx="0">
                  <c:v>2403</c:v>
                </c:pt>
                <c:pt idx="1">
                  <c:v>2070</c:v>
                </c:pt>
                <c:pt idx="2">
                  <c:v>1535</c:v>
                </c:pt>
                <c:pt idx="3">
                  <c:v>1030</c:v>
                </c:pt>
                <c:pt idx="4">
                  <c:v>795</c:v>
                </c:pt>
                <c:pt idx="5">
                  <c:v>707</c:v>
                </c:pt>
                <c:pt idx="6">
                  <c:v>571</c:v>
                </c:pt>
                <c:pt idx="7">
                  <c:v>486</c:v>
                </c:pt>
                <c:pt idx="8">
                  <c:v>299</c:v>
                </c:pt>
                <c:pt idx="9">
                  <c:v>147</c:v>
                </c:pt>
                <c:pt idx="10">
                  <c:v>99</c:v>
                </c:pt>
                <c:pt idx="11">
                  <c:v>83</c:v>
                </c:pt>
                <c:pt idx="12">
                  <c:v>75</c:v>
                </c:pt>
                <c:pt idx="13">
                  <c:v>73</c:v>
                </c:pt>
                <c:pt idx="14">
                  <c:v>47</c:v>
                </c:pt>
                <c:pt idx="15">
                  <c:v>38</c:v>
                </c:pt>
                <c:pt idx="16">
                  <c:v>33</c:v>
                </c:pt>
                <c:pt idx="17">
                  <c:v>27</c:v>
                </c:pt>
                <c:pt idx="18">
                  <c:v>21</c:v>
                </c:pt>
                <c:pt idx="19">
                  <c:v>5</c:v>
                </c:pt>
                <c:pt idx="20">
                  <c:v>4</c:v>
                </c:pt>
                <c:pt idx="21">
                  <c:v>4</c:v>
                </c:pt>
                <c:pt idx="22">
                  <c:v>2</c:v>
                </c:pt>
                <c:pt idx="23">
                  <c:v>2</c:v>
                </c:pt>
                <c:pt idx="24">
                  <c:v>1</c:v>
                </c:pt>
                <c:pt idx="25">
                  <c:v>1</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309371050840867E-2"/>
          <c:y val="1.4774097616276741E-2"/>
          <c:w val="0.95314741907261591"/>
          <c:h val="0.89196258809001883"/>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Sheet1!$A$3:$A$24</c:f>
              <c:strCache>
                <c:ptCount val="22"/>
                <c:pt idx="0">
                  <c:v>HHS</c:v>
                </c:pt>
                <c:pt idx="1">
                  <c:v>DOC</c:v>
                </c:pt>
                <c:pt idx="2">
                  <c:v>DOE</c:v>
                </c:pt>
                <c:pt idx="3">
                  <c:v>NRC</c:v>
                </c:pt>
                <c:pt idx="4">
                  <c:v>DOI</c:v>
                </c:pt>
                <c:pt idx="5">
                  <c:v>EPA</c:v>
                </c:pt>
                <c:pt idx="6">
                  <c:v>NASA</c:v>
                </c:pt>
                <c:pt idx="7">
                  <c:v>DOT</c:v>
                </c:pt>
                <c:pt idx="8">
                  <c:v>DHS</c:v>
                </c:pt>
                <c:pt idx="9">
                  <c:v>DOJ</c:v>
                </c:pt>
                <c:pt idx="10">
                  <c:v>DOL</c:v>
                </c:pt>
                <c:pt idx="11">
                  <c:v>CPSC</c:v>
                </c:pt>
                <c:pt idx="12">
                  <c:v>FCC</c:v>
                </c:pt>
                <c:pt idx="13">
                  <c:v>ED</c:v>
                </c:pt>
                <c:pt idx="14">
                  <c:v>USDA</c:v>
                </c:pt>
                <c:pt idx="15">
                  <c:v>NARA</c:v>
                </c:pt>
                <c:pt idx="16">
                  <c:v>GSA</c:v>
                </c:pt>
                <c:pt idx="17">
                  <c:v>GPO</c:v>
                </c:pt>
                <c:pt idx="18">
                  <c:v>HUD</c:v>
                </c:pt>
                <c:pt idx="19">
                  <c:v>ACCESS</c:v>
                </c:pt>
                <c:pt idx="20">
                  <c:v>NSF</c:v>
                </c:pt>
                <c:pt idx="21">
                  <c:v>TRES</c:v>
                </c:pt>
              </c:strCache>
            </c:strRef>
          </c:cat>
          <c:val>
            <c:numRef>
              <c:f>Sheet1!$B$3:$B$24</c:f>
              <c:numCache>
                <c:formatCode>General</c:formatCode>
                <c:ptCount val="22"/>
                <c:pt idx="0">
                  <c:v>1220</c:v>
                </c:pt>
                <c:pt idx="1">
                  <c:v>577</c:v>
                </c:pt>
                <c:pt idx="2">
                  <c:v>427</c:v>
                </c:pt>
                <c:pt idx="3">
                  <c:v>192</c:v>
                </c:pt>
                <c:pt idx="4">
                  <c:v>166</c:v>
                </c:pt>
                <c:pt idx="5">
                  <c:v>150</c:v>
                </c:pt>
                <c:pt idx="6">
                  <c:v>149</c:v>
                </c:pt>
                <c:pt idx="7">
                  <c:v>98</c:v>
                </c:pt>
                <c:pt idx="8">
                  <c:v>91</c:v>
                </c:pt>
                <c:pt idx="9">
                  <c:v>82</c:v>
                </c:pt>
                <c:pt idx="10">
                  <c:v>65</c:v>
                </c:pt>
                <c:pt idx="11">
                  <c:v>38</c:v>
                </c:pt>
                <c:pt idx="12">
                  <c:v>28</c:v>
                </c:pt>
                <c:pt idx="13">
                  <c:v>24</c:v>
                </c:pt>
                <c:pt idx="14">
                  <c:v>22</c:v>
                </c:pt>
                <c:pt idx="15">
                  <c:v>16</c:v>
                </c:pt>
                <c:pt idx="16">
                  <c:v>10</c:v>
                </c:pt>
                <c:pt idx="17">
                  <c:v>9</c:v>
                </c:pt>
                <c:pt idx="18">
                  <c:v>9</c:v>
                </c:pt>
                <c:pt idx="19">
                  <c:v>7</c:v>
                </c:pt>
                <c:pt idx="20">
                  <c:v>4</c:v>
                </c:pt>
                <c:pt idx="21">
                  <c:v>1</c:v>
                </c:pt>
              </c:numCache>
            </c:numRef>
          </c:val>
        </c:ser>
        <c:dLbls>
          <c:showLegendKey val="0"/>
          <c:showVal val="0"/>
          <c:showCatName val="0"/>
          <c:showSerName val="0"/>
          <c:showPercent val="0"/>
          <c:showBubbleSize val="0"/>
        </c:dLbls>
        <c:gapWidth val="219"/>
        <c:axId val="389789376"/>
        <c:axId val="389785064"/>
      </c:barChart>
      <c:catAx>
        <c:axId val="38978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89785064"/>
        <c:crosses val="autoZero"/>
        <c:auto val="1"/>
        <c:lblAlgn val="ctr"/>
        <c:lblOffset val="100"/>
        <c:noMultiLvlLbl val="0"/>
      </c:catAx>
      <c:valAx>
        <c:axId val="389785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89789376"/>
        <c:crosses val="autoZero"/>
        <c:crossBetween val="between"/>
      </c:valAx>
      <c:spPr>
        <a:noFill/>
        <a:ln>
          <a:solidFill>
            <a:srgbClr val="0A7CB8"/>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374E4A-1BB7-49A0-BDE8-1D45C9071AA9}"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US"/>
        </a:p>
      </dgm:t>
    </dgm:pt>
    <dgm:pt modelId="{3637B3DB-B9A0-44FD-A6C0-076EC3925B3B}">
      <dgm:prSet/>
      <dgm:spPr>
        <a:solidFill>
          <a:schemeClr val="accent1">
            <a:lumMod val="90000"/>
          </a:schemeClr>
        </a:solidFill>
      </dgm:spPr>
      <dgm:t>
        <a:bodyPr/>
        <a:lstStyle/>
        <a:p>
          <a:pPr rtl="0"/>
          <a:r>
            <a:rPr lang="en-US" smtClean="0"/>
            <a:t>User</a:t>
          </a:r>
          <a:endParaRPr lang="en-US"/>
        </a:p>
      </dgm:t>
    </dgm:pt>
    <dgm:pt modelId="{08F6A8CA-8978-4977-9EBC-24FEE5AE7BD6}" type="parTrans" cxnId="{E87134EB-5DA5-452A-B45C-EE3D93378D62}">
      <dgm:prSet/>
      <dgm:spPr/>
      <dgm:t>
        <a:bodyPr/>
        <a:lstStyle/>
        <a:p>
          <a:endParaRPr lang="en-US"/>
        </a:p>
      </dgm:t>
    </dgm:pt>
    <dgm:pt modelId="{F373FD0F-B261-4AC2-9653-50A9986C37F4}" type="sibTrans" cxnId="{E87134EB-5DA5-452A-B45C-EE3D93378D62}">
      <dgm:prSet/>
      <dgm:spPr/>
      <dgm:t>
        <a:bodyPr/>
        <a:lstStyle/>
        <a:p>
          <a:endParaRPr lang="en-US"/>
        </a:p>
      </dgm:t>
    </dgm:pt>
    <dgm:pt modelId="{442CFD8F-86BB-4596-A357-5651872E4C3E}">
      <dgm:prSet/>
      <dgm:spPr>
        <a:solidFill>
          <a:schemeClr val="accent1">
            <a:lumMod val="90000"/>
          </a:schemeClr>
        </a:solidFill>
      </dgm:spPr>
      <dgm:t>
        <a:bodyPr/>
        <a:lstStyle/>
        <a:p>
          <a:pPr rtl="0"/>
          <a:r>
            <a:rPr lang="en-US" dirty="0" err="1" smtClean="0"/>
            <a:t>Specifier</a:t>
          </a:r>
          <a:endParaRPr lang="en-US" dirty="0"/>
        </a:p>
      </dgm:t>
    </dgm:pt>
    <dgm:pt modelId="{17BFC948-7C6D-4F28-9D24-FBC71270CA2D}" type="parTrans" cxnId="{730DBDC9-37DB-4E02-9B9D-CBFFB9CDCED1}">
      <dgm:prSet/>
      <dgm:spPr/>
      <dgm:t>
        <a:bodyPr/>
        <a:lstStyle/>
        <a:p>
          <a:endParaRPr lang="en-US"/>
        </a:p>
      </dgm:t>
    </dgm:pt>
    <dgm:pt modelId="{EE3DCEF6-C619-4223-A2F1-827BF5444B10}" type="sibTrans" cxnId="{730DBDC9-37DB-4E02-9B9D-CBFFB9CDCED1}">
      <dgm:prSet/>
      <dgm:spPr/>
      <dgm:t>
        <a:bodyPr/>
        <a:lstStyle/>
        <a:p>
          <a:endParaRPr lang="en-US"/>
        </a:p>
      </dgm:t>
    </dgm:pt>
    <dgm:pt modelId="{B0DE2497-1E6C-4EB8-A2DF-5AFE4EF9E65F}">
      <dgm:prSet/>
      <dgm:spPr>
        <a:solidFill>
          <a:schemeClr val="accent1">
            <a:lumMod val="90000"/>
          </a:schemeClr>
        </a:solidFill>
      </dgm:spPr>
      <dgm:t>
        <a:bodyPr/>
        <a:lstStyle/>
        <a:p>
          <a:pPr rtl="0"/>
          <a:r>
            <a:rPr lang="en-US" dirty="0" smtClean="0"/>
            <a:t>Participant</a:t>
          </a:r>
          <a:endParaRPr lang="en-US" dirty="0"/>
        </a:p>
      </dgm:t>
    </dgm:pt>
    <dgm:pt modelId="{31EC777D-D8CC-4FE9-8B86-932D4A3B7E90}" type="parTrans" cxnId="{1C721F1F-BC1C-447D-AD82-6FC81B982346}">
      <dgm:prSet/>
      <dgm:spPr/>
      <dgm:t>
        <a:bodyPr/>
        <a:lstStyle/>
        <a:p>
          <a:endParaRPr lang="en-US"/>
        </a:p>
      </dgm:t>
    </dgm:pt>
    <dgm:pt modelId="{EC3B5DC3-4E30-4E16-A605-51B21C1AB661}" type="sibTrans" cxnId="{1C721F1F-BC1C-447D-AD82-6FC81B982346}">
      <dgm:prSet/>
      <dgm:spPr/>
      <dgm:t>
        <a:bodyPr/>
        <a:lstStyle/>
        <a:p>
          <a:endParaRPr lang="en-US"/>
        </a:p>
      </dgm:t>
    </dgm:pt>
    <dgm:pt modelId="{84BB0670-66C1-4DC9-9940-876A2678C1A0}">
      <dgm:prSet/>
      <dgm:spPr>
        <a:solidFill>
          <a:schemeClr val="bg2">
            <a:lumMod val="20000"/>
            <a:lumOff val="80000"/>
          </a:schemeClr>
        </a:solidFill>
      </dgm:spPr>
      <dgm:t>
        <a:bodyPr/>
        <a:lstStyle/>
        <a:p>
          <a:pPr rtl="0"/>
          <a:r>
            <a:rPr lang="en-US" dirty="0" smtClean="0"/>
            <a:t>Convener</a:t>
          </a:r>
          <a:endParaRPr lang="en-US" dirty="0"/>
        </a:p>
      </dgm:t>
    </dgm:pt>
    <dgm:pt modelId="{AA8B2AB5-693C-4CC6-827A-BD7B0730B84D}" type="parTrans" cxnId="{70CA7ACD-A275-4CE8-91EB-E665931F86FB}">
      <dgm:prSet/>
      <dgm:spPr/>
      <dgm:t>
        <a:bodyPr/>
        <a:lstStyle/>
        <a:p>
          <a:endParaRPr lang="en-US"/>
        </a:p>
      </dgm:t>
    </dgm:pt>
    <dgm:pt modelId="{BD78D98E-FD22-4DFD-8251-FA7AF64BED7F}" type="sibTrans" cxnId="{70CA7ACD-A275-4CE8-91EB-E665931F86FB}">
      <dgm:prSet/>
      <dgm:spPr/>
      <dgm:t>
        <a:bodyPr/>
        <a:lstStyle/>
        <a:p>
          <a:endParaRPr lang="en-US"/>
        </a:p>
      </dgm:t>
    </dgm:pt>
    <dgm:pt modelId="{EB595ECF-412E-450A-A48F-A8858E061E35}">
      <dgm:prSet/>
      <dgm:spPr>
        <a:solidFill>
          <a:schemeClr val="accent1">
            <a:lumMod val="90000"/>
          </a:schemeClr>
        </a:solidFill>
      </dgm:spPr>
      <dgm:t>
        <a:bodyPr/>
        <a:lstStyle/>
        <a:p>
          <a:pPr rtl="0"/>
          <a:r>
            <a:rPr lang="en-US" dirty="0" smtClean="0"/>
            <a:t>Advocate</a:t>
          </a:r>
          <a:endParaRPr lang="en-US" dirty="0"/>
        </a:p>
      </dgm:t>
    </dgm:pt>
    <dgm:pt modelId="{D73B3BA3-E0E2-4F3F-96EA-9D5ECA14ABC3}" type="parTrans" cxnId="{75652CC9-4DFE-4E4F-AB50-8B03A0DDCA12}">
      <dgm:prSet/>
      <dgm:spPr/>
      <dgm:t>
        <a:bodyPr/>
        <a:lstStyle/>
        <a:p>
          <a:endParaRPr lang="en-US"/>
        </a:p>
      </dgm:t>
    </dgm:pt>
    <dgm:pt modelId="{C11A8168-4CC4-432F-A4FC-275243944502}" type="sibTrans" cxnId="{75652CC9-4DFE-4E4F-AB50-8B03A0DDCA12}">
      <dgm:prSet/>
      <dgm:spPr/>
      <dgm:t>
        <a:bodyPr/>
        <a:lstStyle/>
        <a:p>
          <a:endParaRPr lang="en-US"/>
        </a:p>
      </dgm:t>
    </dgm:pt>
    <dgm:pt modelId="{947BBDF9-2FB9-48B2-B680-1E669D4B3A5B}">
      <dgm:prSet/>
      <dgm:spPr>
        <a:solidFill>
          <a:schemeClr val="bg2">
            <a:lumMod val="20000"/>
            <a:lumOff val="80000"/>
          </a:schemeClr>
        </a:solidFill>
      </dgm:spPr>
      <dgm:t>
        <a:bodyPr/>
        <a:lstStyle/>
        <a:p>
          <a:pPr rtl="0"/>
          <a:r>
            <a:rPr lang="en-US" dirty="0" smtClean="0"/>
            <a:t>Advisor</a:t>
          </a:r>
          <a:endParaRPr lang="en-US" dirty="0"/>
        </a:p>
      </dgm:t>
    </dgm:pt>
    <dgm:pt modelId="{B9D1D62B-6CD1-4359-9383-B49EBA6E3E40}" type="parTrans" cxnId="{CBF1A177-084C-47B6-AC13-DBC08F357390}">
      <dgm:prSet/>
      <dgm:spPr/>
      <dgm:t>
        <a:bodyPr/>
        <a:lstStyle/>
        <a:p>
          <a:endParaRPr lang="en-US"/>
        </a:p>
      </dgm:t>
    </dgm:pt>
    <dgm:pt modelId="{C6A834AE-42FB-418A-B6F0-689FB98DBE21}" type="sibTrans" cxnId="{CBF1A177-084C-47B6-AC13-DBC08F357390}">
      <dgm:prSet/>
      <dgm:spPr/>
      <dgm:t>
        <a:bodyPr/>
        <a:lstStyle/>
        <a:p>
          <a:endParaRPr lang="en-US"/>
        </a:p>
      </dgm:t>
    </dgm:pt>
    <dgm:pt modelId="{9538873C-5374-481B-BD08-E2983DB90979}">
      <dgm:prSet/>
      <dgm:spPr>
        <a:solidFill>
          <a:schemeClr val="bg2">
            <a:lumMod val="20000"/>
            <a:lumOff val="80000"/>
          </a:schemeClr>
        </a:solidFill>
      </dgm:spPr>
      <dgm:t>
        <a:bodyPr/>
        <a:lstStyle/>
        <a:p>
          <a:pPr rtl="0"/>
          <a:r>
            <a:rPr lang="en-US" dirty="0" smtClean="0"/>
            <a:t>Leader</a:t>
          </a:r>
          <a:endParaRPr lang="en-US" dirty="0"/>
        </a:p>
      </dgm:t>
    </dgm:pt>
    <dgm:pt modelId="{2017304F-B729-450B-AF9C-B61D13F491DB}" type="parTrans" cxnId="{C598DE3E-393A-431B-BC28-E99C74348B3E}">
      <dgm:prSet/>
      <dgm:spPr/>
      <dgm:t>
        <a:bodyPr/>
        <a:lstStyle/>
        <a:p>
          <a:endParaRPr lang="en-US"/>
        </a:p>
      </dgm:t>
    </dgm:pt>
    <dgm:pt modelId="{20B81C96-9517-4AE6-9518-7638391A3A82}" type="sibTrans" cxnId="{C598DE3E-393A-431B-BC28-E99C74348B3E}">
      <dgm:prSet/>
      <dgm:spPr/>
      <dgm:t>
        <a:bodyPr/>
        <a:lstStyle/>
        <a:p>
          <a:endParaRPr lang="en-US"/>
        </a:p>
      </dgm:t>
    </dgm:pt>
    <dgm:pt modelId="{8188D276-FA6A-49A2-A88C-E74320BDEE99}">
      <dgm:prSet/>
      <dgm:spPr>
        <a:solidFill>
          <a:schemeClr val="accent1">
            <a:lumMod val="90000"/>
          </a:schemeClr>
        </a:solidFill>
      </dgm:spPr>
      <dgm:t>
        <a:bodyPr/>
        <a:lstStyle/>
        <a:p>
          <a:pPr rtl="0"/>
          <a:r>
            <a:rPr lang="en-US" dirty="0" smtClean="0"/>
            <a:t>Sponsor</a:t>
          </a:r>
          <a:endParaRPr lang="en-US" dirty="0"/>
        </a:p>
      </dgm:t>
    </dgm:pt>
    <dgm:pt modelId="{2FD93979-4AB1-4418-96D2-10357E1554B4}" type="parTrans" cxnId="{90F84618-9FDD-4D37-A679-308A58BEFF10}">
      <dgm:prSet/>
      <dgm:spPr/>
      <dgm:t>
        <a:bodyPr/>
        <a:lstStyle/>
        <a:p>
          <a:endParaRPr lang="en-US"/>
        </a:p>
      </dgm:t>
    </dgm:pt>
    <dgm:pt modelId="{B1B58EF5-5A01-44FC-AF6B-C259ADDE1098}" type="sibTrans" cxnId="{90F84618-9FDD-4D37-A679-308A58BEFF10}">
      <dgm:prSet/>
      <dgm:spPr/>
      <dgm:t>
        <a:bodyPr/>
        <a:lstStyle/>
        <a:p>
          <a:endParaRPr lang="en-US"/>
        </a:p>
      </dgm:t>
    </dgm:pt>
    <dgm:pt modelId="{A24722D3-9BBE-4383-98A9-10D700D68C3D}">
      <dgm:prSet/>
      <dgm:spPr>
        <a:solidFill>
          <a:schemeClr val="bg2">
            <a:lumMod val="20000"/>
            <a:lumOff val="80000"/>
          </a:schemeClr>
        </a:solidFill>
      </dgm:spPr>
      <dgm:t>
        <a:bodyPr/>
        <a:lstStyle/>
        <a:p>
          <a:r>
            <a:rPr lang="en-US" dirty="0" smtClean="0"/>
            <a:t>Contributor</a:t>
          </a:r>
          <a:endParaRPr lang="en-US" dirty="0"/>
        </a:p>
      </dgm:t>
    </dgm:pt>
    <dgm:pt modelId="{C75DDD2D-D6F9-4383-A32D-93DF0A628163}" type="parTrans" cxnId="{D674C3D3-4211-4296-9FA0-C297E7A33F49}">
      <dgm:prSet/>
      <dgm:spPr/>
      <dgm:t>
        <a:bodyPr/>
        <a:lstStyle/>
        <a:p>
          <a:endParaRPr lang="en-US"/>
        </a:p>
      </dgm:t>
    </dgm:pt>
    <dgm:pt modelId="{5CBD2528-6097-4A3F-9951-BECA8E613AFE}" type="sibTrans" cxnId="{D674C3D3-4211-4296-9FA0-C297E7A33F49}">
      <dgm:prSet/>
      <dgm:spPr/>
      <dgm:t>
        <a:bodyPr/>
        <a:lstStyle/>
        <a:p>
          <a:endParaRPr lang="en-US"/>
        </a:p>
      </dgm:t>
    </dgm:pt>
    <dgm:pt modelId="{33D49B9B-9F6D-41F1-8BA5-1631714DE66B}" type="pres">
      <dgm:prSet presAssocID="{9B374E4A-1BB7-49A0-BDE8-1D45C9071AA9}" presName="Name0" presStyleCnt="0">
        <dgm:presLayoutVars>
          <dgm:dir/>
          <dgm:animLvl val="lvl"/>
          <dgm:resizeHandles val="exact"/>
        </dgm:presLayoutVars>
      </dgm:prSet>
      <dgm:spPr/>
      <dgm:t>
        <a:bodyPr/>
        <a:lstStyle/>
        <a:p>
          <a:endParaRPr lang="en-US"/>
        </a:p>
      </dgm:t>
    </dgm:pt>
    <dgm:pt modelId="{02FAF767-7778-4799-BDE6-C0F80B1BF6B5}" type="pres">
      <dgm:prSet presAssocID="{3637B3DB-B9A0-44FD-A6C0-076EC3925B3B}" presName="linNode" presStyleCnt="0"/>
      <dgm:spPr/>
    </dgm:pt>
    <dgm:pt modelId="{F2D8F601-DCD8-40F9-94EC-ED1E895DFB45}" type="pres">
      <dgm:prSet presAssocID="{3637B3DB-B9A0-44FD-A6C0-076EC3925B3B}" presName="parentText" presStyleLbl="node1" presStyleIdx="0" presStyleCnt="9" custLinFactNeighborX="-86458" custLinFactNeighborY="31093">
        <dgm:presLayoutVars>
          <dgm:chMax val="1"/>
          <dgm:bulletEnabled val="1"/>
        </dgm:presLayoutVars>
      </dgm:prSet>
      <dgm:spPr/>
      <dgm:t>
        <a:bodyPr/>
        <a:lstStyle/>
        <a:p>
          <a:endParaRPr lang="en-US"/>
        </a:p>
      </dgm:t>
    </dgm:pt>
    <dgm:pt modelId="{C1EBD282-9ADA-41B8-928B-AC73DF3F91DD}" type="pres">
      <dgm:prSet presAssocID="{F373FD0F-B261-4AC2-9653-50A9986C37F4}" presName="sp" presStyleCnt="0"/>
      <dgm:spPr/>
    </dgm:pt>
    <dgm:pt modelId="{760CF2F7-E528-44B4-9F65-A1AB6C1F19C6}" type="pres">
      <dgm:prSet presAssocID="{442CFD8F-86BB-4596-A357-5651872E4C3E}" presName="linNode" presStyleCnt="0"/>
      <dgm:spPr/>
    </dgm:pt>
    <dgm:pt modelId="{E055452A-B94B-422D-BFB8-48DA06FE87A6}" type="pres">
      <dgm:prSet presAssocID="{442CFD8F-86BB-4596-A357-5651872E4C3E}" presName="parentText" presStyleLbl="node1" presStyleIdx="1" presStyleCnt="9" custLinFactNeighborX="-86458" custLinFactNeighborY="82881">
        <dgm:presLayoutVars>
          <dgm:chMax val="1"/>
          <dgm:bulletEnabled val="1"/>
        </dgm:presLayoutVars>
      </dgm:prSet>
      <dgm:spPr/>
      <dgm:t>
        <a:bodyPr/>
        <a:lstStyle/>
        <a:p>
          <a:endParaRPr lang="en-US"/>
        </a:p>
      </dgm:t>
    </dgm:pt>
    <dgm:pt modelId="{F3A3D04A-1111-4D52-A952-52A01774F66F}" type="pres">
      <dgm:prSet presAssocID="{EE3DCEF6-C619-4223-A2F1-827BF5444B10}" presName="sp" presStyleCnt="0"/>
      <dgm:spPr/>
    </dgm:pt>
    <dgm:pt modelId="{3A8F2767-BA33-49D4-89AF-51ADAB1CA572}" type="pres">
      <dgm:prSet presAssocID="{B0DE2497-1E6C-4EB8-A2DF-5AFE4EF9E65F}" presName="linNode" presStyleCnt="0"/>
      <dgm:spPr/>
    </dgm:pt>
    <dgm:pt modelId="{077EF1B4-222A-478A-92B8-7D03685A4FA8}" type="pres">
      <dgm:prSet presAssocID="{B0DE2497-1E6C-4EB8-A2DF-5AFE4EF9E65F}" presName="parentText" presStyleLbl="node1" presStyleIdx="2" presStyleCnt="9" custLinFactY="200000" custLinFactNeighborX="-86458" custLinFactNeighborY="263920">
        <dgm:presLayoutVars>
          <dgm:chMax val="1"/>
          <dgm:bulletEnabled val="1"/>
        </dgm:presLayoutVars>
      </dgm:prSet>
      <dgm:spPr/>
      <dgm:t>
        <a:bodyPr/>
        <a:lstStyle/>
        <a:p>
          <a:endParaRPr lang="en-US"/>
        </a:p>
      </dgm:t>
    </dgm:pt>
    <dgm:pt modelId="{7D16549F-828F-4F15-8CED-31E235807DFE}" type="pres">
      <dgm:prSet presAssocID="{EC3B5DC3-4E30-4E16-A605-51B21C1AB661}" presName="sp" presStyleCnt="0"/>
      <dgm:spPr/>
    </dgm:pt>
    <dgm:pt modelId="{BAC7C05E-B34B-4C22-9904-D938DA282EE7}" type="pres">
      <dgm:prSet presAssocID="{84BB0670-66C1-4DC9-9940-876A2678C1A0}" presName="linNode" presStyleCnt="0"/>
      <dgm:spPr/>
    </dgm:pt>
    <dgm:pt modelId="{B0622230-C109-4321-9C1E-05403E67CD03}" type="pres">
      <dgm:prSet presAssocID="{84BB0670-66C1-4DC9-9940-876A2678C1A0}" presName="parentText" presStyleLbl="node1" presStyleIdx="3" presStyleCnt="9" custScaleY="90545" custLinFactY="100000" custLinFactNeighborX="54512" custLinFactNeighborY="173090">
        <dgm:presLayoutVars>
          <dgm:chMax val="1"/>
          <dgm:bulletEnabled val="1"/>
        </dgm:presLayoutVars>
      </dgm:prSet>
      <dgm:spPr/>
      <dgm:t>
        <a:bodyPr/>
        <a:lstStyle/>
        <a:p>
          <a:endParaRPr lang="en-US"/>
        </a:p>
      </dgm:t>
    </dgm:pt>
    <dgm:pt modelId="{3DA3C978-F857-4E9F-ADDA-0C5E92A15585}" type="pres">
      <dgm:prSet presAssocID="{BD78D98E-FD22-4DFD-8251-FA7AF64BED7F}" presName="sp" presStyleCnt="0"/>
      <dgm:spPr/>
    </dgm:pt>
    <dgm:pt modelId="{9268CF05-15FC-4A42-B3BC-475770BEAF7B}" type="pres">
      <dgm:prSet presAssocID="{EB595ECF-412E-450A-A48F-A8858E061E35}" presName="linNode" presStyleCnt="0"/>
      <dgm:spPr/>
    </dgm:pt>
    <dgm:pt modelId="{8F184F00-A9A2-450C-9DDE-A39E7810823D}" type="pres">
      <dgm:prSet presAssocID="{EB595ECF-412E-450A-A48F-A8858E061E35}" presName="parentText" presStyleLbl="node1" presStyleIdx="4" presStyleCnt="9" custLinFactNeighborX="-86458" custLinFactNeighborY="81455">
        <dgm:presLayoutVars>
          <dgm:chMax val="1"/>
          <dgm:bulletEnabled val="1"/>
        </dgm:presLayoutVars>
      </dgm:prSet>
      <dgm:spPr/>
      <dgm:t>
        <a:bodyPr/>
        <a:lstStyle/>
        <a:p>
          <a:endParaRPr lang="en-US"/>
        </a:p>
      </dgm:t>
    </dgm:pt>
    <dgm:pt modelId="{414B15EE-F833-45F9-8514-8D76FEBB3314}" type="pres">
      <dgm:prSet presAssocID="{C11A8168-4CC4-432F-A4FC-275243944502}" presName="sp" presStyleCnt="0"/>
      <dgm:spPr/>
    </dgm:pt>
    <dgm:pt modelId="{D5C51EF1-061C-4C86-A4E4-B89F385FB5F8}" type="pres">
      <dgm:prSet presAssocID="{A24722D3-9BBE-4383-98A9-10D700D68C3D}" presName="linNode" presStyleCnt="0"/>
      <dgm:spPr/>
    </dgm:pt>
    <dgm:pt modelId="{5BC9237F-455E-4A9C-95A9-4BBB7F3F86E6}" type="pres">
      <dgm:prSet presAssocID="{A24722D3-9BBE-4383-98A9-10D700D68C3D}" presName="parentText" presStyleLbl="node1" presStyleIdx="5" presStyleCnt="9" custScaleX="99304" custLinFactNeighborX="54512" custLinFactNeighborY="-49573">
        <dgm:presLayoutVars>
          <dgm:chMax val="1"/>
          <dgm:bulletEnabled val="1"/>
        </dgm:presLayoutVars>
      </dgm:prSet>
      <dgm:spPr/>
      <dgm:t>
        <a:bodyPr/>
        <a:lstStyle/>
        <a:p>
          <a:endParaRPr lang="en-US"/>
        </a:p>
      </dgm:t>
    </dgm:pt>
    <dgm:pt modelId="{A595CD91-61B8-4974-A3B5-28AA058E7B2E}" type="pres">
      <dgm:prSet presAssocID="{5CBD2528-6097-4A3F-9951-BECA8E613AFE}" presName="sp" presStyleCnt="0"/>
      <dgm:spPr/>
    </dgm:pt>
    <dgm:pt modelId="{1033441F-AEFF-4FF1-9321-51026F1A2E9E}" type="pres">
      <dgm:prSet presAssocID="{947BBDF9-2FB9-48B2-B680-1E669D4B3A5B}" presName="linNode" presStyleCnt="0"/>
      <dgm:spPr/>
    </dgm:pt>
    <dgm:pt modelId="{F92FC194-C4C5-45F7-8395-88AD20A402FB}" type="pres">
      <dgm:prSet presAssocID="{947BBDF9-2FB9-48B2-B680-1E669D4B3A5B}" presName="parentText" presStyleLbl="node1" presStyleIdx="6" presStyleCnt="9" custLinFactNeighborX="54861" custLinFactNeighborY="83103">
        <dgm:presLayoutVars>
          <dgm:chMax val="1"/>
          <dgm:bulletEnabled val="1"/>
        </dgm:presLayoutVars>
      </dgm:prSet>
      <dgm:spPr/>
      <dgm:t>
        <a:bodyPr/>
        <a:lstStyle/>
        <a:p>
          <a:endParaRPr lang="en-US"/>
        </a:p>
      </dgm:t>
    </dgm:pt>
    <dgm:pt modelId="{6FD7552B-6868-4796-B9AA-5D119E6968A8}" type="pres">
      <dgm:prSet presAssocID="{C6A834AE-42FB-418A-B6F0-689FB98DBE21}" presName="sp" presStyleCnt="0"/>
      <dgm:spPr/>
    </dgm:pt>
    <dgm:pt modelId="{15A53386-C21C-4569-A2C1-F3E0C46E5DAB}" type="pres">
      <dgm:prSet presAssocID="{9538873C-5374-481B-BD08-E2983DB90979}" presName="linNode" presStyleCnt="0"/>
      <dgm:spPr/>
    </dgm:pt>
    <dgm:pt modelId="{5389E4B9-E5F1-415C-916A-A5985ABAC79A}" type="pres">
      <dgm:prSet presAssocID="{9538873C-5374-481B-BD08-E2983DB90979}" presName="parentText" presStyleLbl="node1" presStyleIdx="7" presStyleCnt="9" custLinFactNeighborX="54861" custLinFactNeighborY="87854">
        <dgm:presLayoutVars>
          <dgm:chMax val="1"/>
          <dgm:bulletEnabled val="1"/>
        </dgm:presLayoutVars>
      </dgm:prSet>
      <dgm:spPr/>
      <dgm:t>
        <a:bodyPr/>
        <a:lstStyle/>
        <a:p>
          <a:endParaRPr lang="en-US"/>
        </a:p>
      </dgm:t>
    </dgm:pt>
    <dgm:pt modelId="{25D73259-5732-4451-B9BA-1BC56287E883}" type="pres">
      <dgm:prSet presAssocID="{20B81C96-9517-4AE6-9518-7638391A3A82}" presName="sp" presStyleCnt="0"/>
      <dgm:spPr/>
    </dgm:pt>
    <dgm:pt modelId="{5F595D90-C7DA-4D01-ABFF-3E3520DC5481}" type="pres">
      <dgm:prSet presAssocID="{8188D276-FA6A-49A2-A88C-E74320BDEE99}" presName="linNode" presStyleCnt="0"/>
      <dgm:spPr/>
    </dgm:pt>
    <dgm:pt modelId="{AAB44E42-0546-46BE-8DBF-CE527BE85E76}" type="pres">
      <dgm:prSet presAssocID="{8188D276-FA6A-49A2-A88C-E74320BDEE99}" presName="parentText" presStyleLbl="node1" presStyleIdx="8" presStyleCnt="9" custLinFactY="-200000" custLinFactNeighborX="-86807" custLinFactNeighborY="-276173">
        <dgm:presLayoutVars>
          <dgm:chMax val="1"/>
          <dgm:bulletEnabled val="1"/>
        </dgm:presLayoutVars>
      </dgm:prSet>
      <dgm:spPr/>
      <dgm:t>
        <a:bodyPr/>
        <a:lstStyle/>
        <a:p>
          <a:endParaRPr lang="en-US"/>
        </a:p>
      </dgm:t>
    </dgm:pt>
  </dgm:ptLst>
  <dgm:cxnLst>
    <dgm:cxn modelId="{CE45AACF-F432-4B35-AEDB-5BA0DCAC87D6}" type="presOf" srcId="{8188D276-FA6A-49A2-A88C-E74320BDEE99}" destId="{AAB44E42-0546-46BE-8DBF-CE527BE85E76}" srcOrd="0" destOrd="0" presId="urn:microsoft.com/office/officeart/2005/8/layout/vList5"/>
    <dgm:cxn modelId="{70CA7ACD-A275-4CE8-91EB-E665931F86FB}" srcId="{9B374E4A-1BB7-49A0-BDE8-1D45C9071AA9}" destId="{84BB0670-66C1-4DC9-9940-876A2678C1A0}" srcOrd="3" destOrd="0" parTransId="{AA8B2AB5-693C-4CC6-827A-BD7B0730B84D}" sibTransId="{BD78D98E-FD22-4DFD-8251-FA7AF64BED7F}"/>
    <dgm:cxn modelId="{9FFCA6D7-4DF8-47E0-8324-BFF7CE10489F}" type="presOf" srcId="{9B374E4A-1BB7-49A0-BDE8-1D45C9071AA9}" destId="{33D49B9B-9F6D-41F1-8BA5-1631714DE66B}" srcOrd="0" destOrd="0" presId="urn:microsoft.com/office/officeart/2005/8/layout/vList5"/>
    <dgm:cxn modelId="{75652CC9-4DFE-4E4F-AB50-8B03A0DDCA12}" srcId="{9B374E4A-1BB7-49A0-BDE8-1D45C9071AA9}" destId="{EB595ECF-412E-450A-A48F-A8858E061E35}" srcOrd="4" destOrd="0" parTransId="{D73B3BA3-E0E2-4F3F-96EA-9D5ECA14ABC3}" sibTransId="{C11A8168-4CC4-432F-A4FC-275243944502}"/>
    <dgm:cxn modelId="{B1E760B6-A1CE-413D-A6FE-D90DB33C0A11}" type="presOf" srcId="{3637B3DB-B9A0-44FD-A6C0-076EC3925B3B}" destId="{F2D8F601-DCD8-40F9-94EC-ED1E895DFB45}" srcOrd="0" destOrd="0" presId="urn:microsoft.com/office/officeart/2005/8/layout/vList5"/>
    <dgm:cxn modelId="{9DF14999-973C-4508-8E00-DE20279C1267}" type="presOf" srcId="{84BB0670-66C1-4DC9-9940-876A2678C1A0}" destId="{B0622230-C109-4321-9C1E-05403E67CD03}" srcOrd="0" destOrd="0" presId="urn:microsoft.com/office/officeart/2005/8/layout/vList5"/>
    <dgm:cxn modelId="{E87134EB-5DA5-452A-B45C-EE3D93378D62}" srcId="{9B374E4A-1BB7-49A0-BDE8-1D45C9071AA9}" destId="{3637B3DB-B9A0-44FD-A6C0-076EC3925B3B}" srcOrd="0" destOrd="0" parTransId="{08F6A8CA-8978-4977-9EBC-24FEE5AE7BD6}" sibTransId="{F373FD0F-B261-4AC2-9653-50A9986C37F4}"/>
    <dgm:cxn modelId="{2CF25709-6DF6-4852-BA33-B9EC8F098B5B}" type="presOf" srcId="{9538873C-5374-481B-BD08-E2983DB90979}" destId="{5389E4B9-E5F1-415C-916A-A5985ABAC79A}" srcOrd="0" destOrd="0" presId="urn:microsoft.com/office/officeart/2005/8/layout/vList5"/>
    <dgm:cxn modelId="{90F84618-9FDD-4D37-A679-308A58BEFF10}" srcId="{9B374E4A-1BB7-49A0-BDE8-1D45C9071AA9}" destId="{8188D276-FA6A-49A2-A88C-E74320BDEE99}" srcOrd="8" destOrd="0" parTransId="{2FD93979-4AB1-4418-96D2-10357E1554B4}" sibTransId="{B1B58EF5-5A01-44FC-AF6B-C259ADDE1098}"/>
    <dgm:cxn modelId="{C598DE3E-393A-431B-BC28-E99C74348B3E}" srcId="{9B374E4A-1BB7-49A0-BDE8-1D45C9071AA9}" destId="{9538873C-5374-481B-BD08-E2983DB90979}" srcOrd="7" destOrd="0" parTransId="{2017304F-B729-450B-AF9C-B61D13F491DB}" sibTransId="{20B81C96-9517-4AE6-9518-7638391A3A82}"/>
    <dgm:cxn modelId="{1C721F1F-BC1C-447D-AD82-6FC81B982346}" srcId="{9B374E4A-1BB7-49A0-BDE8-1D45C9071AA9}" destId="{B0DE2497-1E6C-4EB8-A2DF-5AFE4EF9E65F}" srcOrd="2" destOrd="0" parTransId="{31EC777D-D8CC-4FE9-8B86-932D4A3B7E90}" sibTransId="{EC3B5DC3-4E30-4E16-A605-51B21C1AB661}"/>
    <dgm:cxn modelId="{730DBDC9-37DB-4E02-9B9D-CBFFB9CDCED1}" srcId="{9B374E4A-1BB7-49A0-BDE8-1D45C9071AA9}" destId="{442CFD8F-86BB-4596-A357-5651872E4C3E}" srcOrd="1" destOrd="0" parTransId="{17BFC948-7C6D-4F28-9D24-FBC71270CA2D}" sibTransId="{EE3DCEF6-C619-4223-A2F1-827BF5444B10}"/>
    <dgm:cxn modelId="{F1E17050-2C53-4F49-9E18-8348487AE17D}" type="presOf" srcId="{947BBDF9-2FB9-48B2-B680-1E669D4B3A5B}" destId="{F92FC194-C4C5-45F7-8395-88AD20A402FB}" srcOrd="0" destOrd="0" presId="urn:microsoft.com/office/officeart/2005/8/layout/vList5"/>
    <dgm:cxn modelId="{D674C3D3-4211-4296-9FA0-C297E7A33F49}" srcId="{9B374E4A-1BB7-49A0-BDE8-1D45C9071AA9}" destId="{A24722D3-9BBE-4383-98A9-10D700D68C3D}" srcOrd="5" destOrd="0" parTransId="{C75DDD2D-D6F9-4383-A32D-93DF0A628163}" sibTransId="{5CBD2528-6097-4A3F-9951-BECA8E613AFE}"/>
    <dgm:cxn modelId="{73B71180-1C9B-449A-89A5-E39C2F0CFAE5}" type="presOf" srcId="{EB595ECF-412E-450A-A48F-A8858E061E35}" destId="{8F184F00-A9A2-450C-9DDE-A39E7810823D}" srcOrd="0" destOrd="0" presId="urn:microsoft.com/office/officeart/2005/8/layout/vList5"/>
    <dgm:cxn modelId="{5D079467-4701-4A6F-B62F-40B64B67B4EA}" type="presOf" srcId="{B0DE2497-1E6C-4EB8-A2DF-5AFE4EF9E65F}" destId="{077EF1B4-222A-478A-92B8-7D03685A4FA8}" srcOrd="0" destOrd="0" presId="urn:microsoft.com/office/officeart/2005/8/layout/vList5"/>
    <dgm:cxn modelId="{C5175897-0B28-42FB-A18C-91B0C88EB822}" type="presOf" srcId="{A24722D3-9BBE-4383-98A9-10D700D68C3D}" destId="{5BC9237F-455E-4A9C-95A9-4BBB7F3F86E6}" srcOrd="0" destOrd="0" presId="urn:microsoft.com/office/officeart/2005/8/layout/vList5"/>
    <dgm:cxn modelId="{CBF1A177-084C-47B6-AC13-DBC08F357390}" srcId="{9B374E4A-1BB7-49A0-BDE8-1D45C9071AA9}" destId="{947BBDF9-2FB9-48B2-B680-1E669D4B3A5B}" srcOrd="6" destOrd="0" parTransId="{B9D1D62B-6CD1-4359-9383-B49EBA6E3E40}" sibTransId="{C6A834AE-42FB-418A-B6F0-689FB98DBE21}"/>
    <dgm:cxn modelId="{35E30E0E-0923-48A3-86EC-D93FE6692508}" type="presOf" srcId="{442CFD8F-86BB-4596-A357-5651872E4C3E}" destId="{E055452A-B94B-422D-BFB8-48DA06FE87A6}" srcOrd="0" destOrd="0" presId="urn:microsoft.com/office/officeart/2005/8/layout/vList5"/>
    <dgm:cxn modelId="{D907F80B-2DE8-4FC0-AA2D-20670207EC5C}" type="presParOf" srcId="{33D49B9B-9F6D-41F1-8BA5-1631714DE66B}" destId="{02FAF767-7778-4799-BDE6-C0F80B1BF6B5}" srcOrd="0" destOrd="0" presId="urn:microsoft.com/office/officeart/2005/8/layout/vList5"/>
    <dgm:cxn modelId="{E39BBB79-B3C9-48C4-B493-80EA23CE3650}" type="presParOf" srcId="{02FAF767-7778-4799-BDE6-C0F80B1BF6B5}" destId="{F2D8F601-DCD8-40F9-94EC-ED1E895DFB45}" srcOrd="0" destOrd="0" presId="urn:microsoft.com/office/officeart/2005/8/layout/vList5"/>
    <dgm:cxn modelId="{FC95E269-3FCD-4A51-BC97-095798795A02}" type="presParOf" srcId="{33D49B9B-9F6D-41F1-8BA5-1631714DE66B}" destId="{C1EBD282-9ADA-41B8-928B-AC73DF3F91DD}" srcOrd="1" destOrd="0" presId="urn:microsoft.com/office/officeart/2005/8/layout/vList5"/>
    <dgm:cxn modelId="{5AA3CEA3-4CD5-4852-A791-AC5DAEE6EB51}" type="presParOf" srcId="{33D49B9B-9F6D-41F1-8BA5-1631714DE66B}" destId="{760CF2F7-E528-44B4-9F65-A1AB6C1F19C6}" srcOrd="2" destOrd="0" presId="urn:microsoft.com/office/officeart/2005/8/layout/vList5"/>
    <dgm:cxn modelId="{CDA0F3CA-4E82-4168-A322-4F67CE6F5026}" type="presParOf" srcId="{760CF2F7-E528-44B4-9F65-A1AB6C1F19C6}" destId="{E055452A-B94B-422D-BFB8-48DA06FE87A6}" srcOrd="0" destOrd="0" presId="urn:microsoft.com/office/officeart/2005/8/layout/vList5"/>
    <dgm:cxn modelId="{AC96F6DB-956C-4CC4-A43D-A458F4C80BE6}" type="presParOf" srcId="{33D49B9B-9F6D-41F1-8BA5-1631714DE66B}" destId="{F3A3D04A-1111-4D52-A952-52A01774F66F}" srcOrd="3" destOrd="0" presId="urn:microsoft.com/office/officeart/2005/8/layout/vList5"/>
    <dgm:cxn modelId="{C2826262-97A8-41FC-AC5C-B7F7B3C919B6}" type="presParOf" srcId="{33D49B9B-9F6D-41F1-8BA5-1631714DE66B}" destId="{3A8F2767-BA33-49D4-89AF-51ADAB1CA572}" srcOrd="4" destOrd="0" presId="urn:microsoft.com/office/officeart/2005/8/layout/vList5"/>
    <dgm:cxn modelId="{74F2797F-96BC-4B42-8271-53A28BA92C75}" type="presParOf" srcId="{3A8F2767-BA33-49D4-89AF-51ADAB1CA572}" destId="{077EF1B4-222A-478A-92B8-7D03685A4FA8}" srcOrd="0" destOrd="0" presId="urn:microsoft.com/office/officeart/2005/8/layout/vList5"/>
    <dgm:cxn modelId="{7E4C3DAC-F802-4FA3-924B-2D1377756391}" type="presParOf" srcId="{33D49B9B-9F6D-41F1-8BA5-1631714DE66B}" destId="{7D16549F-828F-4F15-8CED-31E235807DFE}" srcOrd="5" destOrd="0" presId="urn:microsoft.com/office/officeart/2005/8/layout/vList5"/>
    <dgm:cxn modelId="{A239C1BC-1981-44A0-A3E7-99071D1243FD}" type="presParOf" srcId="{33D49B9B-9F6D-41F1-8BA5-1631714DE66B}" destId="{BAC7C05E-B34B-4C22-9904-D938DA282EE7}" srcOrd="6" destOrd="0" presId="urn:microsoft.com/office/officeart/2005/8/layout/vList5"/>
    <dgm:cxn modelId="{3F7054D6-3D14-44BC-A3AF-33141FAAF91C}" type="presParOf" srcId="{BAC7C05E-B34B-4C22-9904-D938DA282EE7}" destId="{B0622230-C109-4321-9C1E-05403E67CD03}" srcOrd="0" destOrd="0" presId="urn:microsoft.com/office/officeart/2005/8/layout/vList5"/>
    <dgm:cxn modelId="{2F800BDC-0898-4DE5-A5F9-BEAB5627F084}" type="presParOf" srcId="{33D49B9B-9F6D-41F1-8BA5-1631714DE66B}" destId="{3DA3C978-F857-4E9F-ADDA-0C5E92A15585}" srcOrd="7" destOrd="0" presId="urn:microsoft.com/office/officeart/2005/8/layout/vList5"/>
    <dgm:cxn modelId="{0BD67C86-F875-482B-BC50-0D53C95CC19E}" type="presParOf" srcId="{33D49B9B-9F6D-41F1-8BA5-1631714DE66B}" destId="{9268CF05-15FC-4A42-B3BC-475770BEAF7B}" srcOrd="8" destOrd="0" presId="urn:microsoft.com/office/officeart/2005/8/layout/vList5"/>
    <dgm:cxn modelId="{0BACD25A-ADEC-4880-AA4F-EC3C9E5FFCBE}" type="presParOf" srcId="{9268CF05-15FC-4A42-B3BC-475770BEAF7B}" destId="{8F184F00-A9A2-450C-9DDE-A39E7810823D}" srcOrd="0" destOrd="0" presId="urn:microsoft.com/office/officeart/2005/8/layout/vList5"/>
    <dgm:cxn modelId="{D96D6501-FE1C-4172-9CB7-0D5D12817439}" type="presParOf" srcId="{33D49B9B-9F6D-41F1-8BA5-1631714DE66B}" destId="{414B15EE-F833-45F9-8514-8D76FEBB3314}" srcOrd="9" destOrd="0" presId="urn:microsoft.com/office/officeart/2005/8/layout/vList5"/>
    <dgm:cxn modelId="{8E24032B-D87E-4BAE-99F0-D0D76E94AEE8}" type="presParOf" srcId="{33D49B9B-9F6D-41F1-8BA5-1631714DE66B}" destId="{D5C51EF1-061C-4C86-A4E4-B89F385FB5F8}" srcOrd="10" destOrd="0" presId="urn:microsoft.com/office/officeart/2005/8/layout/vList5"/>
    <dgm:cxn modelId="{F75DBCFC-D9E3-4C64-9553-2CAE7B677B01}" type="presParOf" srcId="{D5C51EF1-061C-4C86-A4E4-B89F385FB5F8}" destId="{5BC9237F-455E-4A9C-95A9-4BBB7F3F86E6}" srcOrd="0" destOrd="0" presId="urn:microsoft.com/office/officeart/2005/8/layout/vList5"/>
    <dgm:cxn modelId="{5FF9E8B8-1989-4047-8F8C-5D4680A77B47}" type="presParOf" srcId="{33D49B9B-9F6D-41F1-8BA5-1631714DE66B}" destId="{A595CD91-61B8-4974-A3B5-28AA058E7B2E}" srcOrd="11" destOrd="0" presId="urn:microsoft.com/office/officeart/2005/8/layout/vList5"/>
    <dgm:cxn modelId="{341830FB-DACE-457A-BFE2-BD7BD3663E3B}" type="presParOf" srcId="{33D49B9B-9F6D-41F1-8BA5-1631714DE66B}" destId="{1033441F-AEFF-4FF1-9321-51026F1A2E9E}" srcOrd="12" destOrd="0" presId="urn:microsoft.com/office/officeart/2005/8/layout/vList5"/>
    <dgm:cxn modelId="{8B09D9B9-3898-4E7A-83D2-A06A32FFCB92}" type="presParOf" srcId="{1033441F-AEFF-4FF1-9321-51026F1A2E9E}" destId="{F92FC194-C4C5-45F7-8395-88AD20A402FB}" srcOrd="0" destOrd="0" presId="urn:microsoft.com/office/officeart/2005/8/layout/vList5"/>
    <dgm:cxn modelId="{0C492866-B72A-4D1F-93B0-FA7C88DD31F0}" type="presParOf" srcId="{33D49B9B-9F6D-41F1-8BA5-1631714DE66B}" destId="{6FD7552B-6868-4796-B9AA-5D119E6968A8}" srcOrd="13" destOrd="0" presId="urn:microsoft.com/office/officeart/2005/8/layout/vList5"/>
    <dgm:cxn modelId="{AAB584CD-106C-48C2-B27B-25CBCA0B2495}" type="presParOf" srcId="{33D49B9B-9F6D-41F1-8BA5-1631714DE66B}" destId="{15A53386-C21C-4569-A2C1-F3E0C46E5DAB}" srcOrd="14" destOrd="0" presId="urn:microsoft.com/office/officeart/2005/8/layout/vList5"/>
    <dgm:cxn modelId="{0E0ABD39-0B1A-41D4-9C62-D9D71BEEFAF9}" type="presParOf" srcId="{15A53386-C21C-4569-A2C1-F3E0C46E5DAB}" destId="{5389E4B9-E5F1-415C-916A-A5985ABAC79A}" srcOrd="0" destOrd="0" presId="urn:microsoft.com/office/officeart/2005/8/layout/vList5"/>
    <dgm:cxn modelId="{AFEE8891-64A4-414C-8C49-467A5F573FD4}" type="presParOf" srcId="{33D49B9B-9F6D-41F1-8BA5-1631714DE66B}" destId="{25D73259-5732-4451-B9BA-1BC56287E883}" srcOrd="15" destOrd="0" presId="urn:microsoft.com/office/officeart/2005/8/layout/vList5"/>
    <dgm:cxn modelId="{0274C93B-DE81-4295-866B-0D317D049239}" type="presParOf" srcId="{33D49B9B-9F6D-41F1-8BA5-1631714DE66B}" destId="{5F595D90-C7DA-4D01-ABFF-3E3520DC5481}" srcOrd="16" destOrd="0" presId="urn:microsoft.com/office/officeart/2005/8/layout/vList5"/>
    <dgm:cxn modelId="{10FA7085-6A96-4ED9-B172-840515C2F4DC}" type="presParOf" srcId="{5F595D90-C7DA-4D01-ABFF-3E3520DC5481}" destId="{AAB44E42-0546-46BE-8DBF-CE527BE85E76}"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A492F2-5EF2-4F9C-B9D0-D582FE7AD967}"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1622C6A0-26D4-45B3-B53A-D9C7368E715A}">
      <dgm:prSet/>
      <dgm:spPr/>
      <dgm:t>
        <a:bodyPr/>
        <a:lstStyle/>
        <a:p>
          <a:pPr rtl="0"/>
          <a:r>
            <a:rPr lang="en-US" dirty="0" smtClean="0">
              <a:solidFill>
                <a:schemeClr val="tx1"/>
              </a:solidFill>
            </a:rPr>
            <a:t>Adoption into Regulation through Incorporation by Reference</a:t>
          </a:r>
          <a:endParaRPr lang="en-US" dirty="0">
            <a:solidFill>
              <a:schemeClr val="tx1"/>
            </a:solidFill>
          </a:endParaRPr>
        </a:p>
      </dgm:t>
    </dgm:pt>
    <dgm:pt modelId="{52AC17F7-BBB0-40B3-AEA7-A98AB40D10A6}" type="parTrans" cxnId="{2776AF5C-F22C-4903-B074-69451FF2394B}">
      <dgm:prSet/>
      <dgm:spPr/>
      <dgm:t>
        <a:bodyPr/>
        <a:lstStyle/>
        <a:p>
          <a:endParaRPr lang="en-US"/>
        </a:p>
      </dgm:t>
    </dgm:pt>
    <dgm:pt modelId="{E4956780-99FB-4DFD-8445-0985226CDA04}" type="sibTrans" cxnId="{2776AF5C-F22C-4903-B074-69451FF2394B}">
      <dgm:prSet/>
      <dgm:spPr/>
      <dgm:t>
        <a:bodyPr/>
        <a:lstStyle/>
        <a:p>
          <a:endParaRPr lang="en-US"/>
        </a:p>
      </dgm:t>
    </dgm:pt>
    <dgm:pt modelId="{6A81C4D6-2591-468F-AFBF-1F02E669279E}">
      <dgm:prSet/>
      <dgm:spPr/>
      <dgm:t>
        <a:bodyPr/>
        <a:lstStyle/>
        <a:p>
          <a:pPr rtl="0"/>
          <a:r>
            <a:rPr lang="en-US" smtClean="0"/>
            <a:t>Code of Federal Regulations</a:t>
          </a:r>
          <a:endParaRPr lang="en-US"/>
        </a:p>
      </dgm:t>
    </dgm:pt>
    <dgm:pt modelId="{980DE51B-A9D6-418D-984B-990A8DA5FB35}" type="parTrans" cxnId="{2F554C10-7D59-4A10-B9E3-B227C8C4CA02}">
      <dgm:prSet/>
      <dgm:spPr/>
      <dgm:t>
        <a:bodyPr/>
        <a:lstStyle/>
        <a:p>
          <a:endParaRPr lang="en-US"/>
        </a:p>
      </dgm:t>
    </dgm:pt>
    <dgm:pt modelId="{252FE964-9A21-430C-9A16-F08288B5CFE1}" type="sibTrans" cxnId="{2F554C10-7D59-4A10-B9E3-B227C8C4CA02}">
      <dgm:prSet/>
      <dgm:spPr/>
      <dgm:t>
        <a:bodyPr/>
        <a:lstStyle/>
        <a:p>
          <a:endParaRPr lang="en-US"/>
        </a:p>
      </dgm:t>
    </dgm:pt>
    <dgm:pt modelId="{1FC545AD-5896-450A-9EAC-58FC291E347A}">
      <dgm:prSet/>
      <dgm:spPr/>
      <dgm:t>
        <a:bodyPr/>
        <a:lstStyle/>
        <a:p>
          <a:pPr rtl="0"/>
          <a:r>
            <a:rPr lang="en-US" smtClean="0"/>
            <a:t>State and Local Adoption </a:t>
          </a:r>
          <a:endParaRPr lang="en-US"/>
        </a:p>
      </dgm:t>
    </dgm:pt>
    <dgm:pt modelId="{476F4844-7FB2-4617-8904-4422A1976C5D}" type="parTrans" cxnId="{F155C1DB-7A8D-4210-BEAA-312F02559110}">
      <dgm:prSet/>
      <dgm:spPr/>
      <dgm:t>
        <a:bodyPr/>
        <a:lstStyle/>
        <a:p>
          <a:endParaRPr lang="en-US"/>
        </a:p>
      </dgm:t>
    </dgm:pt>
    <dgm:pt modelId="{4E702E62-2A81-446C-A0F6-CCDE4EA36D4F}" type="sibTrans" cxnId="{F155C1DB-7A8D-4210-BEAA-312F02559110}">
      <dgm:prSet/>
      <dgm:spPr/>
      <dgm:t>
        <a:bodyPr/>
        <a:lstStyle/>
        <a:p>
          <a:endParaRPr lang="en-US"/>
        </a:p>
      </dgm:t>
    </dgm:pt>
    <dgm:pt modelId="{8C408ECB-479A-496F-8531-A6F243EEA071}">
      <dgm:prSet/>
      <dgm:spPr/>
      <dgm:t>
        <a:bodyPr/>
        <a:lstStyle/>
        <a:p>
          <a:pPr rtl="0"/>
          <a:r>
            <a:rPr lang="en-US" dirty="0" smtClean="0">
              <a:solidFill>
                <a:schemeClr val="tx1"/>
              </a:solidFill>
            </a:rPr>
            <a:t>Decision</a:t>
          </a:r>
          <a:r>
            <a:rPr lang="en-US" dirty="0" smtClean="0"/>
            <a:t> </a:t>
          </a:r>
          <a:r>
            <a:rPr lang="en-US" dirty="0" smtClean="0">
              <a:solidFill>
                <a:schemeClr val="tx1"/>
              </a:solidFill>
            </a:rPr>
            <a:t>not</a:t>
          </a:r>
          <a:r>
            <a:rPr lang="en-US" dirty="0" smtClean="0"/>
            <a:t> </a:t>
          </a:r>
          <a:r>
            <a:rPr lang="en-US" dirty="0" smtClean="0">
              <a:solidFill>
                <a:schemeClr val="tx1"/>
              </a:solidFill>
            </a:rPr>
            <a:t>to</a:t>
          </a:r>
          <a:r>
            <a:rPr lang="en-US" dirty="0" smtClean="0"/>
            <a:t> </a:t>
          </a:r>
          <a:r>
            <a:rPr lang="en-US" dirty="0" smtClean="0">
              <a:solidFill>
                <a:schemeClr val="tx1"/>
              </a:solidFill>
            </a:rPr>
            <a:t>Regulate - Deference</a:t>
          </a:r>
          <a:r>
            <a:rPr lang="en-US" dirty="0" smtClean="0"/>
            <a:t> </a:t>
          </a:r>
          <a:endParaRPr lang="en-US" dirty="0"/>
        </a:p>
      </dgm:t>
    </dgm:pt>
    <dgm:pt modelId="{E9049F4A-FC08-4C2B-9D81-92F782E1912E}" type="parTrans" cxnId="{DE088E6A-42BA-47D8-A736-393AA89DC83B}">
      <dgm:prSet/>
      <dgm:spPr/>
      <dgm:t>
        <a:bodyPr/>
        <a:lstStyle/>
        <a:p>
          <a:endParaRPr lang="en-US"/>
        </a:p>
      </dgm:t>
    </dgm:pt>
    <dgm:pt modelId="{6200E52E-8F37-408E-AA84-B3032794FBAD}" type="sibTrans" cxnId="{DE088E6A-42BA-47D8-A736-393AA89DC83B}">
      <dgm:prSet/>
      <dgm:spPr/>
      <dgm:t>
        <a:bodyPr/>
        <a:lstStyle/>
        <a:p>
          <a:endParaRPr lang="en-US"/>
        </a:p>
      </dgm:t>
    </dgm:pt>
    <dgm:pt modelId="{8F495878-B2F7-4F3A-9216-741EEF3DDA9A}">
      <dgm:prSet/>
      <dgm:spPr/>
      <dgm:t>
        <a:bodyPr/>
        <a:lstStyle/>
        <a:p>
          <a:pPr rtl="0"/>
          <a:r>
            <a:rPr lang="en-US" dirty="0" smtClean="0">
              <a:solidFill>
                <a:schemeClr val="tx1"/>
              </a:solidFill>
            </a:rPr>
            <a:t>Written into Federal Grant and Procurement Contracts </a:t>
          </a:r>
          <a:endParaRPr lang="en-US" dirty="0">
            <a:solidFill>
              <a:schemeClr val="tx1"/>
            </a:solidFill>
          </a:endParaRPr>
        </a:p>
      </dgm:t>
    </dgm:pt>
    <dgm:pt modelId="{E5A3E799-5DD5-4D26-B67B-E0FB5BDCA274}" type="parTrans" cxnId="{B618A40A-BF4A-41E5-AA4E-8A8AAA23B05E}">
      <dgm:prSet/>
      <dgm:spPr/>
      <dgm:t>
        <a:bodyPr/>
        <a:lstStyle/>
        <a:p>
          <a:endParaRPr lang="en-US"/>
        </a:p>
      </dgm:t>
    </dgm:pt>
    <dgm:pt modelId="{939BEF3A-6F08-4610-B3E3-DAB7EC85E072}" type="sibTrans" cxnId="{B618A40A-BF4A-41E5-AA4E-8A8AAA23B05E}">
      <dgm:prSet/>
      <dgm:spPr/>
      <dgm:t>
        <a:bodyPr/>
        <a:lstStyle/>
        <a:p>
          <a:endParaRPr lang="en-US"/>
        </a:p>
      </dgm:t>
    </dgm:pt>
    <dgm:pt modelId="{E2D29E91-4529-4CC5-B1BD-F9AC6D3F3FA9}">
      <dgm:prSet/>
      <dgm:spPr/>
      <dgm:t>
        <a:bodyPr/>
        <a:lstStyle/>
        <a:p>
          <a:pPr rtl="0"/>
          <a:r>
            <a:rPr lang="en-US" dirty="0" smtClean="0">
              <a:solidFill>
                <a:schemeClr val="tx1"/>
              </a:solidFill>
            </a:rPr>
            <a:t>Used in Agency Programs and Operations</a:t>
          </a:r>
          <a:endParaRPr lang="en-US" dirty="0">
            <a:solidFill>
              <a:schemeClr val="tx1"/>
            </a:solidFill>
          </a:endParaRPr>
        </a:p>
      </dgm:t>
    </dgm:pt>
    <dgm:pt modelId="{285EF21F-C423-44D3-A249-A532A4359A1E}" type="parTrans" cxnId="{950E1F28-91BE-4BEF-9FD8-2A0FCD3C808B}">
      <dgm:prSet/>
      <dgm:spPr/>
      <dgm:t>
        <a:bodyPr/>
        <a:lstStyle/>
        <a:p>
          <a:endParaRPr lang="en-US"/>
        </a:p>
      </dgm:t>
    </dgm:pt>
    <dgm:pt modelId="{DB1607D5-8A60-4B37-A763-1DDD4680E631}" type="sibTrans" cxnId="{950E1F28-91BE-4BEF-9FD8-2A0FCD3C808B}">
      <dgm:prSet/>
      <dgm:spPr/>
      <dgm:t>
        <a:bodyPr/>
        <a:lstStyle/>
        <a:p>
          <a:endParaRPr lang="en-US"/>
        </a:p>
      </dgm:t>
    </dgm:pt>
    <dgm:pt modelId="{00CC0168-7286-49DD-AFAB-A9EDA484C6C8}" type="pres">
      <dgm:prSet presAssocID="{10A492F2-5EF2-4F9C-B9D0-D582FE7AD967}" presName="Name0" presStyleCnt="0">
        <dgm:presLayoutVars>
          <dgm:chPref val="3"/>
          <dgm:dir/>
          <dgm:animLvl val="lvl"/>
          <dgm:resizeHandles/>
        </dgm:presLayoutVars>
      </dgm:prSet>
      <dgm:spPr/>
      <dgm:t>
        <a:bodyPr/>
        <a:lstStyle/>
        <a:p>
          <a:endParaRPr lang="en-US"/>
        </a:p>
      </dgm:t>
    </dgm:pt>
    <dgm:pt modelId="{717707F2-9A55-4552-8972-9A0F33ECFBA4}" type="pres">
      <dgm:prSet presAssocID="{1622C6A0-26D4-45B3-B53A-D9C7368E715A}" presName="horFlow" presStyleCnt="0"/>
      <dgm:spPr/>
    </dgm:pt>
    <dgm:pt modelId="{03780C17-4F41-450C-A0AB-ADC88FB4990D}" type="pres">
      <dgm:prSet presAssocID="{1622C6A0-26D4-45B3-B53A-D9C7368E715A}" presName="bigChev" presStyleLbl="node1" presStyleIdx="0" presStyleCnt="4" custLinFactNeighborX="273" custLinFactNeighborY="-66"/>
      <dgm:spPr/>
      <dgm:t>
        <a:bodyPr/>
        <a:lstStyle/>
        <a:p>
          <a:endParaRPr lang="en-US"/>
        </a:p>
      </dgm:t>
    </dgm:pt>
    <dgm:pt modelId="{1987C8AD-32B4-4ABD-BF64-737A09D9902A}" type="pres">
      <dgm:prSet presAssocID="{980DE51B-A9D6-418D-984B-990A8DA5FB35}" presName="parTrans" presStyleCnt="0"/>
      <dgm:spPr/>
    </dgm:pt>
    <dgm:pt modelId="{C52D8604-4965-4B7C-B5E4-83872580FDD9}" type="pres">
      <dgm:prSet presAssocID="{6A81C4D6-2591-468F-AFBF-1F02E669279E}" presName="node" presStyleLbl="alignAccFollowNode1" presStyleIdx="0" presStyleCnt="2">
        <dgm:presLayoutVars>
          <dgm:bulletEnabled val="1"/>
        </dgm:presLayoutVars>
      </dgm:prSet>
      <dgm:spPr/>
      <dgm:t>
        <a:bodyPr/>
        <a:lstStyle/>
        <a:p>
          <a:endParaRPr lang="en-US"/>
        </a:p>
      </dgm:t>
    </dgm:pt>
    <dgm:pt modelId="{2FD362A9-CAC6-4CFA-AA43-2587AC01A0BC}" type="pres">
      <dgm:prSet presAssocID="{252FE964-9A21-430C-9A16-F08288B5CFE1}" presName="sibTrans" presStyleCnt="0"/>
      <dgm:spPr/>
    </dgm:pt>
    <dgm:pt modelId="{E7C04351-FC61-47BD-A44B-8FD7DC155DDE}" type="pres">
      <dgm:prSet presAssocID="{1FC545AD-5896-450A-9EAC-58FC291E347A}" presName="node" presStyleLbl="alignAccFollowNode1" presStyleIdx="1" presStyleCnt="2">
        <dgm:presLayoutVars>
          <dgm:bulletEnabled val="1"/>
        </dgm:presLayoutVars>
      </dgm:prSet>
      <dgm:spPr/>
      <dgm:t>
        <a:bodyPr/>
        <a:lstStyle/>
        <a:p>
          <a:endParaRPr lang="en-US"/>
        </a:p>
      </dgm:t>
    </dgm:pt>
    <dgm:pt modelId="{2BEBE2B1-49DD-45BB-A289-135A9A36B96A}" type="pres">
      <dgm:prSet presAssocID="{1622C6A0-26D4-45B3-B53A-D9C7368E715A}" presName="vSp" presStyleCnt="0"/>
      <dgm:spPr/>
    </dgm:pt>
    <dgm:pt modelId="{AD8A8252-1CA8-42BF-B428-F3B5FDC6EC24}" type="pres">
      <dgm:prSet presAssocID="{8C408ECB-479A-496F-8531-A6F243EEA071}" presName="horFlow" presStyleCnt="0"/>
      <dgm:spPr/>
    </dgm:pt>
    <dgm:pt modelId="{3228E052-DCAD-46CA-BB72-E87B8D7F79FC}" type="pres">
      <dgm:prSet presAssocID="{8C408ECB-479A-496F-8531-A6F243EEA071}" presName="bigChev" presStyleLbl="node1" presStyleIdx="1" presStyleCnt="4" custLinFactNeighborX="2223" custLinFactNeighborY="804"/>
      <dgm:spPr/>
      <dgm:t>
        <a:bodyPr/>
        <a:lstStyle/>
        <a:p>
          <a:endParaRPr lang="en-US"/>
        </a:p>
      </dgm:t>
    </dgm:pt>
    <dgm:pt modelId="{F4967A27-EEAB-4B4A-BB3F-A634F419380B}" type="pres">
      <dgm:prSet presAssocID="{8C408ECB-479A-496F-8531-A6F243EEA071}" presName="vSp" presStyleCnt="0"/>
      <dgm:spPr/>
    </dgm:pt>
    <dgm:pt modelId="{78836F3D-ABD7-4F0A-8A30-1708C6391263}" type="pres">
      <dgm:prSet presAssocID="{8F495878-B2F7-4F3A-9216-741EEF3DDA9A}" presName="horFlow" presStyleCnt="0"/>
      <dgm:spPr/>
    </dgm:pt>
    <dgm:pt modelId="{5640AE97-818C-4B93-8429-F87A7885E915}" type="pres">
      <dgm:prSet presAssocID="{8F495878-B2F7-4F3A-9216-741EEF3DDA9A}" presName="bigChev" presStyleLbl="node1" presStyleIdx="2" presStyleCnt="4"/>
      <dgm:spPr/>
      <dgm:t>
        <a:bodyPr/>
        <a:lstStyle/>
        <a:p>
          <a:endParaRPr lang="en-US"/>
        </a:p>
      </dgm:t>
    </dgm:pt>
    <dgm:pt modelId="{E053041A-ACF5-44A7-A19A-9173C1A0BEFE}" type="pres">
      <dgm:prSet presAssocID="{8F495878-B2F7-4F3A-9216-741EEF3DDA9A}" presName="vSp" presStyleCnt="0"/>
      <dgm:spPr/>
    </dgm:pt>
    <dgm:pt modelId="{D4F23DE5-5192-4C06-AB41-215E7D7D9B22}" type="pres">
      <dgm:prSet presAssocID="{E2D29E91-4529-4CC5-B1BD-F9AC6D3F3FA9}" presName="horFlow" presStyleCnt="0"/>
      <dgm:spPr/>
    </dgm:pt>
    <dgm:pt modelId="{62C901A3-E51C-4D47-B08A-183CC0A32444}" type="pres">
      <dgm:prSet presAssocID="{E2D29E91-4529-4CC5-B1BD-F9AC6D3F3FA9}" presName="bigChev" presStyleLbl="node1" presStyleIdx="3" presStyleCnt="4"/>
      <dgm:spPr/>
      <dgm:t>
        <a:bodyPr/>
        <a:lstStyle/>
        <a:p>
          <a:endParaRPr lang="en-US"/>
        </a:p>
      </dgm:t>
    </dgm:pt>
  </dgm:ptLst>
  <dgm:cxnLst>
    <dgm:cxn modelId="{2F554C10-7D59-4A10-B9E3-B227C8C4CA02}" srcId="{1622C6A0-26D4-45B3-B53A-D9C7368E715A}" destId="{6A81C4D6-2591-468F-AFBF-1F02E669279E}" srcOrd="0" destOrd="0" parTransId="{980DE51B-A9D6-418D-984B-990A8DA5FB35}" sibTransId="{252FE964-9A21-430C-9A16-F08288B5CFE1}"/>
    <dgm:cxn modelId="{52FE39E4-A797-4806-B4E8-37D437114F1C}" type="presOf" srcId="{1622C6A0-26D4-45B3-B53A-D9C7368E715A}" destId="{03780C17-4F41-450C-A0AB-ADC88FB4990D}" srcOrd="0" destOrd="0" presId="urn:microsoft.com/office/officeart/2005/8/layout/lProcess3"/>
    <dgm:cxn modelId="{950E1F28-91BE-4BEF-9FD8-2A0FCD3C808B}" srcId="{10A492F2-5EF2-4F9C-B9D0-D582FE7AD967}" destId="{E2D29E91-4529-4CC5-B1BD-F9AC6D3F3FA9}" srcOrd="3" destOrd="0" parTransId="{285EF21F-C423-44D3-A249-A532A4359A1E}" sibTransId="{DB1607D5-8A60-4B37-A763-1DDD4680E631}"/>
    <dgm:cxn modelId="{F155C1DB-7A8D-4210-BEAA-312F02559110}" srcId="{1622C6A0-26D4-45B3-B53A-D9C7368E715A}" destId="{1FC545AD-5896-450A-9EAC-58FC291E347A}" srcOrd="1" destOrd="0" parTransId="{476F4844-7FB2-4617-8904-4422A1976C5D}" sibTransId="{4E702E62-2A81-446C-A0F6-CCDE4EA36D4F}"/>
    <dgm:cxn modelId="{DE088E6A-42BA-47D8-A736-393AA89DC83B}" srcId="{10A492F2-5EF2-4F9C-B9D0-D582FE7AD967}" destId="{8C408ECB-479A-496F-8531-A6F243EEA071}" srcOrd="1" destOrd="0" parTransId="{E9049F4A-FC08-4C2B-9D81-92F782E1912E}" sibTransId="{6200E52E-8F37-408E-AA84-B3032794FBAD}"/>
    <dgm:cxn modelId="{189D0514-1108-43FD-9088-C7C04074C9BF}" type="presOf" srcId="{1FC545AD-5896-450A-9EAC-58FC291E347A}" destId="{E7C04351-FC61-47BD-A44B-8FD7DC155DDE}" srcOrd="0" destOrd="0" presId="urn:microsoft.com/office/officeart/2005/8/layout/lProcess3"/>
    <dgm:cxn modelId="{C7641F1E-600D-4BEA-A052-B19D27B3455D}" type="presOf" srcId="{8C408ECB-479A-496F-8531-A6F243EEA071}" destId="{3228E052-DCAD-46CA-BB72-E87B8D7F79FC}" srcOrd="0" destOrd="0" presId="urn:microsoft.com/office/officeart/2005/8/layout/lProcess3"/>
    <dgm:cxn modelId="{772674F0-EFF3-45B3-BE66-43FB3992B6D3}" type="presOf" srcId="{8F495878-B2F7-4F3A-9216-741EEF3DDA9A}" destId="{5640AE97-818C-4B93-8429-F87A7885E915}" srcOrd="0" destOrd="0" presId="urn:microsoft.com/office/officeart/2005/8/layout/lProcess3"/>
    <dgm:cxn modelId="{DB6C51D9-8755-46E6-B7CA-E82D06AFA765}" type="presOf" srcId="{E2D29E91-4529-4CC5-B1BD-F9AC6D3F3FA9}" destId="{62C901A3-E51C-4D47-B08A-183CC0A32444}" srcOrd="0" destOrd="0" presId="urn:microsoft.com/office/officeart/2005/8/layout/lProcess3"/>
    <dgm:cxn modelId="{2776AF5C-F22C-4903-B074-69451FF2394B}" srcId="{10A492F2-5EF2-4F9C-B9D0-D582FE7AD967}" destId="{1622C6A0-26D4-45B3-B53A-D9C7368E715A}" srcOrd="0" destOrd="0" parTransId="{52AC17F7-BBB0-40B3-AEA7-A98AB40D10A6}" sibTransId="{E4956780-99FB-4DFD-8445-0985226CDA04}"/>
    <dgm:cxn modelId="{A4708C15-2EDF-4BBB-B850-721EE52D9A57}" type="presOf" srcId="{6A81C4D6-2591-468F-AFBF-1F02E669279E}" destId="{C52D8604-4965-4B7C-B5E4-83872580FDD9}" srcOrd="0" destOrd="0" presId="urn:microsoft.com/office/officeart/2005/8/layout/lProcess3"/>
    <dgm:cxn modelId="{8CF2A2D8-BECA-4817-B1B2-97298F612914}" type="presOf" srcId="{10A492F2-5EF2-4F9C-B9D0-D582FE7AD967}" destId="{00CC0168-7286-49DD-AFAB-A9EDA484C6C8}" srcOrd="0" destOrd="0" presId="urn:microsoft.com/office/officeart/2005/8/layout/lProcess3"/>
    <dgm:cxn modelId="{B618A40A-BF4A-41E5-AA4E-8A8AAA23B05E}" srcId="{10A492F2-5EF2-4F9C-B9D0-D582FE7AD967}" destId="{8F495878-B2F7-4F3A-9216-741EEF3DDA9A}" srcOrd="2" destOrd="0" parTransId="{E5A3E799-5DD5-4D26-B67B-E0FB5BDCA274}" sibTransId="{939BEF3A-6F08-4610-B3E3-DAB7EC85E072}"/>
    <dgm:cxn modelId="{46819347-BFAD-40A5-B65C-5191E75B8F28}" type="presParOf" srcId="{00CC0168-7286-49DD-AFAB-A9EDA484C6C8}" destId="{717707F2-9A55-4552-8972-9A0F33ECFBA4}" srcOrd="0" destOrd="0" presId="urn:microsoft.com/office/officeart/2005/8/layout/lProcess3"/>
    <dgm:cxn modelId="{A32AAA5D-EDF2-48D1-BFEA-29FFBA00DD80}" type="presParOf" srcId="{717707F2-9A55-4552-8972-9A0F33ECFBA4}" destId="{03780C17-4F41-450C-A0AB-ADC88FB4990D}" srcOrd="0" destOrd="0" presId="urn:microsoft.com/office/officeart/2005/8/layout/lProcess3"/>
    <dgm:cxn modelId="{4639235B-CE6C-4116-8008-6461250E8A45}" type="presParOf" srcId="{717707F2-9A55-4552-8972-9A0F33ECFBA4}" destId="{1987C8AD-32B4-4ABD-BF64-737A09D9902A}" srcOrd="1" destOrd="0" presId="urn:microsoft.com/office/officeart/2005/8/layout/lProcess3"/>
    <dgm:cxn modelId="{7EBAF1D8-5E65-4F24-AAEB-1DE87A523987}" type="presParOf" srcId="{717707F2-9A55-4552-8972-9A0F33ECFBA4}" destId="{C52D8604-4965-4B7C-B5E4-83872580FDD9}" srcOrd="2" destOrd="0" presId="urn:microsoft.com/office/officeart/2005/8/layout/lProcess3"/>
    <dgm:cxn modelId="{3F2BDC33-4401-4E12-94F3-4BEB76CDD3AA}" type="presParOf" srcId="{717707F2-9A55-4552-8972-9A0F33ECFBA4}" destId="{2FD362A9-CAC6-4CFA-AA43-2587AC01A0BC}" srcOrd="3" destOrd="0" presId="urn:microsoft.com/office/officeart/2005/8/layout/lProcess3"/>
    <dgm:cxn modelId="{1381E8F2-F005-40FE-AF70-811492F136E1}" type="presParOf" srcId="{717707F2-9A55-4552-8972-9A0F33ECFBA4}" destId="{E7C04351-FC61-47BD-A44B-8FD7DC155DDE}" srcOrd="4" destOrd="0" presId="urn:microsoft.com/office/officeart/2005/8/layout/lProcess3"/>
    <dgm:cxn modelId="{CCCAE2B0-E53C-402C-8CFB-313B3EED5C97}" type="presParOf" srcId="{00CC0168-7286-49DD-AFAB-A9EDA484C6C8}" destId="{2BEBE2B1-49DD-45BB-A289-135A9A36B96A}" srcOrd="1" destOrd="0" presId="urn:microsoft.com/office/officeart/2005/8/layout/lProcess3"/>
    <dgm:cxn modelId="{85BE15A6-D130-463C-9B42-023B57288B87}" type="presParOf" srcId="{00CC0168-7286-49DD-AFAB-A9EDA484C6C8}" destId="{AD8A8252-1CA8-42BF-B428-F3B5FDC6EC24}" srcOrd="2" destOrd="0" presId="urn:microsoft.com/office/officeart/2005/8/layout/lProcess3"/>
    <dgm:cxn modelId="{FC81B2D9-4EAA-4AE9-96FB-F3B01813551B}" type="presParOf" srcId="{AD8A8252-1CA8-42BF-B428-F3B5FDC6EC24}" destId="{3228E052-DCAD-46CA-BB72-E87B8D7F79FC}" srcOrd="0" destOrd="0" presId="urn:microsoft.com/office/officeart/2005/8/layout/lProcess3"/>
    <dgm:cxn modelId="{9C5460A7-F012-408A-9418-23B987D81D60}" type="presParOf" srcId="{00CC0168-7286-49DD-AFAB-A9EDA484C6C8}" destId="{F4967A27-EEAB-4B4A-BB3F-A634F419380B}" srcOrd="3" destOrd="0" presId="urn:microsoft.com/office/officeart/2005/8/layout/lProcess3"/>
    <dgm:cxn modelId="{24F4DCB5-2BED-4191-819C-77430B0183E1}" type="presParOf" srcId="{00CC0168-7286-49DD-AFAB-A9EDA484C6C8}" destId="{78836F3D-ABD7-4F0A-8A30-1708C6391263}" srcOrd="4" destOrd="0" presId="urn:microsoft.com/office/officeart/2005/8/layout/lProcess3"/>
    <dgm:cxn modelId="{564225D9-4A22-48A0-B4FA-FA0EB0D0EEDB}" type="presParOf" srcId="{78836F3D-ABD7-4F0A-8A30-1708C6391263}" destId="{5640AE97-818C-4B93-8429-F87A7885E915}" srcOrd="0" destOrd="0" presId="urn:microsoft.com/office/officeart/2005/8/layout/lProcess3"/>
    <dgm:cxn modelId="{E4BB38BA-73D7-404B-8499-1246A705D8FD}" type="presParOf" srcId="{00CC0168-7286-49DD-AFAB-A9EDA484C6C8}" destId="{E053041A-ACF5-44A7-A19A-9173C1A0BEFE}" srcOrd="5" destOrd="0" presId="urn:microsoft.com/office/officeart/2005/8/layout/lProcess3"/>
    <dgm:cxn modelId="{C119AAF8-6012-4A5D-A80F-3A614CADC554}" type="presParOf" srcId="{00CC0168-7286-49DD-AFAB-A9EDA484C6C8}" destId="{D4F23DE5-5192-4C06-AB41-215E7D7D9B22}" srcOrd="6" destOrd="0" presId="urn:microsoft.com/office/officeart/2005/8/layout/lProcess3"/>
    <dgm:cxn modelId="{55879D51-FAF9-4A0E-8DBD-16A871B2A94C}" type="presParOf" srcId="{D4F23DE5-5192-4C06-AB41-215E7D7D9B22}" destId="{62C901A3-E51C-4D47-B08A-183CC0A32444}" srcOrd="0"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F38DD8-BF73-4E95-B422-F122613FC36C}"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CF545D6C-1773-4007-BC63-61A0A68697FD}">
      <dgm:prSet/>
      <dgm:spPr/>
      <dgm:t>
        <a:bodyPr/>
        <a:lstStyle/>
        <a:p>
          <a:pPr rtl="0"/>
          <a:r>
            <a:rPr lang="en-US" smtClean="0"/>
            <a:t>In Regulation</a:t>
          </a:r>
          <a:endParaRPr lang="en-US"/>
        </a:p>
      </dgm:t>
    </dgm:pt>
    <dgm:pt modelId="{298310D1-781F-425F-99EB-45D100A7DBFE}" type="parTrans" cxnId="{4B559200-57EC-48E7-8683-8236A84E7CD6}">
      <dgm:prSet/>
      <dgm:spPr/>
      <dgm:t>
        <a:bodyPr/>
        <a:lstStyle/>
        <a:p>
          <a:endParaRPr lang="en-US"/>
        </a:p>
      </dgm:t>
    </dgm:pt>
    <dgm:pt modelId="{BF4E0C20-8792-495B-AA22-1F9DC0766D6A}" type="sibTrans" cxnId="{4B559200-57EC-48E7-8683-8236A84E7CD6}">
      <dgm:prSet/>
      <dgm:spPr/>
      <dgm:t>
        <a:bodyPr/>
        <a:lstStyle/>
        <a:p>
          <a:endParaRPr lang="en-US"/>
        </a:p>
      </dgm:t>
    </dgm:pt>
    <dgm:pt modelId="{EB4AEA73-4604-4023-BACE-40F7298FB704}">
      <dgm:prSet/>
      <dgm:spPr/>
      <dgm:t>
        <a:bodyPr/>
        <a:lstStyle/>
        <a:p>
          <a:pPr rtl="0"/>
          <a:r>
            <a:rPr lang="en-US" dirty="0" smtClean="0"/>
            <a:t>Over 13,000 citations of standards in the Code of Federal Regulations</a:t>
          </a:r>
          <a:endParaRPr lang="en-US" dirty="0"/>
        </a:p>
      </dgm:t>
    </dgm:pt>
    <dgm:pt modelId="{63756460-2C59-4297-837C-51743571CC2D}" type="parTrans" cxnId="{632F5E49-9141-4E21-9A04-3D0E25853A34}">
      <dgm:prSet/>
      <dgm:spPr/>
      <dgm:t>
        <a:bodyPr/>
        <a:lstStyle/>
        <a:p>
          <a:endParaRPr lang="en-US"/>
        </a:p>
      </dgm:t>
    </dgm:pt>
    <dgm:pt modelId="{1D5B5CD0-6001-435B-A139-968CCDA5F96A}" type="sibTrans" cxnId="{632F5E49-9141-4E21-9A04-3D0E25853A34}">
      <dgm:prSet/>
      <dgm:spPr/>
      <dgm:t>
        <a:bodyPr/>
        <a:lstStyle/>
        <a:p>
          <a:endParaRPr lang="en-US"/>
        </a:p>
      </dgm:t>
    </dgm:pt>
    <dgm:pt modelId="{BC26B387-7252-4DFC-B568-4C248B4EEC96}">
      <dgm:prSet/>
      <dgm:spPr/>
      <dgm:t>
        <a:bodyPr/>
        <a:lstStyle/>
        <a:p>
          <a:pPr rtl="0"/>
          <a:r>
            <a:rPr lang="en-US" smtClean="0"/>
            <a:t>Over ¾ are non-government standards</a:t>
          </a:r>
          <a:endParaRPr lang="en-US"/>
        </a:p>
      </dgm:t>
    </dgm:pt>
    <dgm:pt modelId="{51A20982-6ED7-4F5B-AB40-DCC252130788}" type="parTrans" cxnId="{9D9D5AC5-0752-423E-9649-39E533DD2BB9}">
      <dgm:prSet/>
      <dgm:spPr/>
      <dgm:t>
        <a:bodyPr/>
        <a:lstStyle/>
        <a:p>
          <a:endParaRPr lang="en-US"/>
        </a:p>
      </dgm:t>
    </dgm:pt>
    <dgm:pt modelId="{23CC5B6F-1AB3-4377-BE7C-8BCC6534720A}" type="sibTrans" cxnId="{9D9D5AC5-0752-423E-9649-39E533DD2BB9}">
      <dgm:prSet/>
      <dgm:spPr/>
      <dgm:t>
        <a:bodyPr/>
        <a:lstStyle/>
        <a:p>
          <a:endParaRPr lang="en-US"/>
        </a:p>
      </dgm:t>
    </dgm:pt>
    <dgm:pt modelId="{CA1AE935-F6F3-4D01-AFE4-4C46097B47F0}">
      <dgm:prSet/>
      <dgm:spPr/>
      <dgm:t>
        <a:bodyPr/>
        <a:lstStyle/>
        <a:p>
          <a:pPr rtl="0"/>
          <a:r>
            <a:rPr lang="en-US" dirty="0" smtClean="0"/>
            <a:t>In specifying what USG will buy (procurement contracts)</a:t>
          </a:r>
          <a:endParaRPr lang="en-US" dirty="0"/>
        </a:p>
      </dgm:t>
    </dgm:pt>
    <dgm:pt modelId="{FBE38AC0-7D67-44D1-A0D1-23752C89AE87}" type="parTrans" cxnId="{C0A288A0-1AD2-4151-BD0A-F8D1805113C0}">
      <dgm:prSet/>
      <dgm:spPr/>
      <dgm:t>
        <a:bodyPr/>
        <a:lstStyle/>
        <a:p>
          <a:endParaRPr lang="en-US"/>
        </a:p>
      </dgm:t>
    </dgm:pt>
    <dgm:pt modelId="{461AF6C3-6836-4396-AB3E-085142101EC0}" type="sibTrans" cxnId="{C0A288A0-1AD2-4151-BD0A-F8D1805113C0}">
      <dgm:prSet/>
      <dgm:spPr/>
      <dgm:t>
        <a:bodyPr/>
        <a:lstStyle/>
        <a:p>
          <a:endParaRPr lang="en-US"/>
        </a:p>
      </dgm:t>
    </dgm:pt>
    <dgm:pt modelId="{7B91C83E-D0A8-4B2A-9952-FB96E1EA4395}">
      <dgm:prSet/>
      <dgm:spPr/>
      <dgm:t>
        <a:bodyPr/>
        <a:lstStyle/>
        <a:p>
          <a:pPr rtl="0"/>
          <a:r>
            <a:rPr lang="en-US" smtClean="0"/>
            <a:t>1000’s of standards are used in purchasing goods	</a:t>
          </a:r>
          <a:endParaRPr lang="en-US"/>
        </a:p>
      </dgm:t>
    </dgm:pt>
    <dgm:pt modelId="{3EC0DC9E-F737-4BC0-BF55-209CC2B99A50}" type="parTrans" cxnId="{584B5F6D-774E-425C-82E2-3479C2C11A88}">
      <dgm:prSet/>
      <dgm:spPr/>
      <dgm:t>
        <a:bodyPr/>
        <a:lstStyle/>
        <a:p>
          <a:endParaRPr lang="en-US"/>
        </a:p>
      </dgm:t>
    </dgm:pt>
    <dgm:pt modelId="{C35D3854-4C60-4956-B1A3-E91DE630F7BF}" type="sibTrans" cxnId="{584B5F6D-774E-425C-82E2-3479C2C11A88}">
      <dgm:prSet/>
      <dgm:spPr/>
      <dgm:t>
        <a:bodyPr/>
        <a:lstStyle/>
        <a:p>
          <a:endParaRPr lang="en-US"/>
        </a:p>
      </dgm:t>
    </dgm:pt>
    <dgm:pt modelId="{9B8CBC3B-85D0-4F73-A828-37B04197CC39}" type="pres">
      <dgm:prSet presAssocID="{CCF38DD8-BF73-4E95-B422-F122613FC36C}" presName="Name0" presStyleCnt="0">
        <dgm:presLayoutVars>
          <dgm:chPref val="3"/>
          <dgm:dir/>
          <dgm:animLvl val="lvl"/>
          <dgm:resizeHandles/>
        </dgm:presLayoutVars>
      </dgm:prSet>
      <dgm:spPr/>
      <dgm:t>
        <a:bodyPr/>
        <a:lstStyle/>
        <a:p>
          <a:endParaRPr lang="en-US"/>
        </a:p>
      </dgm:t>
    </dgm:pt>
    <dgm:pt modelId="{FDC4D7E4-FC18-494D-BE29-5CD807725CF3}" type="pres">
      <dgm:prSet presAssocID="{CF545D6C-1773-4007-BC63-61A0A68697FD}" presName="horFlow" presStyleCnt="0"/>
      <dgm:spPr/>
    </dgm:pt>
    <dgm:pt modelId="{1FA27317-2993-4013-A79F-76BE1332848A}" type="pres">
      <dgm:prSet presAssocID="{CF545D6C-1773-4007-BC63-61A0A68697FD}" presName="bigChev" presStyleLbl="node1" presStyleIdx="0" presStyleCnt="2"/>
      <dgm:spPr/>
      <dgm:t>
        <a:bodyPr/>
        <a:lstStyle/>
        <a:p>
          <a:endParaRPr lang="en-US"/>
        </a:p>
      </dgm:t>
    </dgm:pt>
    <dgm:pt modelId="{1FBEC698-2A06-4A18-A6DC-A737546096FB}" type="pres">
      <dgm:prSet presAssocID="{63756460-2C59-4297-837C-51743571CC2D}" presName="parTrans" presStyleCnt="0"/>
      <dgm:spPr/>
    </dgm:pt>
    <dgm:pt modelId="{41304AC2-48FA-4F45-A75A-A68C4F15D4D9}" type="pres">
      <dgm:prSet presAssocID="{EB4AEA73-4604-4023-BACE-40F7298FB704}" presName="node" presStyleLbl="alignAccFollowNode1" presStyleIdx="0" presStyleCnt="3">
        <dgm:presLayoutVars>
          <dgm:bulletEnabled val="1"/>
        </dgm:presLayoutVars>
      </dgm:prSet>
      <dgm:spPr/>
      <dgm:t>
        <a:bodyPr/>
        <a:lstStyle/>
        <a:p>
          <a:endParaRPr lang="en-US"/>
        </a:p>
      </dgm:t>
    </dgm:pt>
    <dgm:pt modelId="{9D8BAF6A-4652-484E-840F-191A66717A88}" type="pres">
      <dgm:prSet presAssocID="{1D5B5CD0-6001-435B-A139-968CCDA5F96A}" presName="sibTrans" presStyleCnt="0"/>
      <dgm:spPr/>
    </dgm:pt>
    <dgm:pt modelId="{9E54FF58-A31A-406F-8E52-B8DED9601A7A}" type="pres">
      <dgm:prSet presAssocID="{BC26B387-7252-4DFC-B568-4C248B4EEC96}" presName="node" presStyleLbl="alignAccFollowNode1" presStyleIdx="1" presStyleCnt="3">
        <dgm:presLayoutVars>
          <dgm:bulletEnabled val="1"/>
        </dgm:presLayoutVars>
      </dgm:prSet>
      <dgm:spPr/>
      <dgm:t>
        <a:bodyPr/>
        <a:lstStyle/>
        <a:p>
          <a:endParaRPr lang="en-US"/>
        </a:p>
      </dgm:t>
    </dgm:pt>
    <dgm:pt modelId="{0BA9FE1F-6DC1-43F4-AB3A-B400CA86F812}" type="pres">
      <dgm:prSet presAssocID="{CF545D6C-1773-4007-BC63-61A0A68697FD}" presName="vSp" presStyleCnt="0"/>
      <dgm:spPr/>
    </dgm:pt>
    <dgm:pt modelId="{029603FA-27BD-4CE6-83A4-CE26BEA33F09}" type="pres">
      <dgm:prSet presAssocID="{CA1AE935-F6F3-4D01-AFE4-4C46097B47F0}" presName="horFlow" presStyleCnt="0"/>
      <dgm:spPr/>
    </dgm:pt>
    <dgm:pt modelId="{CE30E8D3-D2C6-4CE6-922C-4E3237119D4F}" type="pres">
      <dgm:prSet presAssocID="{CA1AE935-F6F3-4D01-AFE4-4C46097B47F0}" presName="bigChev" presStyleLbl="node1" presStyleIdx="1" presStyleCnt="2"/>
      <dgm:spPr/>
      <dgm:t>
        <a:bodyPr/>
        <a:lstStyle/>
        <a:p>
          <a:endParaRPr lang="en-US"/>
        </a:p>
      </dgm:t>
    </dgm:pt>
    <dgm:pt modelId="{08E9A199-7D94-4D2A-BD7A-7AA534F2CB98}" type="pres">
      <dgm:prSet presAssocID="{3EC0DC9E-F737-4BC0-BF55-209CC2B99A50}" presName="parTrans" presStyleCnt="0"/>
      <dgm:spPr/>
    </dgm:pt>
    <dgm:pt modelId="{5BD428BC-3A24-4932-B8E7-6526F46DB1EB}" type="pres">
      <dgm:prSet presAssocID="{7B91C83E-D0A8-4B2A-9952-FB96E1EA4395}" presName="node" presStyleLbl="alignAccFollowNode1" presStyleIdx="2" presStyleCnt="3">
        <dgm:presLayoutVars>
          <dgm:bulletEnabled val="1"/>
        </dgm:presLayoutVars>
      </dgm:prSet>
      <dgm:spPr/>
      <dgm:t>
        <a:bodyPr/>
        <a:lstStyle/>
        <a:p>
          <a:endParaRPr lang="en-US"/>
        </a:p>
      </dgm:t>
    </dgm:pt>
  </dgm:ptLst>
  <dgm:cxnLst>
    <dgm:cxn modelId="{4B559200-57EC-48E7-8683-8236A84E7CD6}" srcId="{CCF38DD8-BF73-4E95-B422-F122613FC36C}" destId="{CF545D6C-1773-4007-BC63-61A0A68697FD}" srcOrd="0" destOrd="0" parTransId="{298310D1-781F-425F-99EB-45D100A7DBFE}" sibTransId="{BF4E0C20-8792-495B-AA22-1F9DC0766D6A}"/>
    <dgm:cxn modelId="{632F5E49-9141-4E21-9A04-3D0E25853A34}" srcId="{CF545D6C-1773-4007-BC63-61A0A68697FD}" destId="{EB4AEA73-4604-4023-BACE-40F7298FB704}" srcOrd="0" destOrd="0" parTransId="{63756460-2C59-4297-837C-51743571CC2D}" sibTransId="{1D5B5CD0-6001-435B-A139-968CCDA5F96A}"/>
    <dgm:cxn modelId="{993109F2-DE54-4629-ABDB-1C85B6A498C1}" type="presOf" srcId="{CF545D6C-1773-4007-BC63-61A0A68697FD}" destId="{1FA27317-2993-4013-A79F-76BE1332848A}" srcOrd="0" destOrd="0" presId="urn:microsoft.com/office/officeart/2005/8/layout/lProcess3"/>
    <dgm:cxn modelId="{D56BEAA8-6D41-4A4B-A66A-685C5CF9D153}" type="presOf" srcId="{CA1AE935-F6F3-4D01-AFE4-4C46097B47F0}" destId="{CE30E8D3-D2C6-4CE6-922C-4E3237119D4F}" srcOrd="0" destOrd="0" presId="urn:microsoft.com/office/officeart/2005/8/layout/lProcess3"/>
    <dgm:cxn modelId="{46D673FC-4509-4C97-9FC0-D8708CA58A04}" type="presOf" srcId="{EB4AEA73-4604-4023-BACE-40F7298FB704}" destId="{41304AC2-48FA-4F45-A75A-A68C4F15D4D9}" srcOrd="0" destOrd="0" presId="urn:microsoft.com/office/officeart/2005/8/layout/lProcess3"/>
    <dgm:cxn modelId="{57D26629-D9AC-4586-85B2-D3566A56ACC3}" type="presOf" srcId="{CCF38DD8-BF73-4E95-B422-F122613FC36C}" destId="{9B8CBC3B-85D0-4F73-A828-37B04197CC39}" srcOrd="0" destOrd="0" presId="urn:microsoft.com/office/officeart/2005/8/layout/lProcess3"/>
    <dgm:cxn modelId="{584B5F6D-774E-425C-82E2-3479C2C11A88}" srcId="{CA1AE935-F6F3-4D01-AFE4-4C46097B47F0}" destId="{7B91C83E-D0A8-4B2A-9952-FB96E1EA4395}" srcOrd="0" destOrd="0" parTransId="{3EC0DC9E-F737-4BC0-BF55-209CC2B99A50}" sibTransId="{C35D3854-4C60-4956-B1A3-E91DE630F7BF}"/>
    <dgm:cxn modelId="{C0A288A0-1AD2-4151-BD0A-F8D1805113C0}" srcId="{CCF38DD8-BF73-4E95-B422-F122613FC36C}" destId="{CA1AE935-F6F3-4D01-AFE4-4C46097B47F0}" srcOrd="1" destOrd="0" parTransId="{FBE38AC0-7D67-44D1-A0D1-23752C89AE87}" sibTransId="{461AF6C3-6836-4396-AB3E-085142101EC0}"/>
    <dgm:cxn modelId="{9D9D5AC5-0752-423E-9649-39E533DD2BB9}" srcId="{CF545D6C-1773-4007-BC63-61A0A68697FD}" destId="{BC26B387-7252-4DFC-B568-4C248B4EEC96}" srcOrd="1" destOrd="0" parTransId="{51A20982-6ED7-4F5B-AB40-DCC252130788}" sibTransId="{23CC5B6F-1AB3-4377-BE7C-8BCC6534720A}"/>
    <dgm:cxn modelId="{218E00A1-9EAC-4C7A-94B0-F901A1C87D48}" type="presOf" srcId="{7B91C83E-D0A8-4B2A-9952-FB96E1EA4395}" destId="{5BD428BC-3A24-4932-B8E7-6526F46DB1EB}" srcOrd="0" destOrd="0" presId="urn:microsoft.com/office/officeart/2005/8/layout/lProcess3"/>
    <dgm:cxn modelId="{19C09A52-5B3F-4625-9EE8-ABB012E5B76A}" type="presOf" srcId="{BC26B387-7252-4DFC-B568-4C248B4EEC96}" destId="{9E54FF58-A31A-406F-8E52-B8DED9601A7A}" srcOrd="0" destOrd="0" presId="urn:microsoft.com/office/officeart/2005/8/layout/lProcess3"/>
    <dgm:cxn modelId="{0CAA9389-1F11-4C0C-8361-8ECBE04C5BB0}" type="presParOf" srcId="{9B8CBC3B-85D0-4F73-A828-37B04197CC39}" destId="{FDC4D7E4-FC18-494D-BE29-5CD807725CF3}" srcOrd="0" destOrd="0" presId="urn:microsoft.com/office/officeart/2005/8/layout/lProcess3"/>
    <dgm:cxn modelId="{E9D13913-464D-4ABE-90E7-5B0813A3F84D}" type="presParOf" srcId="{FDC4D7E4-FC18-494D-BE29-5CD807725CF3}" destId="{1FA27317-2993-4013-A79F-76BE1332848A}" srcOrd="0" destOrd="0" presId="urn:microsoft.com/office/officeart/2005/8/layout/lProcess3"/>
    <dgm:cxn modelId="{A33AC638-10BE-4D19-8CD3-F6157E264FCE}" type="presParOf" srcId="{FDC4D7E4-FC18-494D-BE29-5CD807725CF3}" destId="{1FBEC698-2A06-4A18-A6DC-A737546096FB}" srcOrd="1" destOrd="0" presId="urn:microsoft.com/office/officeart/2005/8/layout/lProcess3"/>
    <dgm:cxn modelId="{06CAD94D-C2A4-494A-900A-6A81AFB40213}" type="presParOf" srcId="{FDC4D7E4-FC18-494D-BE29-5CD807725CF3}" destId="{41304AC2-48FA-4F45-A75A-A68C4F15D4D9}" srcOrd="2" destOrd="0" presId="urn:microsoft.com/office/officeart/2005/8/layout/lProcess3"/>
    <dgm:cxn modelId="{FF197F75-ED60-4A72-8D39-210EF36754C4}" type="presParOf" srcId="{FDC4D7E4-FC18-494D-BE29-5CD807725CF3}" destId="{9D8BAF6A-4652-484E-840F-191A66717A88}" srcOrd="3" destOrd="0" presId="urn:microsoft.com/office/officeart/2005/8/layout/lProcess3"/>
    <dgm:cxn modelId="{0502DDDA-9E3F-493A-B204-5BEDA76EE924}" type="presParOf" srcId="{FDC4D7E4-FC18-494D-BE29-5CD807725CF3}" destId="{9E54FF58-A31A-406F-8E52-B8DED9601A7A}" srcOrd="4" destOrd="0" presId="urn:microsoft.com/office/officeart/2005/8/layout/lProcess3"/>
    <dgm:cxn modelId="{6330CD7D-31CF-4003-9C6E-1BB59B8950AB}" type="presParOf" srcId="{9B8CBC3B-85D0-4F73-A828-37B04197CC39}" destId="{0BA9FE1F-6DC1-43F4-AB3A-B400CA86F812}" srcOrd="1" destOrd="0" presId="urn:microsoft.com/office/officeart/2005/8/layout/lProcess3"/>
    <dgm:cxn modelId="{981D01F7-07E0-46BF-9E26-3FCA8B278622}" type="presParOf" srcId="{9B8CBC3B-85D0-4F73-A828-37B04197CC39}" destId="{029603FA-27BD-4CE6-83A4-CE26BEA33F09}" srcOrd="2" destOrd="0" presId="urn:microsoft.com/office/officeart/2005/8/layout/lProcess3"/>
    <dgm:cxn modelId="{7E8E7019-D7C6-46C5-8F2E-EC8FFD425441}" type="presParOf" srcId="{029603FA-27BD-4CE6-83A4-CE26BEA33F09}" destId="{CE30E8D3-D2C6-4CE6-922C-4E3237119D4F}" srcOrd="0" destOrd="0" presId="urn:microsoft.com/office/officeart/2005/8/layout/lProcess3"/>
    <dgm:cxn modelId="{5FAEEBE0-5ED6-4A2D-B5AA-E6B49D31FF8C}" type="presParOf" srcId="{029603FA-27BD-4CE6-83A4-CE26BEA33F09}" destId="{08E9A199-7D94-4D2A-BD7A-7AA534F2CB98}" srcOrd="1" destOrd="0" presId="urn:microsoft.com/office/officeart/2005/8/layout/lProcess3"/>
    <dgm:cxn modelId="{CD55B3C2-461F-4009-968D-A795F1568316}" type="presParOf" srcId="{029603FA-27BD-4CE6-83A4-CE26BEA33F09}" destId="{5BD428BC-3A24-4932-B8E7-6526F46DB1EB}" srcOrd="2"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0592" cy="465455"/>
          </a:xfrm>
          <a:prstGeom prst="rect">
            <a:avLst/>
          </a:prstGeom>
        </p:spPr>
        <p:txBody>
          <a:bodyPr vert="horz" lIns="94025" tIns="47013" rIns="94025" bIns="47013" rtlCol="0"/>
          <a:lstStyle>
            <a:lvl1pPr algn="l">
              <a:defRPr sz="1200">
                <a:latin typeface="Futura Book" pitchFamily="34" charset="0"/>
              </a:defRPr>
            </a:lvl1pPr>
          </a:lstStyle>
          <a:p>
            <a:pPr>
              <a:defRPr/>
            </a:pPr>
            <a:endParaRPr lang="en-US" dirty="0"/>
          </a:p>
        </p:txBody>
      </p:sp>
      <p:sp>
        <p:nvSpPr>
          <p:cNvPr id="3" name="Date Placeholder 2"/>
          <p:cNvSpPr>
            <a:spLocks noGrp="1"/>
          </p:cNvSpPr>
          <p:nvPr>
            <p:ph type="dt" sz="quarter" idx="1"/>
          </p:nvPr>
        </p:nvSpPr>
        <p:spPr>
          <a:xfrm>
            <a:off x="3974536" y="0"/>
            <a:ext cx="3040592" cy="465455"/>
          </a:xfrm>
          <a:prstGeom prst="rect">
            <a:avLst/>
          </a:prstGeom>
        </p:spPr>
        <p:txBody>
          <a:bodyPr vert="horz" lIns="94025" tIns="47013" rIns="94025" bIns="47013" rtlCol="0"/>
          <a:lstStyle>
            <a:lvl1pPr algn="r">
              <a:defRPr sz="1200">
                <a:latin typeface="Futura Book" pitchFamily="34" charset="0"/>
              </a:defRPr>
            </a:lvl1pPr>
          </a:lstStyle>
          <a:p>
            <a:pPr>
              <a:defRPr/>
            </a:pPr>
            <a:fld id="{32E30BF2-69CD-46D0-B133-FD0E3F42724E}" type="datetimeFigureOut">
              <a:rPr lang="en-US"/>
              <a:pPr>
                <a:defRPr/>
              </a:pPr>
              <a:t>12/3/2015</a:t>
            </a:fld>
            <a:endParaRPr lang="en-US" dirty="0"/>
          </a:p>
        </p:txBody>
      </p:sp>
      <p:sp>
        <p:nvSpPr>
          <p:cNvPr id="4" name="Footer Placeholder 3"/>
          <p:cNvSpPr>
            <a:spLocks noGrp="1"/>
          </p:cNvSpPr>
          <p:nvPr>
            <p:ph type="ftr" sz="quarter" idx="2"/>
          </p:nvPr>
        </p:nvSpPr>
        <p:spPr>
          <a:xfrm>
            <a:off x="1" y="8842030"/>
            <a:ext cx="3040592" cy="465455"/>
          </a:xfrm>
          <a:prstGeom prst="rect">
            <a:avLst/>
          </a:prstGeom>
        </p:spPr>
        <p:txBody>
          <a:bodyPr vert="horz" lIns="94025" tIns="47013" rIns="94025" bIns="47013" rtlCol="0" anchor="b"/>
          <a:lstStyle>
            <a:lvl1pPr algn="l">
              <a:defRPr sz="1200">
                <a:latin typeface="Futura Book" pitchFamily="34" charset="0"/>
              </a:defRPr>
            </a:lvl1pPr>
          </a:lstStyle>
          <a:p>
            <a:pPr>
              <a:defRPr/>
            </a:pPr>
            <a:endParaRPr lang="en-US" dirty="0"/>
          </a:p>
        </p:txBody>
      </p:sp>
      <p:sp>
        <p:nvSpPr>
          <p:cNvPr id="5" name="Slide Number Placeholder 4"/>
          <p:cNvSpPr>
            <a:spLocks noGrp="1"/>
          </p:cNvSpPr>
          <p:nvPr>
            <p:ph type="sldNum" sz="quarter" idx="3"/>
          </p:nvPr>
        </p:nvSpPr>
        <p:spPr>
          <a:xfrm>
            <a:off x="3974536" y="8842030"/>
            <a:ext cx="3040592" cy="465455"/>
          </a:xfrm>
          <a:prstGeom prst="rect">
            <a:avLst/>
          </a:prstGeom>
        </p:spPr>
        <p:txBody>
          <a:bodyPr vert="horz" lIns="94025" tIns="47013" rIns="94025" bIns="47013" rtlCol="0" anchor="b"/>
          <a:lstStyle>
            <a:lvl1pPr algn="r">
              <a:defRPr sz="1200">
                <a:latin typeface="Futura Book" pitchFamily="34" charset="0"/>
              </a:defRPr>
            </a:lvl1pPr>
          </a:lstStyle>
          <a:p>
            <a:pPr>
              <a:defRPr/>
            </a:pPr>
            <a:fld id="{2B292FCE-8336-4DAD-990E-FFDE937F214B}" type="slidenum">
              <a:rPr lang="en-US"/>
              <a:pPr>
                <a:defRPr/>
              </a:pPr>
              <a:t>‹#›</a:t>
            </a:fld>
            <a:endParaRPr lang="en-US" dirty="0"/>
          </a:p>
        </p:txBody>
      </p:sp>
    </p:spTree>
    <p:extLst>
      <p:ext uri="{BB962C8B-B14F-4D97-AF65-F5344CB8AC3E}">
        <p14:creationId xmlns:p14="http://schemas.microsoft.com/office/powerpoint/2010/main" val="2067445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0592" cy="465455"/>
          </a:xfrm>
          <a:prstGeom prst="rect">
            <a:avLst/>
          </a:prstGeom>
          <a:noFill/>
          <a:ln w="9525">
            <a:noFill/>
            <a:miter lim="800000"/>
            <a:headEnd/>
            <a:tailEnd/>
          </a:ln>
          <a:effectLst/>
        </p:spPr>
        <p:txBody>
          <a:bodyPr vert="horz" wrap="square" lIns="94025" tIns="47013" rIns="94025" bIns="47013" numCol="1" anchor="t" anchorCtr="0" compatLnSpc="1">
            <a:prstTxWarp prst="textNoShape">
              <a:avLst/>
            </a:prstTxWarp>
          </a:bodyPr>
          <a:lstStyle>
            <a:lvl1pPr>
              <a:defRPr sz="1200">
                <a:latin typeface="Futura Book" pitchFamily="34" charset="0"/>
              </a:defRPr>
            </a:lvl1pPr>
          </a:lstStyle>
          <a:p>
            <a:pPr>
              <a:defRPr/>
            </a:pPr>
            <a:endParaRPr lang="es-ES_tradnl" dirty="0"/>
          </a:p>
        </p:txBody>
      </p:sp>
      <p:sp>
        <p:nvSpPr>
          <p:cNvPr id="4099" name="Rectangle 3"/>
          <p:cNvSpPr>
            <a:spLocks noGrp="1" noChangeArrowheads="1"/>
          </p:cNvSpPr>
          <p:nvPr>
            <p:ph type="dt" idx="1"/>
          </p:nvPr>
        </p:nvSpPr>
        <p:spPr bwMode="auto">
          <a:xfrm>
            <a:off x="3974536" y="0"/>
            <a:ext cx="3040592" cy="465455"/>
          </a:xfrm>
          <a:prstGeom prst="rect">
            <a:avLst/>
          </a:prstGeom>
          <a:noFill/>
          <a:ln w="9525">
            <a:noFill/>
            <a:miter lim="800000"/>
            <a:headEnd/>
            <a:tailEnd/>
          </a:ln>
          <a:effectLst/>
        </p:spPr>
        <p:txBody>
          <a:bodyPr vert="horz" wrap="square" lIns="94025" tIns="47013" rIns="94025" bIns="47013" numCol="1" anchor="t" anchorCtr="0" compatLnSpc="1">
            <a:prstTxWarp prst="textNoShape">
              <a:avLst/>
            </a:prstTxWarp>
          </a:bodyPr>
          <a:lstStyle>
            <a:lvl1pPr algn="r">
              <a:defRPr sz="1200">
                <a:latin typeface="Futura Book" pitchFamily="34" charset="0"/>
              </a:defRPr>
            </a:lvl1pPr>
          </a:lstStyle>
          <a:p>
            <a:pPr>
              <a:defRPr/>
            </a:pPr>
            <a:endParaRPr lang="es-ES_tradnl" dirty="0"/>
          </a:p>
        </p:txBody>
      </p:sp>
      <p:sp>
        <p:nvSpPr>
          <p:cNvPr id="12292" name="Rectangle 4"/>
          <p:cNvSpPr>
            <a:spLocks noGrp="1" noRot="1" noChangeAspect="1" noChangeArrowheads="1" noTextEdit="1"/>
          </p:cNvSpPr>
          <p:nvPr>
            <p:ph type="sldImg" idx="2"/>
          </p:nvPr>
        </p:nvSpPr>
        <p:spPr bwMode="auto">
          <a:xfrm>
            <a:off x="1181100" y="698500"/>
            <a:ext cx="4654550" cy="34909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676" y="4421823"/>
            <a:ext cx="5613400" cy="4189095"/>
          </a:xfrm>
          <a:prstGeom prst="rect">
            <a:avLst/>
          </a:prstGeom>
          <a:noFill/>
          <a:ln w="9525">
            <a:noFill/>
            <a:miter lim="800000"/>
            <a:headEnd/>
            <a:tailEnd/>
          </a:ln>
          <a:effectLst/>
        </p:spPr>
        <p:txBody>
          <a:bodyPr vert="horz" wrap="square" lIns="94025" tIns="47013" rIns="94025" bIns="47013"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4102" name="Rectangle 6"/>
          <p:cNvSpPr>
            <a:spLocks noGrp="1" noChangeArrowheads="1"/>
          </p:cNvSpPr>
          <p:nvPr>
            <p:ph type="ftr" sz="quarter" idx="4"/>
          </p:nvPr>
        </p:nvSpPr>
        <p:spPr bwMode="auto">
          <a:xfrm>
            <a:off x="1" y="8842030"/>
            <a:ext cx="3040592" cy="465455"/>
          </a:xfrm>
          <a:prstGeom prst="rect">
            <a:avLst/>
          </a:prstGeom>
          <a:noFill/>
          <a:ln w="9525">
            <a:noFill/>
            <a:miter lim="800000"/>
            <a:headEnd/>
            <a:tailEnd/>
          </a:ln>
          <a:effectLst/>
        </p:spPr>
        <p:txBody>
          <a:bodyPr vert="horz" wrap="square" lIns="94025" tIns="47013" rIns="94025" bIns="47013" numCol="1" anchor="b" anchorCtr="0" compatLnSpc="1">
            <a:prstTxWarp prst="textNoShape">
              <a:avLst/>
            </a:prstTxWarp>
          </a:bodyPr>
          <a:lstStyle>
            <a:lvl1pPr>
              <a:defRPr sz="1200">
                <a:latin typeface="Futura Book" pitchFamily="34" charset="0"/>
              </a:defRPr>
            </a:lvl1pPr>
          </a:lstStyle>
          <a:p>
            <a:pPr>
              <a:defRPr/>
            </a:pPr>
            <a:endParaRPr lang="es-ES_tradnl" dirty="0"/>
          </a:p>
        </p:txBody>
      </p:sp>
      <p:sp>
        <p:nvSpPr>
          <p:cNvPr id="4103" name="Rectangle 7"/>
          <p:cNvSpPr>
            <a:spLocks noGrp="1" noChangeArrowheads="1"/>
          </p:cNvSpPr>
          <p:nvPr>
            <p:ph type="sldNum" sz="quarter" idx="5"/>
          </p:nvPr>
        </p:nvSpPr>
        <p:spPr bwMode="auto">
          <a:xfrm>
            <a:off x="3974536" y="8842030"/>
            <a:ext cx="3040592" cy="465455"/>
          </a:xfrm>
          <a:prstGeom prst="rect">
            <a:avLst/>
          </a:prstGeom>
          <a:noFill/>
          <a:ln w="9525">
            <a:noFill/>
            <a:miter lim="800000"/>
            <a:headEnd/>
            <a:tailEnd/>
          </a:ln>
          <a:effectLst/>
        </p:spPr>
        <p:txBody>
          <a:bodyPr vert="horz" wrap="square" lIns="94025" tIns="47013" rIns="94025" bIns="47013" numCol="1" anchor="b" anchorCtr="0" compatLnSpc="1">
            <a:prstTxWarp prst="textNoShape">
              <a:avLst/>
            </a:prstTxWarp>
          </a:bodyPr>
          <a:lstStyle>
            <a:lvl1pPr algn="r">
              <a:defRPr sz="1200">
                <a:latin typeface="Futura Book" pitchFamily="34" charset="0"/>
              </a:defRPr>
            </a:lvl1pPr>
          </a:lstStyle>
          <a:p>
            <a:pPr>
              <a:defRPr/>
            </a:pPr>
            <a:fld id="{DF79A9DA-C50D-4D5D-8673-F26EEFF3BDBE}" type="slidenum">
              <a:rPr lang="es-ES_tradnl"/>
              <a:pPr>
                <a:defRPr/>
              </a:pPr>
              <a:t>‹#›</a:t>
            </a:fld>
            <a:endParaRPr lang="es-ES_tradnl" dirty="0"/>
          </a:p>
        </p:txBody>
      </p:sp>
    </p:spTree>
    <p:extLst>
      <p:ext uri="{BB962C8B-B14F-4D97-AF65-F5344CB8AC3E}">
        <p14:creationId xmlns:p14="http://schemas.microsoft.com/office/powerpoint/2010/main" val="607566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Futura Book"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Futura Book"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Futura Book"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Futura Book"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Futura Book"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uscode.house.gov/download/pls/19C13.txt"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whitehouse.gov/omb/circulars_a119" TargetMode="External"/><Relationship Id="rId4" Type="http://schemas.openxmlformats.org/officeDocument/2006/relationships/hyperlink" Target="http://standards.gov/standards_gov/nttaa.cfm"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1</a:t>
            </a:fld>
            <a:endParaRPr lang="es-ES_tradnl" dirty="0"/>
          </a:p>
        </p:txBody>
      </p:sp>
    </p:spTree>
    <p:extLst>
      <p:ext uri="{BB962C8B-B14F-4D97-AF65-F5344CB8AC3E}">
        <p14:creationId xmlns:p14="http://schemas.microsoft.com/office/powerpoint/2010/main" val="1209707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Slide Number Placeholder 3"/>
          <p:cNvSpPr>
            <a:spLocks noGrp="1"/>
          </p:cNvSpPr>
          <p:nvPr>
            <p:ph type="sldNum" sz="quarter" idx="10"/>
          </p:nvPr>
        </p:nvSpPr>
        <p:spPr/>
        <p:txBody>
          <a:bodyPr/>
          <a:lstStyle/>
          <a:p>
            <a:fld id="{9800740D-4B26-445F-9594-4D6AFD6BF90E}" type="slidenum">
              <a:rPr lang="es-ES_tradnl" smtClean="0">
                <a:solidFill>
                  <a:prstClr val="black"/>
                </a:solidFill>
              </a:rPr>
              <a:pPr/>
              <a:t>10</a:t>
            </a:fld>
            <a:endParaRPr lang="es-ES_tradnl" dirty="0">
              <a:solidFill>
                <a:prstClr val="black"/>
              </a:solidFill>
            </a:endParaRPr>
          </a:p>
        </p:txBody>
      </p:sp>
    </p:spTree>
    <p:extLst>
      <p:ext uri="{BB962C8B-B14F-4D97-AF65-F5344CB8AC3E}">
        <p14:creationId xmlns:p14="http://schemas.microsoft.com/office/powerpoint/2010/main" val="2310889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metrics. Federal agencies are actively participating the standards system. </a:t>
            </a:r>
          </a:p>
          <a:p>
            <a:endParaRPr lang="en-US" dirty="0" smtClean="0"/>
          </a:p>
          <a:p>
            <a:r>
              <a:rPr lang="en-US" dirty="0" smtClean="0"/>
              <a:t>Last year more than 3100 staff participated in 526 standards Bodies for FY 2014 for</a:t>
            </a:r>
            <a:r>
              <a:rPr lang="en-US" baseline="0" dirty="0" smtClean="0"/>
              <a:t> federal agencies. - This is excluding </a:t>
            </a:r>
            <a:r>
              <a:rPr lang="en-US" baseline="0" dirty="0" err="1" smtClean="0"/>
              <a:t>DoD</a:t>
            </a:r>
            <a:r>
              <a:rPr lang="en-US" baseline="0" dirty="0" smtClean="0"/>
              <a:t>).</a:t>
            </a:r>
          </a:p>
          <a:p>
            <a:endParaRPr lang="en-US" baseline="0" dirty="0" smtClean="0"/>
          </a:p>
          <a:p>
            <a:pPr defTabSz="931414">
              <a:defRPr/>
            </a:pPr>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solidFill>
                  <a:prstClr val="black"/>
                </a:solidFill>
              </a:rPr>
              <a:pPr>
                <a:defRPr/>
              </a:pPr>
              <a:t>11</a:t>
            </a:fld>
            <a:endParaRPr lang="es-ES_tradnl" dirty="0">
              <a:solidFill>
                <a:prstClr val="black"/>
              </a:solidFill>
            </a:endParaRPr>
          </a:p>
        </p:txBody>
      </p:sp>
    </p:spTree>
    <p:extLst>
      <p:ext uri="{BB962C8B-B14F-4D97-AF65-F5344CB8AC3E}">
        <p14:creationId xmlns:p14="http://schemas.microsoft.com/office/powerpoint/2010/main" val="3844360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800" dirty="0"/>
              <a:t>What brought us to where we are today is the rich body of Legislation &amp; Policies which direct and Guide Federal Standards Activities </a:t>
            </a:r>
          </a:p>
          <a:p>
            <a:endParaRPr lang="en-US" sz="800" dirty="0"/>
          </a:p>
          <a:p>
            <a:pPr defTabSz="922640">
              <a:defRPr/>
            </a:pPr>
            <a:endParaRPr lang="en-US" sz="800" dirty="0"/>
          </a:p>
          <a:p>
            <a:pPr defTabSz="931414">
              <a:defRPr/>
            </a:pPr>
            <a:r>
              <a:rPr lang="en-US" sz="800" dirty="0"/>
              <a:t>The overarching guidance documents that everyone needs to know about are:</a:t>
            </a:r>
          </a:p>
          <a:p>
            <a:pPr defTabSz="931414">
              <a:buFont typeface="Arial" pitchFamily="34" charset="0"/>
              <a:buChar char="•"/>
              <a:defRPr/>
            </a:pPr>
            <a:r>
              <a:rPr lang="en-US" sz="800" dirty="0"/>
              <a:t>The National Technology Transfer and Advancement Act and </a:t>
            </a:r>
          </a:p>
          <a:p>
            <a:pPr defTabSz="931414">
              <a:buFont typeface="Arial" pitchFamily="34" charset="0"/>
              <a:buChar char="•"/>
              <a:defRPr/>
            </a:pPr>
            <a:r>
              <a:rPr lang="en-US" sz="800" dirty="0"/>
              <a:t>The OMB Circular A-119 .  </a:t>
            </a:r>
          </a:p>
          <a:p>
            <a:pPr defTabSz="931414">
              <a:buFont typeface="Arial" pitchFamily="34" charset="0"/>
              <a:buChar char="•"/>
              <a:defRPr/>
            </a:pPr>
            <a:r>
              <a:rPr lang="en-US" sz="800" dirty="0"/>
              <a:t>Also the Trade Agreements Act guides us on considering international Standards and avoiding unnecessary obstacles to trade.</a:t>
            </a:r>
          </a:p>
          <a:p>
            <a:pPr defTabSz="931414">
              <a:buFont typeface="Arial" pitchFamily="34" charset="0"/>
              <a:buChar char="•"/>
              <a:defRPr/>
            </a:pPr>
            <a:r>
              <a:rPr lang="en-US" sz="800" dirty="0"/>
              <a:t>You should also be aware that there are agency specific legislation and policies that affect your roles and responsibilities as well.</a:t>
            </a:r>
          </a:p>
          <a:p>
            <a:pPr defTabSz="922640">
              <a:defRPr/>
            </a:pPr>
            <a:endParaRPr lang="en-US" sz="800" dirty="0"/>
          </a:p>
          <a:p>
            <a:pPr defTabSz="922640">
              <a:defRPr/>
            </a:pPr>
            <a:r>
              <a:rPr lang="en-US" sz="800" dirty="0"/>
              <a:t>Some of the other agency specific legislation and policies that address standards issues include:</a:t>
            </a:r>
          </a:p>
          <a:p>
            <a:pPr defTabSz="922640">
              <a:buFont typeface="Arial" pitchFamily="34" charset="0"/>
              <a:buChar char="•"/>
              <a:defRPr/>
            </a:pPr>
            <a:r>
              <a:rPr lang="en-US" sz="800" dirty="0"/>
              <a:t>T</a:t>
            </a:r>
            <a:r>
              <a:rPr lang="en-US" sz="800" kern="0" dirty="0"/>
              <a:t>he Trade Agreements Act </a:t>
            </a:r>
            <a:r>
              <a:rPr lang="en-US" sz="800" i="1" kern="0" dirty="0"/>
              <a:t>prohibits federal agencies from issuing standards that create unnecessary obstacles to trade and requires federal agencies to  consider international standards .</a:t>
            </a:r>
          </a:p>
          <a:p>
            <a:pPr defTabSz="922640">
              <a:buFont typeface="Arial" pitchFamily="34" charset="0"/>
              <a:buChar char="•"/>
              <a:defRPr/>
            </a:pPr>
            <a:r>
              <a:rPr lang="en-US" sz="800" dirty="0"/>
              <a:t>The Consumer Product Safety Act which </a:t>
            </a:r>
            <a:r>
              <a:rPr lang="en-US" sz="800" kern="0" dirty="0"/>
              <a:t>requires CPSC to rely on voluntary standards where feasible rather than issue its own standards.   </a:t>
            </a:r>
          </a:p>
          <a:p>
            <a:pPr defTabSz="922640">
              <a:buFont typeface="Arial" pitchFamily="34" charset="0"/>
              <a:buChar char="•"/>
              <a:defRPr/>
            </a:pPr>
            <a:r>
              <a:rPr lang="en-US" sz="800" kern="0" dirty="0"/>
              <a:t>There is the Telecommunications Act of 1996 encourages the FCC to rely on private sector standards.  </a:t>
            </a:r>
          </a:p>
          <a:p>
            <a:pPr defTabSz="922640">
              <a:buFont typeface="Arial" pitchFamily="34" charset="0"/>
              <a:buChar char="•"/>
              <a:defRPr/>
            </a:pPr>
            <a:r>
              <a:rPr lang="en-US" sz="800" kern="0" dirty="0"/>
              <a:t>The Food and Drug Administration Modernization Act of 97 gives FDA some flexibility to accept manufacturers declaration of conformity to standards in certain instances.   </a:t>
            </a:r>
            <a:endParaRPr lang="en-US" sz="800" dirty="0"/>
          </a:p>
          <a:p>
            <a:pPr defTabSz="922721" eaLnBrk="1" hangingPunct="1">
              <a:buFont typeface="Arial" pitchFamily="34" charset="0"/>
              <a:buChar char="•"/>
              <a:defRPr/>
            </a:pPr>
            <a:r>
              <a:rPr lang="en-US" sz="800" kern="0" dirty="0">
                <a:solidFill>
                  <a:srgbClr val="FF0000"/>
                </a:solidFill>
              </a:rPr>
              <a:t>And there was the overall MILSPEC reform effort which preceded the NTTAA.</a:t>
            </a:r>
            <a:r>
              <a:rPr lang="en-US" sz="800" kern="0" dirty="0"/>
              <a:t> </a:t>
            </a:r>
          </a:p>
          <a:p>
            <a:pPr defTabSz="922721" eaLnBrk="1" hangingPunct="1">
              <a:defRPr/>
            </a:pPr>
            <a:endParaRPr lang="en-US" sz="800" kern="0" dirty="0"/>
          </a:p>
          <a:p>
            <a:r>
              <a:rPr lang="en-US" sz="800" dirty="0"/>
              <a:t>http://www.osec.doc.gov/omo/dmp/daos/dao216_14.html -- please see this link for the DAO 216-14</a:t>
            </a:r>
          </a:p>
          <a:p>
            <a:endParaRPr lang="en-US" sz="800" dirty="0"/>
          </a:p>
          <a:p>
            <a:pPr marL="519031" indent="-461361">
              <a:spcBef>
                <a:spcPts val="605"/>
              </a:spcBef>
              <a:spcAft>
                <a:spcPts val="605"/>
              </a:spcAft>
            </a:pPr>
            <a:r>
              <a:rPr lang="en-US" sz="800" dirty="0">
                <a:hlinkClick r:id="rId3"/>
              </a:rPr>
              <a:t>Trade Agreements Act of 1979, as amended (TAA)</a:t>
            </a:r>
            <a:r>
              <a:rPr lang="en-US" sz="800" dirty="0"/>
              <a:t>  </a:t>
            </a:r>
          </a:p>
          <a:p>
            <a:pPr marL="519031" indent="-461361">
              <a:spcBef>
                <a:spcPts val="605"/>
              </a:spcBef>
              <a:spcAft>
                <a:spcPts val="605"/>
              </a:spcAft>
            </a:pPr>
            <a:r>
              <a:rPr lang="en-US" sz="800" dirty="0">
                <a:hlinkClick r:id="rId4"/>
              </a:rPr>
              <a:t>National Technology Transfer and Advancement Act (NTTAA)</a:t>
            </a:r>
            <a:endParaRPr lang="en-US" sz="800" dirty="0"/>
          </a:p>
          <a:p>
            <a:pPr marL="519031" indent="-461361">
              <a:spcBef>
                <a:spcPts val="605"/>
              </a:spcBef>
              <a:spcAft>
                <a:spcPts val="605"/>
              </a:spcAft>
            </a:pPr>
            <a:r>
              <a:rPr lang="en-US" sz="800" dirty="0">
                <a:hlinkClick r:id="rId5"/>
              </a:rPr>
              <a:t>The Office of Management and Budget (OMB) Circular A-119 Revised: Federal Participation in the Development and Use of Voluntary Consensus Standards and in Conformity Assessment Activities</a:t>
            </a:r>
            <a:endParaRPr lang="en-US" sz="800" dirty="0"/>
          </a:p>
          <a:p>
            <a:endParaRPr lang="en-US" sz="800" b="1"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solidFill>
                  <a:prstClr val="black"/>
                </a:solidFill>
              </a:rPr>
              <a:pPr>
                <a:defRPr/>
              </a:pPr>
              <a:t>12</a:t>
            </a:fld>
            <a:endParaRPr lang="es-ES_tradnl" dirty="0">
              <a:solidFill>
                <a:prstClr val="black"/>
              </a:solidFill>
            </a:endParaRPr>
          </a:p>
        </p:txBody>
      </p:sp>
    </p:spTree>
    <p:extLst>
      <p:ext uri="{BB962C8B-B14F-4D97-AF65-F5344CB8AC3E}">
        <p14:creationId xmlns:p14="http://schemas.microsoft.com/office/powerpoint/2010/main" val="696200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dirty="0"/>
          </a:p>
        </p:txBody>
      </p:sp>
      <p:sp>
        <p:nvSpPr>
          <p:cNvPr id="4" name="Slide Number Placeholder 3"/>
          <p:cNvSpPr>
            <a:spLocks noGrp="1"/>
          </p:cNvSpPr>
          <p:nvPr>
            <p:ph type="sldNum" sz="quarter" idx="10"/>
          </p:nvPr>
        </p:nvSpPr>
        <p:spPr/>
        <p:txBody>
          <a:bodyPr/>
          <a:lstStyle/>
          <a:p>
            <a:fld id="{9800740D-4B26-445F-9594-4D6AFD6BF90E}" type="slidenum">
              <a:rPr lang="es-ES_tradnl" smtClean="0">
                <a:solidFill>
                  <a:prstClr val="black"/>
                </a:solidFill>
              </a:rPr>
              <a:pPr/>
              <a:t>13</a:t>
            </a:fld>
            <a:endParaRPr lang="es-ES_tradnl" dirty="0">
              <a:solidFill>
                <a:prstClr val="black"/>
              </a:solidFill>
            </a:endParaRPr>
          </a:p>
        </p:txBody>
      </p:sp>
    </p:spTree>
    <p:extLst>
      <p:ext uri="{BB962C8B-B14F-4D97-AF65-F5344CB8AC3E}">
        <p14:creationId xmlns:p14="http://schemas.microsoft.com/office/powerpoint/2010/main" val="2548219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14</a:t>
            </a:fld>
            <a:endParaRPr lang="es-ES_tradnl" dirty="0"/>
          </a:p>
        </p:txBody>
      </p:sp>
    </p:spTree>
    <p:extLst>
      <p:ext uri="{BB962C8B-B14F-4D97-AF65-F5344CB8AC3E}">
        <p14:creationId xmlns:p14="http://schemas.microsoft.com/office/powerpoint/2010/main" val="3033558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a:t>So, what are some of the metrics?</a:t>
            </a:r>
          </a:p>
          <a:p>
            <a:endParaRPr lang="en-US" sz="1800" dirty="0"/>
          </a:p>
          <a:p>
            <a:r>
              <a:rPr lang="en-US" sz="1800" dirty="0"/>
              <a:t>We believe that the NTTAA has been effective.  Since 1997, when annual reporting began, more than 3500 private sector standards have replaced government unique standards.  Since 1997 agencies reported 91 government unique standards .  As of the last report, only 52 of these standards remain in use.  </a:t>
            </a:r>
          </a:p>
          <a:p>
            <a:endParaRPr lang="en-US" sz="1800" dirty="0"/>
          </a:p>
          <a:p>
            <a:r>
              <a:rPr lang="en-US" sz="1800" dirty="0"/>
              <a:t>So scanning the body of existing standards is important in order to determine if a standard that is already out there meets your needs.  </a:t>
            </a:r>
          </a:p>
        </p:txBody>
      </p:sp>
      <p:sp>
        <p:nvSpPr>
          <p:cNvPr id="4" name="Slide Number Placeholder 3"/>
          <p:cNvSpPr>
            <a:spLocks noGrp="1"/>
          </p:cNvSpPr>
          <p:nvPr>
            <p:ph type="sldNum" sz="quarter" idx="10"/>
          </p:nvPr>
        </p:nvSpPr>
        <p:spPr/>
        <p:txBody>
          <a:bodyPr/>
          <a:lstStyle/>
          <a:p>
            <a:fld id="{9800740D-4B26-445F-9594-4D6AFD6BF90E}" type="slidenum">
              <a:rPr lang="es-ES_tradnl" smtClean="0"/>
              <a:pPr/>
              <a:t>15</a:t>
            </a:fld>
            <a:endParaRPr lang="es-ES_tradnl" dirty="0"/>
          </a:p>
        </p:txBody>
      </p:sp>
    </p:spTree>
    <p:extLst>
      <p:ext uri="{BB962C8B-B14F-4D97-AF65-F5344CB8AC3E}">
        <p14:creationId xmlns:p14="http://schemas.microsoft.com/office/powerpoint/2010/main" val="655200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solidFill>
                  <a:prstClr val="black"/>
                </a:solidFill>
              </a:rPr>
              <a:pPr>
                <a:defRPr/>
              </a:pPr>
              <a:t>16</a:t>
            </a:fld>
            <a:endParaRPr lang="es-ES_tradnl" dirty="0">
              <a:solidFill>
                <a:prstClr val="black"/>
              </a:solidFill>
            </a:endParaRPr>
          </a:p>
        </p:txBody>
      </p:sp>
    </p:spTree>
    <p:extLst>
      <p:ext uri="{BB962C8B-B14F-4D97-AF65-F5344CB8AC3E}">
        <p14:creationId xmlns:p14="http://schemas.microsoft.com/office/powerpoint/2010/main" val="575046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solidFill>
                  <a:srgbClr val="000000"/>
                </a:solidFill>
              </a:rPr>
              <a:pPr>
                <a:defRPr/>
              </a:pPr>
              <a:t>17</a:t>
            </a:fld>
            <a:endParaRPr lang="es-ES_tradnl" dirty="0">
              <a:solidFill>
                <a:srgbClr val="000000"/>
              </a:solidFill>
            </a:endParaRPr>
          </a:p>
        </p:txBody>
      </p:sp>
    </p:spTree>
    <p:extLst>
      <p:ext uri="{BB962C8B-B14F-4D97-AF65-F5344CB8AC3E}">
        <p14:creationId xmlns:p14="http://schemas.microsoft.com/office/powerpoint/2010/main" val="2884160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18</a:t>
            </a:fld>
            <a:endParaRPr lang="es-ES_tradnl" dirty="0"/>
          </a:p>
        </p:txBody>
      </p:sp>
    </p:spTree>
    <p:extLst>
      <p:ext uri="{BB962C8B-B14F-4D97-AF65-F5344CB8AC3E}">
        <p14:creationId xmlns:p14="http://schemas.microsoft.com/office/powerpoint/2010/main" val="3539064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dirty="0"/>
              <a:t>To paraphrase the </a:t>
            </a:r>
            <a:r>
              <a:rPr lang="en-US" sz="1000" dirty="0" err="1"/>
              <a:t>DoD</a:t>
            </a:r>
            <a:r>
              <a:rPr lang="en-US" sz="1000" dirty="0"/>
              <a:t> - The government brownies need to withstand hot warehouses, drops from planes, dragging through the mud and exposure to bugs and vermin and still be edible and taste ok.  I guess our commercial standards for store bought brownies aren’t quite there.</a:t>
            </a:r>
          </a:p>
          <a:p>
            <a:endParaRPr lang="en-US" sz="1000" dirty="0"/>
          </a:p>
          <a:p>
            <a:endParaRPr lang="en-US" sz="1000" dirty="0"/>
          </a:p>
          <a:p>
            <a:endParaRPr lang="en-US" sz="1000" dirty="0"/>
          </a:p>
          <a:p>
            <a:r>
              <a:rPr lang="en-US" sz="1000" dirty="0"/>
              <a:t>What would happen if you cooked a meal, stored it in a stifling hot warehouse, dropped it out of an airplane, dragged it through the mud, left it out with bugs and vermin, and ate it three years later?” </a:t>
            </a:r>
          </a:p>
          <a:p>
            <a:r>
              <a:rPr lang="en-US" sz="1000" dirty="0"/>
              <a:t>“If it were a military meal’” Whitsitt says, “it would still be edible and maybe even tasty.”</a:t>
            </a:r>
          </a:p>
          <a:p>
            <a:endParaRPr lang="en-US" sz="1000" dirty="0"/>
          </a:p>
          <a:p>
            <a:r>
              <a:rPr lang="en-US" sz="1000" dirty="0"/>
              <a:t>Jeremy Whitsitt,  Department of Defense Combat Feeding Directorate as quoted by the Huffington Post, May 25, 2010 </a:t>
            </a:r>
          </a:p>
          <a:p>
            <a:r>
              <a:rPr lang="en-US" sz="1000" dirty="0"/>
              <a:t>Any questions?</a:t>
            </a:r>
          </a:p>
          <a:p>
            <a:r>
              <a:rPr lang="en-US" sz="1000" dirty="0"/>
              <a:t>Thank you.  </a:t>
            </a:r>
          </a:p>
        </p:txBody>
      </p:sp>
      <p:sp>
        <p:nvSpPr>
          <p:cNvPr id="4" name="Slide Number Placeholder 3"/>
          <p:cNvSpPr>
            <a:spLocks noGrp="1"/>
          </p:cNvSpPr>
          <p:nvPr>
            <p:ph type="sldNum" sz="quarter" idx="10"/>
          </p:nvPr>
        </p:nvSpPr>
        <p:spPr/>
        <p:txBody>
          <a:bodyPr/>
          <a:lstStyle/>
          <a:p>
            <a:fld id="{9800740D-4B26-445F-9594-4D6AFD6BF90E}" type="slidenum">
              <a:rPr lang="es-ES_tradnl" smtClean="0"/>
              <a:pPr/>
              <a:t>19</a:t>
            </a:fld>
            <a:endParaRPr lang="es-ES_tradnl" dirty="0"/>
          </a:p>
        </p:txBody>
      </p:sp>
    </p:spTree>
    <p:extLst>
      <p:ext uri="{BB962C8B-B14F-4D97-AF65-F5344CB8AC3E}">
        <p14:creationId xmlns:p14="http://schemas.microsoft.com/office/powerpoint/2010/main" val="299539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2</a:t>
            </a:fld>
            <a:endParaRPr lang="es-ES_tradnl" dirty="0"/>
          </a:p>
        </p:txBody>
      </p:sp>
    </p:spTree>
    <p:extLst>
      <p:ext uri="{BB962C8B-B14F-4D97-AF65-F5344CB8AC3E}">
        <p14:creationId xmlns:p14="http://schemas.microsoft.com/office/powerpoint/2010/main" val="1857607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solidFill>
                  <a:prstClr val="black"/>
                </a:solidFill>
              </a:rPr>
              <a:pPr>
                <a:defRPr/>
              </a:pPr>
              <a:t>3</a:t>
            </a:fld>
            <a:endParaRPr lang="es-ES_tradnl" dirty="0">
              <a:solidFill>
                <a:prstClr val="black"/>
              </a:solidFill>
            </a:endParaRPr>
          </a:p>
        </p:txBody>
      </p:sp>
    </p:spTree>
    <p:extLst>
      <p:ext uri="{BB962C8B-B14F-4D97-AF65-F5344CB8AC3E}">
        <p14:creationId xmlns:p14="http://schemas.microsoft.com/office/powerpoint/2010/main" val="2548028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a:t>  </a:t>
            </a:r>
          </a:p>
        </p:txBody>
      </p:sp>
      <p:sp>
        <p:nvSpPr>
          <p:cNvPr id="4" name="Slide Number Placeholder 3"/>
          <p:cNvSpPr>
            <a:spLocks noGrp="1"/>
          </p:cNvSpPr>
          <p:nvPr>
            <p:ph type="sldNum" sz="quarter" idx="10"/>
          </p:nvPr>
        </p:nvSpPr>
        <p:spPr/>
        <p:txBody>
          <a:bodyPr/>
          <a:lstStyle/>
          <a:p>
            <a:fld id="{9800740D-4B26-445F-9594-4D6AFD6BF90E}" type="slidenum">
              <a:rPr lang="es-ES_tradnl" smtClean="0">
                <a:solidFill>
                  <a:prstClr val="black"/>
                </a:solidFill>
              </a:rPr>
              <a:pPr/>
              <a:t>4</a:t>
            </a:fld>
            <a:endParaRPr lang="es-ES_tradnl" dirty="0">
              <a:solidFill>
                <a:prstClr val="black"/>
              </a:solidFill>
            </a:endParaRPr>
          </a:p>
        </p:txBody>
      </p:sp>
    </p:spTree>
    <p:extLst>
      <p:ext uri="{BB962C8B-B14F-4D97-AF65-F5344CB8AC3E}">
        <p14:creationId xmlns:p14="http://schemas.microsoft.com/office/powerpoint/2010/main" val="1705306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00740D-4B26-445F-9594-4D6AFD6BF90E}" type="slidenum">
              <a:rPr lang="es-ES_tradnl" smtClean="0">
                <a:solidFill>
                  <a:prstClr val="black"/>
                </a:solidFill>
              </a:rPr>
              <a:pPr/>
              <a:t>5</a:t>
            </a:fld>
            <a:endParaRPr lang="es-ES_tradnl" dirty="0">
              <a:solidFill>
                <a:prstClr val="black"/>
              </a:solidFill>
            </a:endParaRPr>
          </a:p>
        </p:txBody>
      </p:sp>
    </p:spTree>
    <p:extLst>
      <p:ext uri="{BB962C8B-B14F-4D97-AF65-F5344CB8AC3E}">
        <p14:creationId xmlns:p14="http://schemas.microsoft.com/office/powerpoint/2010/main" val="2405681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6</a:t>
            </a:fld>
            <a:endParaRPr lang="es-ES_tradnl" dirty="0"/>
          </a:p>
        </p:txBody>
      </p:sp>
    </p:spTree>
    <p:extLst>
      <p:ext uri="{BB962C8B-B14F-4D97-AF65-F5344CB8AC3E}">
        <p14:creationId xmlns:p14="http://schemas.microsoft.com/office/powerpoint/2010/main" val="1375699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solidFill>
                  <a:srgbClr val="000000"/>
                </a:solidFill>
              </a:rPr>
              <a:pPr>
                <a:defRPr/>
              </a:pPr>
              <a:t>7</a:t>
            </a:fld>
            <a:endParaRPr lang="es-ES_tradnl" dirty="0">
              <a:solidFill>
                <a:srgbClr val="000000"/>
              </a:solidFill>
            </a:endParaRPr>
          </a:p>
        </p:txBody>
      </p:sp>
    </p:spTree>
    <p:extLst>
      <p:ext uri="{BB962C8B-B14F-4D97-AF65-F5344CB8AC3E}">
        <p14:creationId xmlns:p14="http://schemas.microsoft.com/office/powerpoint/2010/main" val="3367299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US" sz="1800" dirty="0"/>
          </a:p>
        </p:txBody>
      </p:sp>
      <p:sp>
        <p:nvSpPr>
          <p:cNvPr id="4" name="Slide Number Placeholder 3"/>
          <p:cNvSpPr>
            <a:spLocks noGrp="1"/>
          </p:cNvSpPr>
          <p:nvPr>
            <p:ph type="sldNum" sz="quarter" idx="10"/>
          </p:nvPr>
        </p:nvSpPr>
        <p:spPr/>
        <p:txBody>
          <a:bodyPr/>
          <a:lstStyle/>
          <a:p>
            <a:fld id="{9800740D-4B26-445F-9594-4D6AFD6BF90E}" type="slidenum">
              <a:rPr lang="es-ES_tradnl" smtClean="0">
                <a:solidFill>
                  <a:prstClr val="black"/>
                </a:solidFill>
              </a:rPr>
              <a:pPr/>
              <a:t>8</a:t>
            </a:fld>
            <a:endParaRPr lang="es-ES_tradnl" dirty="0">
              <a:solidFill>
                <a:prstClr val="black"/>
              </a:solidFill>
            </a:endParaRPr>
          </a:p>
        </p:txBody>
      </p:sp>
    </p:spTree>
    <p:extLst>
      <p:ext uri="{BB962C8B-B14F-4D97-AF65-F5344CB8AC3E}">
        <p14:creationId xmlns:p14="http://schemas.microsoft.com/office/powerpoint/2010/main" val="48317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solidFill>
                  <a:prstClr val="black"/>
                </a:solidFill>
              </a:rPr>
              <a:pPr>
                <a:defRPr/>
              </a:pPr>
              <a:t>9</a:t>
            </a:fld>
            <a:endParaRPr lang="es-ES_tradnl" dirty="0">
              <a:solidFill>
                <a:prstClr val="black"/>
              </a:solidFill>
            </a:endParaRPr>
          </a:p>
        </p:txBody>
      </p:sp>
    </p:spTree>
    <p:extLst>
      <p:ext uri="{BB962C8B-B14F-4D97-AF65-F5344CB8AC3E}">
        <p14:creationId xmlns:p14="http://schemas.microsoft.com/office/powerpoint/2010/main" val="2734527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Header">
    <p:spTree>
      <p:nvGrpSpPr>
        <p:cNvPr id="1" name=""/>
        <p:cNvGrpSpPr/>
        <p:nvPr/>
      </p:nvGrpSpPr>
      <p:grpSpPr>
        <a:xfrm>
          <a:off x="0" y="0"/>
          <a:ext cx="0" cy="0"/>
          <a:chOff x="0" y="0"/>
          <a:chExt cx="0" cy="0"/>
        </a:xfrm>
      </p:grpSpPr>
      <p:pic>
        <p:nvPicPr>
          <p:cNvPr id="4" name="Picture 60" descr="mundo"/>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grpSp>
        <p:nvGrpSpPr>
          <p:cNvPr id="5" name="Group 2"/>
          <p:cNvGrpSpPr>
            <a:grpSpLocks/>
          </p:cNvGrpSpPr>
          <p:nvPr userDrawn="1"/>
        </p:nvGrpSpPr>
        <p:grpSpPr bwMode="auto">
          <a:xfrm>
            <a:off x="0" y="0"/>
            <a:ext cx="8604250" cy="1944688"/>
            <a:chOff x="0" y="0"/>
            <a:chExt cx="5420" cy="1225"/>
          </a:xfrm>
        </p:grpSpPr>
        <p:sp>
          <p:nvSpPr>
            <p:cNvPr id="6"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latin typeface="Futura Book" pitchFamily="34" charset="0"/>
              </a:endParaRPr>
            </a:p>
          </p:txBody>
        </p:sp>
        <p:sp>
          <p:nvSpPr>
            <p:cNvPr id="7"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latin typeface="Futura Book" pitchFamily="34" charset="0"/>
              </a:endParaRPr>
            </a:p>
          </p:txBody>
        </p:sp>
        <p:sp>
          <p:nvSpPr>
            <p:cNvPr id="8"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grpSp>
      <p:sp>
        <p:nvSpPr>
          <p:cNvPr id="9"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grpSp>
        <p:nvGrpSpPr>
          <p:cNvPr id="10" name="Group 62"/>
          <p:cNvGrpSpPr>
            <a:grpSpLocks/>
          </p:cNvGrpSpPr>
          <p:nvPr userDrawn="1"/>
        </p:nvGrpSpPr>
        <p:grpSpPr bwMode="auto">
          <a:xfrm>
            <a:off x="1292225" y="392113"/>
            <a:ext cx="3271841" cy="854075"/>
            <a:chOff x="814" y="247"/>
            <a:chExt cx="2061" cy="538"/>
          </a:xfrm>
        </p:grpSpPr>
        <p:sp>
          <p:nvSpPr>
            <p:cNvPr id="11" name="Freeform 50"/>
            <p:cNvSpPr>
              <a:spLocks/>
            </p:cNvSpPr>
            <p:nvPr userDrawn="1"/>
          </p:nvSpPr>
          <p:spPr bwMode="auto">
            <a:xfrm>
              <a:off x="889" y="247"/>
              <a:ext cx="385" cy="294"/>
            </a:xfrm>
            <a:custGeom>
              <a:avLst/>
              <a:gdLst/>
              <a:ahLst/>
              <a:cxnLst>
                <a:cxn ang="0">
                  <a:pos x="1285" y="1160"/>
                </a:cxn>
                <a:cxn ang="0">
                  <a:pos x="1326" y="1156"/>
                </a:cxn>
                <a:cxn ang="0">
                  <a:pos x="1363" y="1146"/>
                </a:cxn>
                <a:cxn ang="0">
                  <a:pos x="1398" y="1130"/>
                </a:cxn>
                <a:cxn ang="0">
                  <a:pos x="1429" y="1109"/>
                </a:cxn>
                <a:cxn ang="0">
                  <a:pos x="1456" y="1082"/>
                </a:cxn>
                <a:cxn ang="0">
                  <a:pos x="1480" y="1051"/>
                </a:cxn>
                <a:cxn ang="0">
                  <a:pos x="1498" y="1017"/>
                </a:cxn>
                <a:cxn ang="0">
                  <a:pos x="1512" y="981"/>
                </a:cxn>
                <a:cxn ang="0">
                  <a:pos x="1521" y="942"/>
                </a:cxn>
                <a:cxn ang="0">
                  <a:pos x="1524" y="901"/>
                </a:cxn>
                <a:cxn ang="0">
                  <a:pos x="1524" y="0"/>
                </a:cxn>
                <a:cxn ang="0">
                  <a:pos x="1285" y="0"/>
                </a:cxn>
                <a:cxn ang="0">
                  <a:pos x="1285" y="859"/>
                </a:cxn>
                <a:cxn ang="0">
                  <a:pos x="1282" y="875"/>
                </a:cxn>
                <a:cxn ang="0">
                  <a:pos x="1273" y="889"/>
                </a:cxn>
                <a:cxn ang="0">
                  <a:pos x="1260" y="897"/>
                </a:cxn>
                <a:cxn ang="0">
                  <a:pos x="1244" y="901"/>
                </a:cxn>
                <a:cxn ang="0">
                  <a:pos x="1240" y="901"/>
                </a:cxn>
                <a:cxn ang="0">
                  <a:pos x="1239" y="900"/>
                </a:cxn>
                <a:cxn ang="0">
                  <a:pos x="1233" y="897"/>
                </a:cxn>
                <a:cxn ang="0">
                  <a:pos x="1232" y="894"/>
                </a:cxn>
                <a:cxn ang="0">
                  <a:pos x="1229" y="890"/>
                </a:cxn>
                <a:cxn ang="0">
                  <a:pos x="1227" y="886"/>
                </a:cxn>
                <a:cxn ang="0">
                  <a:pos x="1227" y="880"/>
                </a:cxn>
                <a:cxn ang="0">
                  <a:pos x="495" y="100"/>
                </a:cxn>
                <a:cxn ang="0">
                  <a:pos x="455" y="67"/>
                </a:cxn>
                <a:cxn ang="0">
                  <a:pos x="412" y="39"/>
                </a:cxn>
                <a:cxn ang="0">
                  <a:pos x="366" y="18"/>
                </a:cxn>
                <a:cxn ang="0">
                  <a:pos x="321" y="4"/>
                </a:cxn>
                <a:cxn ang="0">
                  <a:pos x="273" y="0"/>
                </a:cxn>
                <a:cxn ang="0">
                  <a:pos x="258" y="0"/>
                </a:cxn>
                <a:cxn ang="0">
                  <a:pos x="211" y="4"/>
                </a:cxn>
                <a:cxn ang="0">
                  <a:pos x="167" y="17"/>
                </a:cxn>
                <a:cxn ang="0">
                  <a:pos x="128" y="36"/>
                </a:cxn>
                <a:cxn ang="0">
                  <a:pos x="91" y="62"/>
                </a:cxn>
                <a:cxn ang="0">
                  <a:pos x="60" y="94"/>
                </a:cxn>
                <a:cxn ang="0">
                  <a:pos x="35" y="129"/>
                </a:cxn>
                <a:cxn ang="0">
                  <a:pos x="15" y="170"/>
                </a:cxn>
                <a:cxn ang="0">
                  <a:pos x="4" y="213"/>
                </a:cxn>
                <a:cxn ang="0">
                  <a:pos x="0" y="258"/>
                </a:cxn>
                <a:cxn ang="0">
                  <a:pos x="0" y="1160"/>
                </a:cxn>
                <a:cxn ang="0">
                  <a:pos x="258" y="1160"/>
                </a:cxn>
                <a:cxn ang="0">
                  <a:pos x="258" y="273"/>
                </a:cxn>
                <a:cxn ang="0">
                  <a:pos x="259" y="271"/>
                </a:cxn>
                <a:cxn ang="0">
                  <a:pos x="261" y="266"/>
                </a:cxn>
                <a:cxn ang="0">
                  <a:pos x="262" y="264"/>
                </a:cxn>
                <a:cxn ang="0">
                  <a:pos x="265" y="261"/>
                </a:cxn>
                <a:cxn ang="0">
                  <a:pos x="273" y="258"/>
                </a:cxn>
                <a:cxn ang="0">
                  <a:pos x="316" y="258"/>
                </a:cxn>
                <a:cxn ang="0">
                  <a:pos x="1048" y="1060"/>
                </a:cxn>
                <a:cxn ang="0">
                  <a:pos x="1067" y="1082"/>
                </a:cxn>
                <a:cxn ang="0">
                  <a:pos x="1089" y="1100"/>
                </a:cxn>
                <a:cxn ang="0">
                  <a:pos x="1116" y="1116"/>
                </a:cxn>
                <a:cxn ang="0">
                  <a:pos x="1146" y="1130"/>
                </a:cxn>
                <a:cxn ang="0">
                  <a:pos x="1178" y="1141"/>
                </a:cxn>
                <a:cxn ang="0">
                  <a:pos x="1210" y="1150"/>
                </a:cxn>
                <a:cxn ang="0">
                  <a:pos x="1244" y="1160"/>
                </a:cxn>
                <a:cxn ang="0">
                  <a:pos x="1285" y="1160"/>
                </a:cxn>
              </a:cxnLst>
              <a:rect l="0" t="0" r="r" b="b"/>
              <a:pathLst>
                <a:path w="1524" h="1160">
                  <a:moveTo>
                    <a:pt x="1285" y="1160"/>
                  </a:moveTo>
                  <a:lnTo>
                    <a:pt x="1326" y="1156"/>
                  </a:lnTo>
                  <a:lnTo>
                    <a:pt x="1363" y="1146"/>
                  </a:lnTo>
                  <a:lnTo>
                    <a:pt x="1398" y="1130"/>
                  </a:lnTo>
                  <a:lnTo>
                    <a:pt x="1429" y="1109"/>
                  </a:lnTo>
                  <a:lnTo>
                    <a:pt x="1456" y="1082"/>
                  </a:lnTo>
                  <a:lnTo>
                    <a:pt x="1480" y="1051"/>
                  </a:lnTo>
                  <a:lnTo>
                    <a:pt x="1498" y="1017"/>
                  </a:lnTo>
                  <a:lnTo>
                    <a:pt x="1512" y="981"/>
                  </a:lnTo>
                  <a:lnTo>
                    <a:pt x="1521" y="942"/>
                  </a:lnTo>
                  <a:lnTo>
                    <a:pt x="1524" y="901"/>
                  </a:lnTo>
                  <a:lnTo>
                    <a:pt x="1524" y="0"/>
                  </a:lnTo>
                  <a:lnTo>
                    <a:pt x="1285" y="0"/>
                  </a:lnTo>
                  <a:lnTo>
                    <a:pt x="1285" y="859"/>
                  </a:lnTo>
                  <a:lnTo>
                    <a:pt x="1282" y="875"/>
                  </a:lnTo>
                  <a:lnTo>
                    <a:pt x="1273" y="889"/>
                  </a:lnTo>
                  <a:lnTo>
                    <a:pt x="1260" y="897"/>
                  </a:lnTo>
                  <a:lnTo>
                    <a:pt x="1244" y="901"/>
                  </a:lnTo>
                  <a:lnTo>
                    <a:pt x="1240" y="901"/>
                  </a:lnTo>
                  <a:lnTo>
                    <a:pt x="1239" y="900"/>
                  </a:lnTo>
                  <a:lnTo>
                    <a:pt x="1233" y="897"/>
                  </a:lnTo>
                  <a:lnTo>
                    <a:pt x="1232" y="894"/>
                  </a:lnTo>
                  <a:lnTo>
                    <a:pt x="1229" y="890"/>
                  </a:lnTo>
                  <a:lnTo>
                    <a:pt x="1227" y="886"/>
                  </a:lnTo>
                  <a:lnTo>
                    <a:pt x="1227" y="880"/>
                  </a:lnTo>
                  <a:lnTo>
                    <a:pt x="495" y="100"/>
                  </a:lnTo>
                  <a:lnTo>
                    <a:pt x="455" y="67"/>
                  </a:lnTo>
                  <a:lnTo>
                    <a:pt x="412" y="39"/>
                  </a:lnTo>
                  <a:lnTo>
                    <a:pt x="366" y="18"/>
                  </a:lnTo>
                  <a:lnTo>
                    <a:pt x="321" y="4"/>
                  </a:lnTo>
                  <a:lnTo>
                    <a:pt x="273" y="0"/>
                  </a:lnTo>
                  <a:lnTo>
                    <a:pt x="258" y="0"/>
                  </a:lnTo>
                  <a:lnTo>
                    <a:pt x="211" y="4"/>
                  </a:lnTo>
                  <a:lnTo>
                    <a:pt x="167" y="17"/>
                  </a:lnTo>
                  <a:lnTo>
                    <a:pt x="128" y="36"/>
                  </a:lnTo>
                  <a:lnTo>
                    <a:pt x="91" y="62"/>
                  </a:lnTo>
                  <a:lnTo>
                    <a:pt x="60" y="94"/>
                  </a:lnTo>
                  <a:lnTo>
                    <a:pt x="35" y="129"/>
                  </a:lnTo>
                  <a:lnTo>
                    <a:pt x="15" y="170"/>
                  </a:lnTo>
                  <a:lnTo>
                    <a:pt x="4" y="213"/>
                  </a:lnTo>
                  <a:lnTo>
                    <a:pt x="0" y="258"/>
                  </a:lnTo>
                  <a:lnTo>
                    <a:pt x="0" y="1160"/>
                  </a:lnTo>
                  <a:lnTo>
                    <a:pt x="258" y="1160"/>
                  </a:lnTo>
                  <a:lnTo>
                    <a:pt x="258" y="273"/>
                  </a:lnTo>
                  <a:lnTo>
                    <a:pt x="259" y="271"/>
                  </a:lnTo>
                  <a:lnTo>
                    <a:pt x="261" y="266"/>
                  </a:lnTo>
                  <a:lnTo>
                    <a:pt x="262" y="264"/>
                  </a:lnTo>
                  <a:lnTo>
                    <a:pt x="265" y="261"/>
                  </a:lnTo>
                  <a:lnTo>
                    <a:pt x="273" y="258"/>
                  </a:lnTo>
                  <a:lnTo>
                    <a:pt x="316" y="258"/>
                  </a:lnTo>
                  <a:lnTo>
                    <a:pt x="1048" y="1060"/>
                  </a:lnTo>
                  <a:lnTo>
                    <a:pt x="1067" y="1082"/>
                  </a:lnTo>
                  <a:lnTo>
                    <a:pt x="1089" y="1100"/>
                  </a:lnTo>
                  <a:lnTo>
                    <a:pt x="1116" y="1116"/>
                  </a:lnTo>
                  <a:lnTo>
                    <a:pt x="1146" y="1130"/>
                  </a:lnTo>
                  <a:lnTo>
                    <a:pt x="1178" y="1141"/>
                  </a:lnTo>
                  <a:lnTo>
                    <a:pt x="1210" y="1150"/>
                  </a:lnTo>
                  <a:lnTo>
                    <a:pt x="1244" y="1160"/>
                  </a:lnTo>
                  <a:lnTo>
                    <a:pt x="1285" y="1160"/>
                  </a:lnTo>
                  <a:close/>
                </a:path>
              </a:pathLst>
            </a:custGeom>
            <a:solidFill>
              <a:srgbClr val="000000"/>
            </a:solidFill>
            <a:ln w="0">
              <a:solidFill>
                <a:srgbClr val="000000"/>
              </a:solidFill>
              <a:prstDash val="solid"/>
              <a:round/>
              <a:headEnd/>
              <a:tailEnd/>
            </a:ln>
          </p:spPr>
          <p:txBody>
            <a:bodyPr/>
            <a:lstStyle/>
            <a:p>
              <a:pPr>
                <a:defRPr/>
              </a:pPr>
              <a:endParaRPr lang="es-ES" dirty="0">
                <a:latin typeface="Futura Book" pitchFamily="34" charset="0"/>
              </a:endParaRPr>
            </a:p>
          </p:txBody>
        </p:sp>
        <p:sp>
          <p:nvSpPr>
            <p:cNvPr id="12" name="Freeform 51"/>
            <p:cNvSpPr>
              <a:spLocks noEditPoints="1"/>
            </p:cNvSpPr>
            <p:nvPr userDrawn="1"/>
          </p:nvSpPr>
          <p:spPr bwMode="auto">
            <a:xfrm>
              <a:off x="889" y="247"/>
              <a:ext cx="385" cy="294"/>
            </a:xfrm>
            <a:custGeom>
              <a:avLst/>
              <a:gdLst/>
              <a:ahLst/>
              <a:cxnLst>
                <a:cxn ang="0">
                  <a:pos x="1359" y="1148"/>
                </a:cxn>
                <a:cxn ang="0">
                  <a:pos x="1422" y="1115"/>
                </a:cxn>
                <a:cxn ang="0">
                  <a:pos x="1457" y="1082"/>
                </a:cxn>
                <a:cxn ang="0">
                  <a:pos x="1497" y="1021"/>
                </a:cxn>
                <a:cxn ang="0">
                  <a:pos x="1520" y="952"/>
                </a:cxn>
                <a:cxn ang="0">
                  <a:pos x="1525" y="0"/>
                </a:cxn>
                <a:cxn ang="0">
                  <a:pos x="1284" y="868"/>
                </a:cxn>
                <a:cxn ang="0">
                  <a:pos x="1273" y="887"/>
                </a:cxn>
                <a:cxn ang="0">
                  <a:pos x="1267" y="893"/>
                </a:cxn>
                <a:cxn ang="0">
                  <a:pos x="1244" y="901"/>
                </a:cxn>
                <a:cxn ang="0">
                  <a:pos x="1230" y="893"/>
                </a:cxn>
                <a:cxn ang="0">
                  <a:pos x="1227" y="880"/>
                </a:cxn>
                <a:cxn ang="0">
                  <a:pos x="444" y="59"/>
                </a:cxn>
                <a:cxn ang="0">
                  <a:pos x="361" y="15"/>
                </a:cxn>
                <a:cxn ang="0">
                  <a:pos x="273" y="0"/>
                </a:cxn>
                <a:cxn ang="0">
                  <a:pos x="206" y="4"/>
                </a:cxn>
                <a:cxn ang="0">
                  <a:pos x="135" y="31"/>
                </a:cxn>
                <a:cxn ang="0">
                  <a:pos x="76" y="77"/>
                </a:cxn>
                <a:cxn ang="0">
                  <a:pos x="43" y="117"/>
                </a:cxn>
                <a:cxn ang="0">
                  <a:pos x="11" y="183"/>
                </a:cxn>
                <a:cxn ang="0">
                  <a:pos x="0" y="1161"/>
                </a:cxn>
                <a:cxn ang="0">
                  <a:pos x="259" y="276"/>
                </a:cxn>
                <a:cxn ang="0">
                  <a:pos x="265" y="262"/>
                </a:cxn>
                <a:cxn ang="0">
                  <a:pos x="268" y="259"/>
                </a:cxn>
                <a:cxn ang="0">
                  <a:pos x="1048" y="1060"/>
                </a:cxn>
                <a:cxn ang="0">
                  <a:pos x="1083" y="1098"/>
                </a:cxn>
                <a:cxn ang="0">
                  <a:pos x="1157" y="1134"/>
                </a:cxn>
                <a:cxn ang="0">
                  <a:pos x="1285" y="1161"/>
                </a:cxn>
                <a:cxn ang="0">
                  <a:pos x="1244" y="1160"/>
                </a:cxn>
                <a:cxn ang="0">
                  <a:pos x="1130" y="1123"/>
                </a:cxn>
                <a:cxn ang="0">
                  <a:pos x="1064" y="1079"/>
                </a:cxn>
                <a:cxn ang="0">
                  <a:pos x="1065" y="1079"/>
                </a:cxn>
                <a:cxn ang="0">
                  <a:pos x="316" y="258"/>
                </a:cxn>
                <a:cxn ang="0">
                  <a:pos x="263" y="261"/>
                </a:cxn>
                <a:cxn ang="0">
                  <a:pos x="258" y="1160"/>
                </a:cxn>
                <a:cxn ang="0">
                  <a:pos x="1" y="233"/>
                </a:cxn>
                <a:cxn ang="0">
                  <a:pos x="21" y="161"/>
                </a:cxn>
                <a:cxn ang="0">
                  <a:pos x="59" y="96"/>
                </a:cxn>
                <a:cxn ang="0">
                  <a:pos x="76" y="77"/>
                </a:cxn>
                <a:cxn ang="0">
                  <a:pos x="114" y="46"/>
                </a:cxn>
                <a:cxn ang="0">
                  <a:pos x="182" y="12"/>
                </a:cxn>
                <a:cxn ang="0">
                  <a:pos x="258" y="1"/>
                </a:cxn>
                <a:cxn ang="0">
                  <a:pos x="333" y="8"/>
                </a:cxn>
                <a:cxn ang="0">
                  <a:pos x="417" y="43"/>
                </a:cxn>
                <a:cxn ang="0">
                  <a:pos x="495" y="101"/>
                </a:cxn>
                <a:cxn ang="0">
                  <a:pos x="1227" y="887"/>
                </a:cxn>
                <a:cxn ang="0">
                  <a:pos x="1242" y="901"/>
                </a:cxn>
                <a:cxn ang="0">
                  <a:pos x="1260" y="899"/>
                </a:cxn>
                <a:cxn ang="0">
                  <a:pos x="1274" y="889"/>
                </a:cxn>
                <a:cxn ang="0">
                  <a:pos x="1287" y="859"/>
                </a:cxn>
                <a:cxn ang="0">
                  <a:pos x="1285" y="1"/>
                </a:cxn>
                <a:cxn ang="0">
                  <a:pos x="1524" y="901"/>
                </a:cxn>
                <a:cxn ang="0">
                  <a:pos x="1512" y="976"/>
                </a:cxn>
                <a:cxn ang="0">
                  <a:pos x="1484" y="1044"/>
                </a:cxn>
                <a:cxn ang="0">
                  <a:pos x="1439" y="1099"/>
                </a:cxn>
                <a:cxn ang="0">
                  <a:pos x="1439" y="1098"/>
                </a:cxn>
                <a:cxn ang="0">
                  <a:pos x="1381" y="1139"/>
                </a:cxn>
                <a:cxn ang="0">
                  <a:pos x="1311" y="1158"/>
                </a:cxn>
              </a:cxnLst>
              <a:rect l="0" t="0" r="r" b="b"/>
              <a:pathLst>
                <a:path w="1525" h="1161">
                  <a:moveTo>
                    <a:pt x="1311" y="1160"/>
                  </a:moveTo>
                  <a:lnTo>
                    <a:pt x="1335" y="1156"/>
                  </a:lnTo>
                  <a:lnTo>
                    <a:pt x="1359" y="1148"/>
                  </a:lnTo>
                  <a:lnTo>
                    <a:pt x="1381" y="1140"/>
                  </a:lnTo>
                  <a:lnTo>
                    <a:pt x="1402" y="1129"/>
                  </a:lnTo>
                  <a:lnTo>
                    <a:pt x="1422" y="1115"/>
                  </a:lnTo>
                  <a:lnTo>
                    <a:pt x="1439" y="1099"/>
                  </a:lnTo>
                  <a:lnTo>
                    <a:pt x="1441" y="1099"/>
                  </a:lnTo>
                  <a:lnTo>
                    <a:pt x="1457" y="1082"/>
                  </a:lnTo>
                  <a:lnTo>
                    <a:pt x="1472" y="1064"/>
                  </a:lnTo>
                  <a:lnTo>
                    <a:pt x="1486" y="1044"/>
                  </a:lnTo>
                  <a:lnTo>
                    <a:pt x="1497" y="1021"/>
                  </a:lnTo>
                  <a:lnTo>
                    <a:pt x="1507" y="1000"/>
                  </a:lnTo>
                  <a:lnTo>
                    <a:pt x="1514" y="976"/>
                  </a:lnTo>
                  <a:lnTo>
                    <a:pt x="1520" y="952"/>
                  </a:lnTo>
                  <a:lnTo>
                    <a:pt x="1524" y="927"/>
                  </a:lnTo>
                  <a:lnTo>
                    <a:pt x="1525" y="901"/>
                  </a:lnTo>
                  <a:lnTo>
                    <a:pt x="1525" y="0"/>
                  </a:lnTo>
                  <a:lnTo>
                    <a:pt x="1285" y="0"/>
                  </a:lnTo>
                  <a:lnTo>
                    <a:pt x="1285" y="859"/>
                  </a:lnTo>
                  <a:lnTo>
                    <a:pt x="1284" y="868"/>
                  </a:lnTo>
                  <a:lnTo>
                    <a:pt x="1281" y="875"/>
                  </a:lnTo>
                  <a:lnTo>
                    <a:pt x="1273" y="889"/>
                  </a:lnTo>
                  <a:lnTo>
                    <a:pt x="1273" y="887"/>
                  </a:lnTo>
                  <a:lnTo>
                    <a:pt x="1273" y="889"/>
                  </a:lnTo>
                  <a:lnTo>
                    <a:pt x="1273" y="887"/>
                  </a:lnTo>
                  <a:lnTo>
                    <a:pt x="1267" y="893"/>
                  </a:lnTo>
                  <a:lnTo>
                    <a:pt x="1260" y="897"/>
                  </a:lnTo>
                  <a:lnTo>
                    <a:pt x="1253" y="900"/>
                  </a:lnTo>
                  <a:lnTo>
                    <a:pt x="1244" y="901"/>
                  </a:lnTo>
                  <a:lnTo>
                    <a:pt x="1242" y="900"/>
                  </a:lnTo>
                  <a:lnTo>
                    <a:pt x="1236" y="899"/>
                  </a:lnTo>
                  <a:lnTo>
                    <a:pt x="1230" y="893"/>
                  </a:lnTo>
                  <a:lnTo>
                    <a:pt x="1229" y="887"/>
                  </a:lnTo>
                  <a:lnTo>
                    <a:pt x="1229" y="880"/>
                  </a:lnTo>
                  <a:lnTo>
                    <a:pt x="1227" y="880"/>
                  </a:lnTo>
                  <a:lnTo>
                    <a:pt x="495" y="100"/>
                  </a:lnTo>
                  <a:lnTo>
                    <a:pt x="471" y="79"/>
                  </a:lnTo>
                  <a:lnTo>
                    <a:pt x="444" y="59"/>
                  </a:lnTo>
                  <a:lnTo>
                    <a:pt x="417" y="42"/>
                  </a:lnTo>
                  <a:lnTo>
                    <a:pt x="390" y="28"/>
                  </a:lnTo>
                  <a:lnTo>
                    <a:pt x="361" y="15"/>
                  </a:lnTo>
                  <a:lnTo>
                    <a:pt x="333" y="7"/>
                  </a:lnTo>
                  <a:lnTo>
                    <a:pt x="303" y="1"/>
                  </a:lnTo>
                  <a:lnTo>
                    <a:pt x="273" y="0"/>
                  </a:lnTo>
                  <a:lnTo>
                    <a:pt x="258" y="0"/>
                  </a:lnTo>
                  <a:lnTo>
                    <a:pt x="231" y="1"/>
                  </a:lnTo>
                  <a:lnTo>
                    <a:pt x="206" y="4"/>
                  </a:lnTo>
                  <a:lnTo>
                    <a:pt x="182" y="11"/>
                  </a:lnTo>
                  <a:lnTo>
                    <a:pt x="158" y="19"/>
                  </a:lnTo>
                  <a:lnTo>
                    <a:pt x="135" y="31"/>
                  </a:lnTo>
                  <a:lnTo>
                    <a:pt x="114" y="45"/>
                  </a:lnTo>
                  <a:lnTo>
                    <a:pt x="94" y="60"/>
                  </a:lnTo>
                  <a:lnTo>
                    <a:pt x="76" y="77"/>
                  </a:lnTo>
                  <a:lnTo>
                    <a:pt x="74" y="77"/>
                  </a:lnTo>
                  <a:lnTo>
                    <a:pt x="57" y="96"/>
                  </a:lnTo>
                  <a:lnTo>
                    <a:pt x="43" y="117"/>
                  </a:lnTo>
                  <a:lnTo>
                    <a:pt x="31" y="138"/>
                  </a:lnTo>
                  <a:lnTo>
                    <a:pt x="19" y="161"/>
                  </a:lnTo>
                  <a:lnTo>
                    <a:pt x="11" y="183"/>
                  </a:lnTo>
                  <a:lnTo>
                    <a:pt x="4" y="207"/>
                  </a:lnTo>
                  <a:lnTo>
                    <a:pt x="0" y="233"/>
                  </a:lnTo>
                  <a:lnTo>
                    <a:pt x="0" y="1161"/>
                  </a:lnTo>
                  <a:lnTo>
                    <a:pt x="258" y="1161"/>
                  </a:lnTo>
                  <a:lnTo>
                    <a:pt x="259" y="1160"/>
                  </a:lnTo>
                  <a:lnTo>
                    <a:pt x="259" y="276"/>
                  </a:lnTo>
                  <a:lnTo>
                    <a:pt x="261" y="269"/>
                  </a:lnTo>
                  <a:lnTo>
                    <a:pt x="265" y="261"/>
                  </a:lnTo>
                  <a:lnTo>
                    <a:pt x="265" y="262"/>
                  </a:lnTo>
                  <a:lnTo>
                    <a:pt x="265" y="261"/>
                  </a:lnTo>
                  <a:lnTo>
                    <a:pt x="265" y="262"/>
                  </a:lnTo>
                  <a:lnTo>
                    <a:pt x="268" y="259"/>
                  </a:lnTo>
                  <a:lnTo>
                    <a:pt x="316" y="259"/>
                  </a:lnTo>
                  <a:lnTo>
                    <a:pt x="1048" y="1061"/>
                  </a:lnTo>
                  <a:lnTo>
                    <a:pt x="1048" y="1060"/>
                  </a:lnTo>
                  <a:lnTo>
                    <a:pt x="1064" y="1079"/>
                  </a:lnTo>
                  <a:lnTo>
                    <a:pt x="1064" y="1081"/>
                  </a:lnTo>
                  <a:lnTo>
                    <a:pt x="1083" y="1098"/>
                  </a:lnTo>
                  <a:lnTo>
                    <a:pt x="1106" y="1112"/>
                  </a:lnTo>
                  <a:lnTo>
                    <a:pt x="1130" y="1124"/>
                  </a:lnTo>
                  <a:lnTo>
                    <a:pt x="1157" y="1134"/>
                  </a:lnTo>
                  <a:lnTo>
                    <a:pt x="1185" y="1144"/>
                  </a:lnTo>
                  <a:lnTo>
                    <a:pt x="1244" y="1161"/>
                  </a:lnTo>
                  <a:lnTo>
                    <a:pt x="1285" y="1161"/>
                  </a:lnTo>
                  <a:lnTo>
                    <a:pt x="1311" y="1160"/>
                  </a:lnTo>
                  <a:close/>
                  <a:moveTo>
                    <a:pt x="1285" y="1160"/>
                  </a:moveTo>
                  <a:lnTo>
                    <a:pt x="1244" y="1160"/>
                  </a:lnTo>
                  <a:lnTo>
                    <a:pt x="1185" y="1143"/>
                  </a:lnTo>
                  <a:lnTo>
                    <a:pt x="1157" y="1133"/>
                  </a:lnTo>
                  <a:lnTo>
                    <a:pt x="1130" y="1123"/>
                  </a:lnTo>
                  <a:lnTo>
                    <a:pt x="1106" y="1110"/>
                  </a:lnTo>
                  <a:lnTo>
                    <a:pt x="1083" y="1096"/>
                  </a:lnTo>
                  <a:lnTo>
                    <a:pt x="1064" y="1079"/>
                  </a:lnTo>
                  <a:lnTo>
                    <a:pt x="1065" y="1079"/>
                  </a:lnTo>
                  <a:lnTo>
                    <a:pt x="1064" y="1079"/>
                  </a:lnTo>
                  <a:lnTo>
                    <a:pt x="1065" y="1079"/>
                  </a:lnTo>
                  <a:lnTo>
                    <a:pt x="1050" y="1060"/>
                  </a:lnTo>
                  <a:lnTo>
                    <a:pt x="1048" y="1060"/>
                  </a:lnTo>
                  <a:lnTo>
                    <a:pt x="316" y="258"/>
                  </a:lnTo>
                  <a:lnTo>
                    <a:pt x="268" y="258"/>
                  </a:lnTo>
                  <a:lnTo>
                    <a:pt x="265" y="261"/>
                  </a:lnTo>
                  <a:lnTo>
                    <a:pt x="263" y="261"/>
                  </a:lnTo>
                  <a:lnTo>
                    <a:pt x="259" y="269"/>
                  </a:lnTo>
                  <a:lnTo>
                    <a:pt x="258" y="276"/>
                  </a:lnTo>
                  <a:lnTo>
                    <a:pt x="258" y="1160"/>
                  </a:lnTo>
                  <a:lnTo>
                    <a:pt x="0" y="1160"/>
                  </a:lnTo>
                  <a:lnTo>
                    <a:pt x="1" y="1160"/>
                  </a:lnTo>
                  <a:lnTo>
                    <a:pt x="1" y="233"/>
                  </a:lnTo>
                  <a:lnTo>
                    <a:pt x="5" y="207"/>
                  </a:lnTo>
                  <a:lnTo>
                    <a:pt x="12" y="183"/>
                  </a:lnTo>
                  <a:lnTo>
                    <a:pt x="21" y="161"/>
                  </a:lnTo>
                  <a:lnTo>
                    <a:pt x="32" y="138"/>
                  </a:lnTo>
                  <a:lnTo>
                    <a:pt x="45" y="117"/>
                  </a:lnTo>
                  <a:lnTo>
                    <a:pt x="59" y="96"/>
                  </a:lnTo>
                  <a:lnTo>
                    <a:pt x="76" y="77"/>
                  </a:lnTo>
                  <a:lnTo>
                    <a:pt x="76" y="79"/>
                  </a:lnTo>
                  <a:lnTo>
                    <a:pt x="76" y="77"/>
                  </a:lnTo>
                  <a:lnTo>
                    <a:pt x="76" y="79"/>
                  </a:lnTo>
                  <a:lnTo>
                    <a:pt x="94" y="62"/>
                  </a:lnTo>
                  <a:lnTo>
                    <a:pt x="114" y="46"/>
                  </a:lnTo>
                  <a:lnTo>
                    <a:pt x="135" y="32"/>
                  </a:lnTo>
                  <a:lnTo>
                    <a:pt x="158" y="21"/>
                  </a:lnTo>
                  <a:lnTo>
                    <a:pt x="182" y="12"/>
                  </a:lnTo>
                  <a:lnTo>
                    <a:pt x="206" y="5"/>
                  </a:lnTo>
                  <a:lnTo>
                    <a:pt x="231" y="2"/>
                  </a:lnTo>
                  <a:lnTo>
                    <a:pt x="258" y="1"/>
                  </a:lnTo>
                  <a:lnTo>
                    <a:pt x="273" y="1"/>
                  </a:lnTo>
                  <a:lnTo>
                    <a:pt x="303" y="2"/>
                  </a:lnTo>
                  <a:lnTo>
                    <a:pt x="333" y="8"/>
                  </a:lnTo>
                  <a:lnTo>
                    <a:pt x="361" y="17"/>
                  </a:lnTo>
                  <a:lnTo>
                    <a:pt x="390" y="29"/>
                  </a:lnTo>
                  <a:lnTo>
                    <a:pt x="417" y="43"/>
                  </a:lnTo>
                  <a:lnTo>
                    <a:pt x="444" y="60"/>
                  </a:lnTo>
                  <a:lnTo>
                    <a:pt x="471" y="80"/>
                  </a:lnTo>
                  <a:lnTo>
                    <a:pt x="495" y="101"/>
                  </a:lnTo>
                  <a:lnTo>
                    <a:pt x="1227" y="882"/>
                  </a:lnTo>
                  <a:lnTo>
                    <a:pt x="1227" y="880"/>
                  </a:lnTo>
                  <a:lnTo>
                    <a:pt x="1227" y="887"/>
                  </a:lnTo>
                  <a:lnTo>
                    <a:pt x="1229" y="893"/>
                  </a:lnTo>
                  <a:lnTo>
                    <a:pt x="1236" y="900"/>
                  </a:lnTo>
                  <a:lnTo>
                    <a:pt x="1242" y="901"/>
                  </a:lnTo>
                  <a:lnTo>
                    <a:pt x="1244" y="903"/>
                  </a:lnTo>
                  <a:lnTo>
                    <a:pt x="1253" y="901"/>
                  </a:lnTo>
                  <a:lnTo>
                    <a:pt x="1260" y="899"/>
                  </a:lnTo>
                  <a:lnTo>
                    <a:pt x="1267" y="894"/>
                  </a:lnTo>
                  <a:lnTo>
                    <a:pt x="1273" y="889"/>
                  </a:lnTo>
                  <a:lnTo>
                    <a:pt x="1274" y="889"/>
                  </a:lnTo>
                  <a:lnTo>
                    <a:pt x="1282" y="875"/>
                  </a:lnTo>
                  <a:lnTo>
                    <a:pt x="1285" y="868"/>
                  </a:lnTo>
                  <a:lnTo>
                    <a:pt x="1287" y="859"/>
                  </a:lnTo>
                  <a:lnTo>
                    <a:pt x="1287" y="0"/>
                  </a:lnTo>
                  <a:lnTo>
                    <a:pt x="1285" y="0"/>
                  </a:lnTo>
                  <a:lnTo>
                    <a:pt x="1285" y="1"/>
                  </a:lnTo>
                  <a:lnTo>
                    <a:pt x="1524" y="1"/>
                  </a:lnTo>
                  <a:lnTo>
                    <a:pt x="1524" y="0"/>
                  </a:lnTo>
                  <a:lnTo>
                    <a:pt x="1524" y="901"/>
                  </a:lnTo>
                  <a:lnTo>
                    <a:pt x="1522" y="927"/>
                  </a:lnTo>
                  <a:lnTo>
                    <a:pt x="1518" y="952"/>
                  </a:lnTo>
                  <a:lnTo>
                    <a:pt x="1512" y="976"/>
                  </a:lnTo>
                  <a:lnTo>
                    <a:pt x="1505" y="1000"/>
                  </a:lnTo>
                  <a:lnTo>
                    <a:pt x="1496" y="1021"/>
                  </a:lnTo>
                  <a:lnTo>
                    <a:pt x="1484" y="1044"/>
                  </a:lnTo>
                  <a:lnTo>
                    <a:pt x="1470" y="1064"/>
                  </a:lnTo>
                  <a:lnTo>
                    <a:pt x="1456" y="1082"/>
                  </a:lnTo>
                  <a:lnTo>
                    <a:pt x="1439" y="1099"/>
                  </a:lnTo>
                  <a:lnTo>
                    <a:pt x="1439" y="1098"/>
                  </a:lnTo>
                  <a:lnTo>
                    <a:pt x="1439" y="1099"/>
                  </a:lnTo>
                  <a:lnTo>
                    <a:pt x="1439" y="1098"/>
                  </a:lnTo>
                  <a:lnTo>
                    <a:pt x="1422" y="1113"/>
                  </a:lnTo>
                  <a:lnTo>
                    <a:pt x="1402" y="1127"/>
                  </a:lnTo>
                  <a:lnTo>
                    <a:pt x="1381" y="1139"/>
                  </a:lnTo>
                  <a:lnTo>
                    <a:pt x="1359" y="1147"/>
                  </a:lnTo>
                  <a:lnTo>
                    <a:pt x="1335" y="1154"/>
                  </a:lnTo>
                  <a:lnTo>
                    <a:pt x="1311" y="1158"/>
                  </a:lnTo>
                  <a:lnTo>
                    <a:pt x="1285" y="1160"/>
                  </a:lnTo>
                  <a:close/>
                </a:path>
              </a:pathLst>
            </a:custGeom>
            <a:solidFill>
              <a:srgbClr val="000000"/>
            </a:solidFill>
            <a:ln w="0">
              <a:solidFill>
                <a:srgbClr val="000000"/>
              </a:solidFill>
              <a:prstDash val="solid"/>
              <a:round/>
              <a:headEnd/>
              <a:tailEnd/>
            </a:ln>
          </p:spPr>
          <p:txBody>
            <a:bodyPr/>
            <a:lstStyle/>
            <a:p>
              <a:pPr>
                <a:defRPr/>
              </a:pPr>
              <a:endParaRPr lang="es-ES" dirty="0">
                <a:latin typeface="Futura Book" pitchFamily="34" charset="0"/>
              </a:endParaRPr>
            </a:p>
          </p:txBody>
        </p:sp>
        <p:sp>
          <p:nvSpPr>
            <p:cNvPr id="13" name="Freeform 52"/>
            <p:cNvSpPr>
              <a:spLocks/>
            </p:cNvSpPr>
            <p:nvPr userDrawn="1"/>
          </p:nvSpPr>
          <p:spPr bwMode="auto">
            <a:xfrm>
              <a:off x="1313" y="247"/>
              <a:ext cx="675" cy="294"/>
            </a:xfrm>
            <a:custGeom>
              <a:avLst/>
              <a:gdLst/>
              <a:ahLst/>
              <a:cxnLst>
                <a:cxn ang="0">
                  <a:pos x="1444" y="701"/>
                </a:cxn>
                <a:cxn ang="0">
                  <a:pos x="1483" y="712"/>
                </a:cxn>
                <a:cxn ang="0">
                  <a:pos x="1511" y="748"/>
                </a:cxn>
                <a:cxn ang="0">
                  <a:pos x="1523" y="801"/>
                </a:cxn>
                <a:cxn ang="0">
                  <a:pos x="1511" y="854"/>
                </a:cxn>
                <a:cxn ang="0">
                  <a:pos x="1483" y="889"/>
                </a:cxn>
                <a:cxn ang="0">
                  <a:pos x="1444" y="901"/>
                </a:cxn>
                <a:cxn ang="0">
                  <a:pos x="275" y="899"/>
                </a:cxn>
                <a:cxn ang="0">
                  <a:pos x="247" y="879"/>
                </a:cxn>
                <a:cxn ang="0">
                  <a:pos x="237" y="838"/>
                </a:cxn>
                <a:cxn ang="0">
                  <a:pos x="0" y="0"/>
                </a:cxn>
                <a:cxn ang="0">
                  <a:pos x="3" y="866"/>
                </a:cxn>
                <a:cxn ang="0">
                  <a:pos x="28" y="959"/>
                </a:cxn>
                <a:cxn ang="0">
                  <a:pos x="76" y="1040"/>
                </a:cxn>
                <a:cxn ang="0">
                  <a:pos x="142" y="1103"/>
                </a:cxn>
                <a:cxn ang="0">
                  <a:pos x="223" y="1144"/>
                </a:cxn>
                <a:cxn ang="0">
                  <a:pos x="316" y="1160"/>
                </a:cxn>
                <a:cxn ang="0">
                  <a:pos x="1513" y="1156"/>
                </a:cxn>
                <a:cxn ang="0">
                  <a:pos x="1600" y="1127"/>
                </a:cxn>
                <a:cxn ang="0">
                  <a:pos x="1674" y="1074"/>
                </a:cxn>
                <a:cxn ang="0">
                  <a:pos x="1732" y="1002"/>
                </a:cxn>
                <a:cxn ang="0">
                  <a:pos x="1768" y="914"/>
                </a:cxn>
                <a:cxn ang="0">
                  <a:pos x="1781" y="817"/>
                </a:cxn>
                <a:cxn ang="0">
                  <a:pos x="1777" y="732"/>
                </a:cxn>
                <a:cxn ang="0">
                  <a:pos x="1749" y="643"/>
                </a:cxn>
                <a:cxn ang="0">
                  <a:pos x="1698" y="568"/>
                </a:cxn>
                <a:cxn ang="0">
                  <a:pos x="1630" y="509"/>
                </a:cxn>
                <a:cxn ang="0">
                  <a:pos x="1550" y="472"/>
                </a:cxn>
                <a:cxn ang="0">
                  <a:pos x="1465" y="458"/>
                </a:cxn>
                <a:cxn ang="0">
                  <a:pos x="706" y="454"/>
                </a:cxn>
                <a:cxn ang="0">
                  <a:pos x="667" y="437"/>
                </a:cxn>
                <a:cxn ang="0">
                  <a:pos x="645" y="409"/>
                </a:cxn>
                <a:cxn ang="0">
                  <a:pos x="635" y="376"/>
                </a:cxn>
                <a:cxn ang="0">
                  <a:pos x="632" y="337"/>
                </a:cxn>
                <a:cxn ang="0">
                  <a:pos x="645" y="300"/>
                </a:cxn>
                <a:cxn ang="0">
                  <a:pos x="680" y="271"/>
                </a:cxn>
                <a:cxn ang="0">
                  <a:pos x="732" y="258"/>
                </a:cxn>
                <a:cxn ang="0">
                  <a:pos x="1940" y="1160"/>
                </a:cxn>
                <a:cxn ang="0">
                  <a:pos x="2178" y="258"/>
                </a:cxn>
                <a:cxn ang="0">
                  <a:pos x="2673" y="0"/>
                </a:cxn>
                <a:cxn ang="0">
                  <a:pos x="648" y="4"/>
                </a:cxn>
                <a:cxn ang="0">
                  <a:pos x="560" y="32"/>
                </a:cxn>
                <a:cxn ang="0">
                  <a:pos x="487" y="83"/>
                </a:cxn>
                <a:cxn ang="0">
                  <a:pos x="429" y="152"/>
                </a:cxn>
                <a:cxn ang="0">
                  <a:pos x="392" y="234"/>
                </a:cxn>
                <a:cxn ang="0">
                  <a:pos x="380" y="321"/>
                </a:cxn>
                <a:cxn ang="0">
                  <a:pos x="384" y="432"/>
                </a:cxn>
                <a:cxn ang="0">
                  <a:pos x="413" y="527"/>
                </a:cxn>
                <a:cxn ang="0">
                  <a:pos x="470" y="608"/>
                </a:cxn>
                <a:cxn ang="0">
                  <a:pos x="549" y="666"/>
                </a:cxn>
                <a:cxn ang="0">
                  <a:pos x="643" y="697"/>
                </a:cxn>
              </a:cxnLst>
              <a:rect l="0" t="0" r="r" b="b"/>
              <a:pathLst>
                <a:path w="2673" h="1160">
                  <a:moveTo>
                    <a:pt x="696" y="701"/>
                  </a:moveTo>
                  <a:lnTo>
                    <a:pt x="1444" y="701"/>
                  </a:lnTo>
                  <a:lnTo>
                    <a:pt x="1465" y="704"/>
                  </a:lnTo>
                  <a:lnTo>
                    <a:pt x="1483" y="712"/>
                  </a:lnTo>
                  <a:lnTo>
                    <a:pt x="1499" y="728"/>
                  </a:lnTo>
                  <a:lnTo>
                    <a:pt x="1511" y="748"/>
                  </a:lnTo>
                  <a:lnTo>
                    <a:pt x="1520" y="772"/>
                  </a:lnTo>
                  <a:lnTo>
                    <a:pt x="1523" y="801"/>
                  </a:lnTo>
                  <a:lnTo>
                    <a:pt x="1520" y="828"/>
                  </a:lnTo>
                  <a:lnTo>
                    <a:pt x="1511" y="854"/>
                  </a:lnTo>
                  <a:lnTo>
                    <a:pt x="1499" y="873"/>
                  </a:lnTo>
                  <a:lnTo>
                    <a:pt x="1483" y="889"/>
                  </a:lnTo>
                  <a:lnTo>
                    <a:pt x="1465" y="899"/>
                  </a:lnTo>
                  <a:lnTo>
                    <a:pt x="1444" y="901"/>
                  </a:lnTo>
                  <a:lnTo>
                    <a:pt x="295" y="901"/>
                  </a:lnTo>
                  <a:lnTo>
                    <a:pt x="275" y="899"/>
                  </a:lnTo>
                  <a:lnTo>
                    <a:pt x="258" y="892"/>
                  </a:lnTo>
                  <a:lnTo>
                    <a:pt x="247" y="879"/>
                  </a:lnTo>
                  <a:lnTo>
                    <a:pt x="240" y="861"/>
                  </a:lnTo>
                  <a:lnTo>
                    <a:pt x="237" y="838"/>
                  </a:lnTo>
                  <a:lnTo>
                    <a:pt x="237" y="0"/>
                  </a:lnTo>
                  <a:lnTo>
                    <a:pt x="0" y="0"/>
                  </a:lnTo>
                  <a:lnTo>
                    <a:pt x="0" y="817"/>
                  </a:lnTo>
                  <a:lnTo>
                    <a:pt x="3" y="866"/>
                  </a:lnTo>
                  <a:lnTo>
                    <a:pt x="13" y="914"/>
                  </a:lnTo>
                  <a:lnTo>
                    <a:pt x="28" y="959"/>
                  </a:lnTo>
                  <a:lnTo>
                    <a:pt x="49" y="1002"/>
                  </a:lnTo>
                  <a:lnTo>
                    <a:pt x="76" y="1040"/>
                  </a:lnTo>
                  <a:lnTo>
                    <a:pt x="107" y="1074"/>
                  </a:lnTo>
                  <a:lnTo>
                    <a:pt x="142" y="1103"/>
                  </a:lnTo>
                  <a:lnTo>
                    <a:pt x="181" y="1127"/>
                  </a:lnTo>
                  <a:lnTo>
                    <a:pt x="223" y="1144"/>
                  </a:lnTo>
                  <a:lnTo>
                    <a:pt x="268" y="1156"/>
                  </a:lnTo>
                  <a:lnTo>
                    <a:pt x="316" y="1160"/>
                  </a:lnTo>
                  <a:lnTo>
                    <a:pt x="1465" y="1160"/>
                  </a:lnTo>
                  <a:lnTo>
                    <a:pt x="1513" y="1156"/>
                  </a:lnTo>
                  <a:lnTo>
                    <a:pt x="1558" y="1144"/>
                  </a:lnTo>
                  <a:lnTo>
                    <a:pt x="1600" y="1127"/>
                  </a:lnTo>
                  <a:lnTo>
                    <a:pt x="1638" y="1103"/>
                  </a:lnTo>
                  <a:lnTo>
                    <a:pt x="1674" y="1074"/>
                  </a:lnTo>
                  <a:lnTo>
                    <a:pt x="1705" y="1040"/>
                  </a:lnTo>
                  <a:lnTo>
                    <a:pt x="1732" y="1002"/>
                  </a:lnTo>
                  <a:lnTo>
                    <a:pt x="1753" y="959"/>
                  </a:lnTo>
                  <a:lnTo>
                    <a:pt x="1768" y="914"/>
                  </a:lnTo>
                  <a:lnTo>
                    <a:pt x="1778" y="866"/>
                  </a:lnTo>
                  <a:lnTo>
                    <a:pt x="1781" y="817"/>
                  </a:lnTo>
                  <a:lnTo>
                    <a:pt x="1781" y="780"/>
                  </a:lnTo>
                  <a:lnTo>
                    <a:pt x="1777" y="732"/>
                  </a:lnTo>
                  <a:lnTo>
                    <a:pt x="1767" y="687"/>
                  </a:lnTo>
                  <a:lnTo>
                    <a:pt x="1749" y="643"/>
                  </a:lnTo>
                  <a:lnTo>
                    <a:pt x="1726" y="604"/>
                  </a:lnTo>
                  <a:lnTo>
                    <a:pt x="1698" y="568"/>
                  </a:lnTo>
                  <a:lnTo>
                    <a:pt x="1665" y="537"/>
                  </a:lnTo>
                  <a:lnTo>
                    <a:pt x="1630" y="509"/>
                  </a:lnTo>
                  <a:lnTo>
                    <a:pt x="1590" y="488"/>
                  </a:lnTo>
                  <a:lnTo>
                    <a:pt x="1550" y="472"/>
                  </a:lnTo>
                  <a:lnTo>
                    <a:pt x="1507" y="461"/>
                  </a:lnTo>
                  <a:lnTo>
                    <a:pt x="1465" y="458"/>
                  </a:lnTo>
                  <a:lnTo>
                    <a:pt x="732" y="458"/>
                  </a:lnTo>
                  <a:lnTo>
                    <a:pt x="706" y="454"/>
                  </a:lnTo>
                  <a:lnTo>
                    <a:pt x="684" y="447"/>
                  </a:lnTo>
                  <a:lnTo>
                    <a:pt x="667" y="437"/>
                  </a:lnTo>
                  <a:lnTo>
                    <a:pt x="655" y="424"/>
                  </a:lnTo>
                  <a:lnTo>
                    <a:pt x="645" y="409"/>
                  </a:lnTo>
                  <a:lnTo>
                    <a:pt x="639" y="393"/>
                  </a:lnTo>
                  <a:lnTo>
                    <a:pt x="635" y="376"/>
                  </a:lnTo>
                  <a:lnTo>
                    <a:pt x="632" y="358"/>
                  </a:lnTo>
                  <a:lnTo>
                    <a:pt x="632" y="337"/>
                  </a:lnTo>
                  <a:lnTo>
                    <a:pt x="635" y="319"/>
                  </a:lnTo>
                  <a:lnTo>
                    <a:pt x="645" y="300"/>
                  </a:lnTo>
                  <a:lnTo>
                    <a:pt x="660" y="283"/>
                  </a:lnTo>
                  <a:lnTo>
                    <a:pt x="680" y="271"/>
                  </a:lnTo>
                  <a:lnTo>
                    <a:pt x="706" y="261"/>
                  </a:lnTo>
                  <a:lnTo>
                    <a:pt x="732" y="258"/>
                  </a:lnTo>
                  <a:lnTo>
                    <a:pt x="1940" y="258"/>
                  </a:lnTo>
                  <a:lnTo>
                    <a:pt x="1940" y="1160"/>
                  </a:lnTo>
                  <a:lnTo>
                    <a:pt x="2178" y="1160"/>
                  </a:lnTo>
                  <a:lnTo>
                    <a:pt x="2178" y="258"/>
                  </a:lnTo>
                  <a:lnTo>
                    <a:pt x="2673" y="258"/>
                  </a:lnTo>
                  <a:lnTo>
                    <a:pt x="2673" y="0"/>
                  </a:lnTo>
                  <a:lnTo>
                    <a:pt x="696" y="0"/>
                  </a:lnTo>
                  <a:lnTo>
                    <a:pt x="648" y="4"/>
                  </a:lnTo>
                  <a:lnTo>
                    <a:pt x="602" y="14"/>
                  </a:lnTo>
                  <a:lnTo>
                    <a:pt x="560" y="32"/>
                  </a:lnTo>
                  <a:lnTo>
                    <a:pt x="522" y="55"/>
                  </a:lnTo>
                  <a:lnTo>
                    <a:pt x="487" y="83"/>
                  </a:lnTo>
                  <a:lnTo>
                    <a:pt x="456" y="115"/>
                  </a:lnTo>
                  <a:lnTo>
                    <a:pt x="429" y="152"/>
                  </a:lnTo>
                  <a:lnTo>
                    <a:pt x="408" y="192"/>
                  </a:lnTo>
                  <a:lnTo>
                    <a:pt x="392" y="234"/>
                  </a:lnTo>
                  <a:lnTo>
                    <a:pt x="382" y="278"/>
                  </a:lnTo>
                  <a:lnTo>
                    <a:pt x="380" y="321"/>
                  </a:lnTo>
                  <a:lnTo>
                    <a:pt x="380" y="379"/>
                  </a:lnTo>
                  <a:lnTo>
                    <a:pt x="384" y="432"/>
                  </a:lnTo>
                  <a:lnTo>
                    <a:pt x="395" y="481"/>
                  </a:lnTo>
                  <a:lnTo>
                    <a:pt x="413" y="527"/>
                  </a:lnTo>
                  <a:lnTo>
                    <a:pt x="439" y="570"/>
                  </a:lnTo>
                  <a:lnTo>
                    <a:pt x="470" y="608"/>
                  </a:lnTo>
                  <a:lnTo>
                    <a:pt x="507" y="639"/>
                  </a:lnTo>
                  <a:lnTo>
                    <a:pt x="549" y="666"/>
                  </a:lnTo>
                  <a:lnTo>
                    <a:pt x="594" y="684"/>
                  </a:lnTo>
                  <a:lnTo>
                    <a:pt x="643" y="697"/>
                  </a:lnTo>
                  <a:lnTo>
                    <a:pt x="696" y="701"/>
                  </a:lnTo>
                  <a:close/>
                </a:path>
              </a:pathLst>
            </a:custGeom>
            <a:solidFill>
              <a:srgbClr val="000000"/>
            </a:solidFill>
            <a:ln w="0">
              <a:solidFill>
                <a:srgbClr val="000000"/>
              </a:solidFill>
              <a:prstDash val="solid"/>
              <a:round/>
              <a:headEnd/>
              <a:tailEnd/>
            </a:ln>
          </p:spPr>
          <p:txBody>
            <a:bodyPr/>
            <a:lstStyle/>
            <a:p>
              <a:pPr>
                <a:defRPr/>
              </a:pPr>
              <a:endParaRPr lang="es-ES" dirty="0">
                <a:latin typeface="Futura Book" pitchFamily="34" charset="0"/>
              </a:endParaRPr>
            </a:p>
          </p:txBody>
        </p:sp>
        <p:sp>
          <p:nvSpPr>
            <p:cNvPr id="14" name="Freeform 53"/>
            <p:cNvSpPr>
              <a:spLocks noEditPoints="1"/>
            </p:cNvSpPr>
            <p:nvPr userDrawn="1"/>
          </p:nvSpPr>
          <p:spPr bwMode="auto">
            <a:xfrm>
              <a:off x="1313" y="247"/>
              <a:ext cx="676" cy="294"/>
            </a:xfrm>
            <a:custGeom>
              <a:avLst/>
              <a:gdLst/>
              <a:ahLst/>
              <a:cxnLst>
                <a:cxn ang="0">
                  <a:pos x="1509" y="742"/>
                </a:cxn>
                <a:cxn ang="0">
                  <a:pos x="1509" y="859"/>
                </a:cxn>
                <a:cxn ang="0">
                  <a:pos x="1473" y="893"/>
                </a:cxn>
                <a:cxn ang="0">
                  <a:pos x="261" y="892"/>
                </a:cxn>
                <a:cxn ang="0">
                  <a:pos x="238" y="854"/>
                </a:cxn>
                <a:cxn ang="0">
                  <a:pos x="13" y="917"/>
                </a:cxn>
                <a:cxn ang="0">
                  <a:pos x="113" y="1081"/>
                </a:cxn>
                <a:cxn ang="0">
                  <a:pos x="284" y="1158"/>
                </a:cxn>
                <a:cxn ang="0">
                  <a:pos x="1590" y="1133"/>
                </a:cxn>
                <a:cxn ang="0">
                  <a:pos x="1729" y="1006"/>
                </a:cxn>
                <a:cxn ang="0">
                  <a:pos x="1782" y="817"/>
                </a:cxn>
                <a:cxn ang="0">
                  <a:pos x="1740" y="626"/>
                </a:cxn>
                <a:cxn ang="0">
                  <a:pos x="1634" y="512"/>
                </a:cxn>
                <a:cxn ang="0">
                  <a:pos x="1465" y="458"/>
                </a:cxn>
                <a:cxn ang="0">
                  <a:pos x="655" y="423"/>
                </a:cxn>
                <a:cxn ang="0">
                  <a:pos x="646" y="409"/>
                </a:cxn>
                <a:cxn ang="0">
                  <a:pos x="641" y="309"/>
                </a:cxn>
                <a:cxn ang="0">
                  <a:pos x="660" y="283"/>
                </a:cxn>
                <a:cxn ang="0">
                  <a:pos x="1940" y="259"/>
                </a:cxn>
                <a:cxn ang="0">
                  <a:pos x="2178" y="258"/>
                </a:cxn>
                <a:cxn ang="0">
                  <a:pos x="663" y="1"/>
                </a:cxn>
                <a:cxn ang="0">
                  <a:pos x="492" y="77"/>
                </a:cxn>
                <a:cxn ang="0">
                  <a:pos x="404" y="201"/>
                </a:cxn>
                <a:cxn ang="0">
                  <a:pos x="381" y="413"/>
                </a:cxn>
                <a:cxn ang="0">
                  <a:pos x="450" y="585"/>
                </a:cxn>
                <a:cxn ang="0">
                  <a:pos x="600" y="687"/>
                </a:cxn>
                <a:cxn ang="0">
                  <a:pos x="663" y="698"/>
                </a:cxn>
                <a:cxn ang="0">
                  <a:pos x="492" y="628"/>
                </a:cxn>
                <a:cxn ang="0">
                  <a:pos x="471" y="608"/>
                </a:cxn>
                <a:cxn ang="0">
                  <a:pos x="387" y="444"/>
                </a:cxn>
                <a:cxn ang="0">
                  <a:pos x="394" y="231"/>
                </a:cxn>
                <a:cxn ang="0">
                  <a:pos x="470" y="100"/>
                </a:cxn>
                <a:cxn ang="0">
                  <a:pos x="570" y="28"/>
                </a:cxn>
                <a:cxn ang="0">
                  <a:pos x="2673" y="0"/>
                </a:cxn>
                <a:cxn ang="0">
                  <a:pos x="1942" y="258"/>
                </a:cxn>
                <a:cxn ang="0">
                  <a:pos x="648" y="296"/>
                </a:cxn>
                <a:cxn ang="0">
                  <a:pos x="638" y="393"/>
                </a:cxn>
                <a:cxn ang="0">
                  <a:pos x="718" y="457"/>
                </a:cxn>
                <a:cxn ang="0">
                  <a:pos x="1581" y="484"/>
                </a:cxn>
                <a:cxn ang="0">
                  <a:pos x="1682" y="553"/>
                </a:cxn>
                <a:cxn ang="0">
                  <a:pos x="1764" y="684"/>
                </a:cxn>
                <a:cxn ang="0">
                  <a:pos x="1774" y="885"/>
                </a:cxn>
                <a:cxn ang="0">
                  <a:pos x="1689" y="1058"/>
                </a:cxn>
                <a:cxn ang="0">
                  <a:pos x="1668" y="1079"/>
                </a:cxn>
                <a:cxn ang="0">
                  <a:pos x="1497" y="1157"/>
                </a:cxn>
                <a:cxn ang="0">
                  <a:pos x="190" y="1132"/>
                </a:cxn>
                <a:cxn ang="0">
                  <a:pos x="113" y="1079"/>
                </a:cxn>
                <a:cxn ang="0">
                  <a:pos x="38" y="978"/>
                </a:cxn>
                <a:cxn ang="0">
                  <a:pos x="1" y="0"/>
                </a:cxn>
                <a:cxn ang="0">
                  <a:pos x="240" y="866"/>
                </a:cxn>
                <a:cxn ang="0">
                  <a:pos x="295" y="903"/>
                </a:cxn>
                <a:cxn ang="0">
                  <a:pos x="1500" y="873"/>
                </a:cxn>
                <a:cxn ang="0">
                  <a:pos x="1517" y="759"/>
                </a:cxn>
                <a:cxn ang="0">
                  <a:pos x="1444" y="701"/>
                </a:cxn>
              </a:cxnLst>
              <a:rect l="0" t="0" r="r" b="b"/>
              <a:pathLst>
                <a:path w="2674" h="1161">
                  <a:moveTo>
                    <a:pt x="1444" y="702"/>
                  </a:moveTo>
                  <a:lnTo>
                    <a:pt x="1459" y="704"/>
                  </a:lnTo>
                  <a:lnTo>
                    <a:pt x="1473" y="708"/>
                  </a:lnTo>
                  <a:lnTo>
                    <a:pt x="1487" y="717"/>
                  </a:lnTo>
                  <a:lnTo>
                    <a:pt x="1499" y="728"/>
                  </a:lnTo>
                  <a:lnTo>
                    <a:pt x="1509" y="742"/>
                  </a:lnTo>
                  <a:lnTo>
                    <a:pt x="1516" y="759"/>
                  </a:lnTo>
                  <a:lnTo>
                    <a:pt x="1520" y="779"/>
                  </a:lnTo>
                  <a:lnTo>
                    <a:pt x="1523" y="801"/>
                  </a:lnTo>
                  <a:lnTo>
                    <a:pt x="1520" y="822"/>
                  </a:lnTo>
                  <a:lnTo>
                    <a:pt x="1516" y="841"/>
                  </a:lnTo>
                  <a:lnTo>
                    <a:pt x="1509" y="859"/>
                  </a:lnTo>
                  <a:lnTo>
                    <a:pt x="1499" y="873"/>
                  </a:lnTo>
                  <a:lnTo>
                    <a:pt x="1486" y="885"/>
                  </a:lnTo>
                  <a:lnTo>
                    <a:pt x="1487" y="885"/>
                  </a:lnTo>
                  <a:lnTo>
                    <a:pt x="1486" y="885"/>
                  </a:lnTo>
                  <a:lnTo>
                    <a:pt x="1487" y="885"/>
                  </a:lnTo>
                  <a:lnTo>
                    <a:pt x="1473" y="893"/>
                  </a:lnTo>
                  <a:lnTo>
                    <a:pt x="1459" y="899"/>
                  </a:lnTo>
                  <a:lnTo>
                    <a:pt x="1444" y="901"/>
                  </a:lnTo>
                  <a:lnTo>
                    <a:pt x="295" y="901"/>
                  </a:lnTo>
                  <a:lnTo>
                    <a:pt x="282" y="900"/>
                  </a:lnTo>
                  <a:lnTo>
                    <a:pt x="271" y="897"/>
                  </a:lnTo>
                  <a:lnTo>
                    <a:pt x="261" y="892"/>
                  </a:lnTo>
                  <a:lnTo>
                    <a:pt x="252" y="885"/>
                  </a:lnTo>
                  <a:lnTo>
                    <a:pt x="252" y="886"/>
                  </a:lnTo>
                  <a:lnTo>
                    <a:pt x="252" y="885"/>
                  </a:lnTo>
                  <a:lnTo>
                    <a:pt x="252" y="886"/>
                  </a:lnTo>
                  <a:lnTo>
                    <a:pt x="241" y="866"/>
                  </a:lnTo>
                  <a:lnTo>
                    <a:pt x="238" y="854"/>
                  </a:lnTo>
                  <a:lnTo>
                    <a:pt x="238" y="0"/>
                  </a:lnTo>
                  <a:lnTo>
                    <a:pt x="0" y="0"/>
                  </a:lnTo>
                  <a:lnTo>
                    <a:pt x="0" y="817"/>
                  </a:lnTo>
                  <a:lnTo>
                    <a:pt x="1" y="851"/>
                  </a:lnTo>
                  <a:lnTo>
                    <a:pt x="6" y="885"/>
                  </a:lnTo>
                  <a:lnTo>
                    <a:pt x="13" y="917"/>
                  </a:lnTo>
                  <a:lnTo>
                    <a:pt x="24" y="948"/>
                  </a:lnTo>
                  <a:lnTo>
                    <a:pt x="37" y="978"/>
                  </a:lnTo>
                  <a:lnTo>
                    <a:pt x="52" y="1006"/>
                  </a:lnTo>
                  <a:lnTo>
                    <a:pt x="70" y="1033"/>
                  </a:lnTo>
                  <a:lnTo>
                    <a:pt x="90" y="1058"/>
                  </a:lnTo>
                  <a:lnTo>
                    <a:pt x="113" y="1081"/>
                  </a:lnTo>
                  <a:lnTo>
                    <a:pt x="137" y="1100"/>
                  </a:lnTo>
                  <a:lnTo>
                    <a:pt x="164" y="1119"/>
                  </a:lnTo>
                  <a:lnTo>
                    <a:pt x="190" y="1133"/>
                  </a:lnTo>
                  <a:lnTo>
                    <a:pt x="220" y="1144"/>
                  </a:lnTo>
                  <a:lnTo>
                    <a:pt x="251" y="1153"/>
                  </a:lnTo>
                  <a:lnTo>
                    <a:pt x="284" y="1158"/>
                  </a:lnTo>
                  <a:lnTo>
                    <a:pt x="316" y="1161"/>
                  </a:lnTo>
                  <a:lnTo>
                    <a:pt x="1465" y="1161"/>
                  </a:lnTo>
                  <a:lnTo>
                    <a:pt x="1497" y="1158"/>
                  </a:lnTo>
                  <a:lnTo>
                    <a:pt x="1530" y="1153"/>
                  </a:lnTo>
                  <a:lnTo>
                    <a:pt x="1561" y="1144"/>
                  </a:lnTo>
                  <a:lnTo>
                    <a:pt x="1590" y="1133"/>
                  </a:lnTo>
                  <a:lnTo>
                    <a:pt x="1617" y="1119"/>
                  </a:lnTo>
                  <a:lnTo>
                    <a:pt x="1644" y="1100"/>
                  </a:lnTo>
                  <a:lnTo>
                    <a:pt x="1668" y="1081"/>
                  </a:lnTo>
                  <a:lnTo>
                    <a:pt x="1691" y="1058"/>
                  </a:lnTo>
                  <a:lnTo>
                    <a:pt x="1710" y="1033"/>
                  </a:lnTo>
                  <a:lnTo>
                    <a:pt x="1729" y="1006"/>
                  </a:lnTo>
                  <a:lnTo>
                    <a:pt x="1744" y="978"/>
                  </a:lnTo>
                  <a:lnTo>
                    <a:pt x="1757" y="948"/>
                  </a:lnTo>
                  <a:lnTo>
                    <a:pt x="1768" y="917"/>
                  </a:lnTo>
                  <a:lnTo>
                    <a:pt x="1775" y="885"/>
                  </a:lnTo>
                  <a:lnTo>
                    <a:pt x="1780" y="851"/>
                  </a:lnTo>
                  <a:lnTo>
                    <a:pt x="1782" y="817"/>
                  </a:lnTo>
                  <a:lnTo>
                    <a:pt x="1782" y="780"/>
                  </a:lnTo>
                  <a:lnTo>
                    <a:pt x="1780" y="748"/>
                  </a:lnTo>
                  <a:lnTo>
                    <a:pt x="1775" y="715"/>
                  </a:lnTo>
                  <a:lnTo>
                    <a:pt x="1765" y="684"/>
                  </a:lnTo>
                  <a:lnTo>
                    <a:pt x="1754" y="655"/>
                  </a:lnTo>
                  <a:lnTo>
                    <a:pt x="1740" y="626"/>
                  </a:lnTo>
                  <a:lnTo>
                    <a:pt x="1723" y="599"/>
                  </a:lnTo>
                  <a:lnTo>
                    <a:pt x="1705" y="575"/>
                  </a:lnTo>
                  <a:lnTo>
                    <a:pt x="1684" y="551"/>
                  </a:lnTo>
                  <a:lnTo>
                    <a:pt x="1682" y="551"/>
                  </a:lnTo>
                  <a:lnTo>
                    <a:pt x="1660" y="530"/>
                  </a:lnTo>
                  <a:lnTo>
                    <a:pt x="1634" y="512"/>
                  </a:lnTo>
                  <a:lnTo>
                    <a:pt x="1609" y="496"/>
                  </a:lnTo>
                  <a:lnTo>
                    <a:pt x="1581" y="482"/>
                  </a:lnTo>
                  <a:lnTo>
                    <a:pt x="1552" y="472"/>
                  </a:lnTo>
                  <a:lnTo>
                    <a:pt x="1524" y="464"/>
                  </a:lnTo>
                  <a:lnTo>
                    <a:pt x="1494" y="460"/>
                  </a:lnTo>
                  <a:lnTo>
                    <a:pt x="1465" y="458"/>
                  </a:lnTo>
                  <a:lnTo>
                    <a:pt x="732" y="458"/>
                  </a:lnTo>
                  <a:lnTo>
                    <a:pt x="718" y="456"/>
                  </a:lnTo>
                  <a:lnTo>
                    <a:pt x="706" y="454"/>
                  </a:lnTo>
                  <a:lnTo>
                    <a:pt x="684" y="447"/>
                  </a:lnTo>
                  <a:lnTo>
                    <a:pt x="667" y="436"/>
                  </a:lnTo>
                  <a:lnTo>
                    <a:pt x="655" y="423"/>
                  </a:lnTo>
                  <a:lnTo>
                    <a:pt x="655" y="424"/>
                  </a:lnTo>
                  <a:lnTo>
                    <a:pt x="656" y="424"/>
                  </a:lnTo>
                  <a:lnTo>
                    <a:pt x="655" y="423"/>
                  </a:lnTo>
                  <a:lnTo>
                    <a:pt x="655" y="424"/>
                  </a:lnTo>
                  <a:lnTo>
                    <a:pt x="656" y="424"/>
                  </a:lnTo>
                  <a:lnTo>
                    <a:pt x="646" y="409"/>
                  </a:lnTo>
                  <a:lnTo>
                    <a:pt x="639" y="393"/>
                  </a:lnTo>
                  <a:lnTo>
                    <a:pt x="635" y="376"/>
                  </a:lnTo>
                  <a:lnTo>
                    <a:pt x="634" y="358"/>
                  </a:lnTo>
                  <a:lnTo>
                    <a:pt x="634" y="337"/>
                  </a:lnTo>
                  <a:lnTo>
                    <a:pt x="635" y="323"/>
                  </a:lnTo>
                  <a:lnTo>
                    <a:pt x="641" y="309"/>
                  </a:lnTo>
                  <a:lnTo>
                    <a:pt x="649" y="296"/>
                  </a:lnTo>
                  <a:lnTo>
                    <a:pt x="662" y="283"/>
                  </a:lnTo>
                  <a:lnTo>
                    <a:pt x="660" y="283"/>
                  </a:lnTo>
                  <a:lnTo>
                    <a:pt x="660" y="285"/>
                  </a:lnTo>
                  <a:lnTo>
                    <a:pt x="662" y="283"/>
                  </a:lnTo>
                  <a:lnTo>
                    <a:pt x="660" y="283"/>
                  </a:lnTo>
                  <a:lnTo>
                    <a:pt x="660" y="285"/>
                  </a:lnTo>
                  <a:lnTo>
                    <a:pt x="676" y="273"/>
                  </a:lnTo>
                  <a:lnTo>
                    <a:pt x="693" y="266"/>
                  </a:lnTo>
                  <a:lnTo>
                    <a:pt x="711" y="261"/>
                  </a:lnTo>
                  <a:lnTo>
                    <a:pt x="732" y="259"/>
                  </a:lnTo>
                  <a:lnTo>
                    <a:pt x="1940" y="259"/>
                  </a:lnTo>
                  <a:lnTo>
                    <a:pt x="1940" y="258"/>
                  </a:lnTo>
                  <a:lnTo>
                    <a:pt x="1940" y="1161"/>
                  </a:lnTo>
                  <a:lnTo>
                    <a:pt x="2178" y="1161"/>
                  </a:lnTo>
                  <a:lnTo>
                    <a:pt x="2179" y="1160"/>
                  </a:lnTo>
                  <a:lnTo>
                    <a:pt x="2179" y="258"/>
                  </a:lnTo>
                  <a:lnTo>
                    <a:pt x="2178" y="258"/>
                  </a:lnTo>
                  <a:lnTo>
                    <a:pt x="2178" y="259"/>
                  </a:lnTo>
                  <a:lnTo>
                    <a:pt x="2673" y="259"/>
                  </a:lnTo>
                  <a:lnTo>
                    <a:pt x="2674" y="258"/>
                  </a:lnTo>
                  <a:lnTo>
                    <a:pt x="2674" y="0"/>
                  </a:lnTo>
                  <a:lnTo>
                    <a:pt x="696" y="0"/>
                  </a:lnTo>
                  <a:lnTo>
                    <a:pt x="663" y="1"/>
                  </a:lnTo>
                  <a:lnTo>
                    <a:pt x="631" y="7"/>
                  </a:lnTo>
                  <a:lnTo>
                    <a:pt x="600" y="15"/>
                  </a:lnTo>
                  <a:lnTo>
                    <a:pt x="570" y="26"/>
                  </a:lnTo>
                  <a:lnTo>
                    <a:pt x="543" y="41"/>
                  </a:lnTo>
                  <a:lnTo>
                    <a:pt x="516" y="58"/>
                  </a:lnTo>
                  <a:lnTo>
                    <a:pt x="492" y="77"/>
                  </a:lnTo>
                  <a:lnTo>
                    <a:pt x="470" y="98"/>
                  </a:lnTo>
                  <a:lnTo>
                    <a:pt x="470" y="100"/>
                  </a:lnTo>
                  <a:lnTo>
                    <a:pt x="450" y="122"/>
                  </a:lnTo>
                  <a:lnTo>
                    <a:pt x="432" y="148"/>
                  </a:lnTo>
                  <a:lnTo>
                    <a:pt x="416" y="175"/>
                  </a:lnTo>
                  <a:lnTo>
                    <a:pt x="404" y="201"/>
                  </a:lnTo>
                  <a:lnTo>
                    <a:pt x="392" y="231"/>
                  </a:lnTo>
                  <a:lnTo>
                    <a:pt x="385" y="261"/>
                  </a:lnTo>
                  <a:lnTo>
                    <a:pt x="381" y="290"/>
                  </a:lnTo>
                  <a:lnTo>
                    <a:pt x="380" y="321"/>
                  </a:lnTo>
                  <a:lnTo>
                    <a:pt x="380" y="379"/>
                  </a:lnTo>
                  <a:lnTo>
                    <a:pt x="381" y="413"/>
                  </a:lnTo>
                  <a:lnTo>
                    <a:pt x="385" y="444"/>
                  </a:lnTo>
                  <a:lnTo>
                    <a:pt x="392" y="475"/>
                  </a:lnTo>
                  <a:lnTo>
                    <a:pt x="404" y="505"/>
                  </a:lnTo>
                  <a:lnTo>
                    <a:pt x="416" y="533"/>
                  </a:lnTo>
                  <a:lnTo>
                    <a:pt x="432" y="560"/>
                  </a:lnTo>
                  <a:lnTo>
                    <a:pt x="450" y="585"/>
                  </a:lnTo>
                  <a:lnTo>
                    <a:pt x="470" y="608"/>
                  </a:lnTo>
                  <a:lnTo>
                    <a:pt x="492" y="629"/>
                  </a:lnTo>
                  <a:lnTo>
                    <a:pt x="516" y="647"/>
                  </a:lnTo>
                  <a:lnTo>
                    <a:pt x="543" y="663"/>
                  </a:lnTo>
                  <a:lnTo>
                    <a:pt x="570" y="677"/>
                  </a:lnTo>
                  <a:lnTo>
                    <a:pt x="600" y="687"/>
                  </a:lnTo>
                  <a:lnTo>
                    <a:pt x="631" y="695"/>
                  </a:lnTo>
                  <a:lnTo>
                    <a:pt x="663" y="700"/>
                  </a:lnTo>
                  <a:lnTo>
                    <a:pt x="696" y="702"/>
                  </a:lnTo>
                  <a:lnTo>
                    <a:pt x="1444" y="702"/>
                  </a:lnTo>
                  <a:close/>
                  <a:moveTo>
                    <a:pt x="696" y="701"/>
                  </a:moveTo>
                  <a:lnTo>
                    <a:pt x="663" y="698"/>
                  </a:lnTo>
                  <a:lnTo>
                    <a:pt x="631" y="694"/>
                  </a:lnTo>
                  <a:lnTo>
                    <a:pt x="600" y="686"/>
                  </a:lnTo>
                  <a:lnTo>
                    <a:pt x="570" y="676"/>
                  </a:lnTo>
                  <a:lnTo>
                    <a:pt x="543" y="662"/>
                  </a:lnTo>
                  <a:lnTo>
                    <a:pt x="516" y="646"/>
                  </a:lnTo>
                  <a:lnTo>
                    <a:pt x="492" y="628"/>
                  </a:lnTo>
                  <a:lnTo>
                    <a:pt x="470" y="607"/>
                  </a:lnTo>
                  <a:lnTo>
                    <a:pt x="470" y="608"/>
                  </a:lnTo>
                  <a:lnTo>
                    <a:pt x="471" y="608"/>
                  </a:lnTo>
                  <a:lnTo>
                    <a:pt x="470" y="607"/>
                  </a:lnTo>
                  <a:lnTo>
                    <a:pt x="470" y="608"/>
                  </a:lnTo>
                  <a:lnTo>
                    <a:pt x="471" y="608"/>
                  </a:lnTo>
                  <a:lnTo>
                    <a:pt x="451" y="585"/>
                  </a:lnTo>
                  <a:lnTo>
                    <a:pt x="433" y="560"/>
                  </a:lnTo>
                  <a:lnTo>
                    <a:pt x="418" y="533"/>
                  </a:lnTo>
                  <a:lnTo>
                    <a:pt x="405" y="505"/>
                  </a:lnTo>
                  <a:lnTo>
                    <a:pt x="394" y="475"/>
                  </a:lnTo>
                  <a:lnTo>
                    <a:pt x="387" y="444"/>
                  </a:lnTo>
                  <a:lnTo>
                    <a:pt x="382" y="413"/>
                  </a:lnTo>
                  <a:lnTo>
                    <a:pt x="381" y="379"/>
                  </a:lnTo>
                  <a:lnTo>
                    <a:pt x="381" y="321"/>
                  </a:lnTo>
                  <a:lnTo>
                    <a:pt x="382" y="290"/>
                  </a:lnTo>
                  <a:lnTo>
                    <a:pt x="387" y="261"/>
                  </a:lnTo>
                  <a:lnTo>
                    <a:pt x="394" y="231"/>
                  </a:lnTo>
                  <a:lnTo>
                    <a:pt x="405" y="201"/>
                  </a:lnTo>
                  <a:lnTo>
                    <a:pt x="418" y="175"/>
                  </a:lnTo>
                  <a:lnTo>
                    <a:pt x="433" y="148"/>
                  </a:lnTo>
                  <a:lnTo>
                    <a:pt x="451" y="122"/>
                  </a:lnTo>
                  <a:lnTo>
                    <a:pt x="471" y="100"/>
                  </a:lnTo>
                  <a:lnTo>
                    <a:pt x="470" y="100"/>
                  </a:lnTo>
                  <a:lnTo>
                    <a:pt x="471" y="100"/>
                  </a:lnTo>
                  <a:lnTo>
                    <a:pt x="470" y="100"/>
                  </a:lnTo>
                  <a:lnTo>
                    <a:pt x="492" y="79"/>
                  </a:lnTo>
                  <a:lnTo>
                    <a:pt x="516" y="59"/>
                  </a:lnTo>
                  <a:lnTo>
                    <a:pt x="543" y="42"/>
                  </a:lnTo>
                  <a:lnTo>
                    <a:pt x="570" y="28"/>
                  </a:lnTo>
                  <a:lnTo>
                    <a:pt x="600" y="17"/>
                  </a:lnTo>
                  <a:lnTo>
                    <a:pt x="631" y="8"/>
                  </a:lnTo>
                  <a:lnTo>
                    <a:pt x="663" y="2"/>
                  </a:lnTo>
                  <a:lnTo>
                    <a:pt x="696" y="1"/>
                  </a:lnTo>
                  <a:lnTo>
                    <a:pt x="2673" y="1"/>
                  </a:lnTo>
                  <a:lnTo>
                    <a:pt x="2673" y="0"/>
                  </a:lnTo>
                  <a:lnTo>
                    <a:pt x="2673" y="258"/>
                  </a:lnTo>
                  <a:lnTo>
                    <a:pt x="2178" y="258"/>
                  </a:lnTo>
                  <a:lnTo>
                    <a:pt x="2178" y="1160"/>
                  </a:lnTo>
                  <a:lnTo>
                    <a:pt x="1940" y="1160"/>
                  </a:lnTo>
                  <a:lnTo>
                    <a:pt x="1942" y="1160"/>
                  </a:lnTo>
                  <a:lnTo>
                    <a:pt x="1942" y="258"/>
                  </a:lnTo>
                  <a:lnTo>
                    <a:pt x="732" y="258"/>
                  </a:lnTo>
                  <a:lnTo>
                    <a:pt x="711" y="259"/>
                  </a:lnTo>
                  <a:lnTo>
                    <a:pt x="693" y="265"/>
                  </a:lnTo>
                  <a:lnTo>
                    <a:pt x="676" y="272"/>
                  </a:lnTo>
                  <a:lnTo>
                    <a:pt x="660" y="283"/>
                  </a:lnTo>
                  <a:lnTo>
                    <a:pt x="648" y="296"/>
                  </a:lnTo>
                  <a:lnTo>
                    <a:pt x="639" y="309"/>
                  </a:lnTo>
                  <a:lnTo>
                    <a:pt x="634" y="323"/>
                  </a:lnTo>
                  <a:lnTo>
                    <a:pt x="632" y="337"/>
                  </a:lnTo>
                  <a:lnTo>
                    <a:pt x="632" y="358"/>
                  </a:lnTo>
                  <a:lnTo>
                    <a:pt x="634" y="376"/>
                  </a:lnTo>
                  <a:lnTo>
                    <a:pt x="638" y="393"/>
                  </a:lnTo>
                  <a:lnTo>
                    <a:pt x="645" y="409"/>
                  </a:lnTo>
                  <a:lnTo>
                    <a:pt x="655" y="424"/>
                  </a:lnTo>
                  <a:lnTo>
                    <a:pt x="667" y="437"/>
                  </a:lnTo>
                  <a:lnTo>
                    <a:pt x="684" y="448"/>
                  </a:lnTo>
                  <a:lnTo>
                    <a:pt x="706" y="456"/>
                  </a:lnTo>
                  <a:lnTo>
                    <a:pt x="718" y="457"/>
                  </a:lnTo>
                  <a:lnTo>
                    <a:pt x="732" y="460"/>
                  </a:lnTo>
                  <a:lnTo>
                    <a:pt x="1465" y="460"/>
                  </a:lnTo>
                  <a:lnTo>
                    <a:pt x="1494" y="461"/>
                  </a:lnTo>
                  <a:lnTo>
                    <a:pt x="1524" y="465"/>
                  </a:lnTo>
                  <a:lnTo>
                    <a:pt x="1552" y="474"/>
                  </a:lnTo>
                  <a:lnTo>
                    <a:pt x="1581" y="484"/>
                  </a:lnTo>
                  <a:lnTo>
                    <a:pt x="1609" y="498"/>
                  </a:lnTo>
                  <a:lnTo>
                    <a:pt x="1634" y="513"/>
                  </a:lnTo>
                  <a:lnTo>
                    <a:pt x="1660" y="532"/>
                  </a:lnTo>
                  <a:lnTo>
                    <a:pt x="1682" y="553"/>
                  </a:lnTo>
                  <a:lnTo>
                    <a:pt x="1682" y="551"/>
                  </a:lnTo>
                  <a:lnTo>
                    <a:pt x="1682" y="553"/>
                  </a:lnTo>
                  <a:lnTo>
                    <a:pt x="1682" y="551"/>
                  </a:lnTo>
                  <a:lnTo>
                    <a:pt x="1703" y="575"/>
                  </a:lnTo>
                  <a:lnTo>
                    <a:pt x="1722" y="599"/>
                  </a:lnTo>
                  <a:lnTo>
                    <a:pt x="1739" y="626"/>
                  </a:lnTo>
                  <a:lnTo>
                    <a:pt x="1753" y="655"/>
                  </a:lnTo>
                  <a:lnTo>
                    <a:pt x="1764" y="684"/>
                  </a:lnTo>
                  <a:lnTo>
                    <a:pt x="1774" y="715"/>
                  </a:lnTo>
                  <a:lnTo>
                    <a:pt x="1778" y="748"/>
                  </a:lnTo>
                  <a:lnTo>
                    <a:pt x="1781" y="780"/>
                  </a:lnTo>
                  <a:lnTo>
                    <a:pt x="1781" y="817"/>
                  </a:lnTo>
                  <a:lnTo>
                    <a:pt x="1778" y="851"/>
                  </a:lnTo>
                  <a:lnTo>
                    <a:pt x="1774" y="885"/>
                  </a:lnTo>
                  <a:lnTo>
                    <a:pt x="1767" y="917"/>
                  </a:lnTo>
                  <a:lnTo>
                    <a:pt x="1756" y="948"/>
                  </a:lnTo>
                  <a:lnTo>
                    <a:pt x="1743" y="978"/>
                  </a:lnTo>
                  <a:lnTo>
                    <a:pt x="1727" y="1006"/>
                  </a:lnTo>
                  <a:lnTo>
                    <a:pt x="1709" y="1033"/>
                  </a:lnTo>
                  <a:lnTo>
                    <a:pt x="1689" y="1058"/>
                  </a:lnTo>
                  <a:lnTo>
                    <a:pt x="1667" y="1081"/>
                  </a:lnTo>
                  <a:lnTo>
                    <a:pt x="1668" y="1081"/>
                  </a:lnTo>
                  <a:lnTo>
                    <a:pt x="1668" y="1079"/>
                  </a:lnTo>
                  <a:lnTo>
                    <a:pt x="1667" y="1081"/>
                  </a:lnTo>
                  <a:lnTo>
                    <a:pt x="1668" y="1081"/>
                  </a:lnTo>
                  <a:lnTo>
                    <a:pt x="1668" y="1079"/>
                  </a:lnTo>
                  <a:lnTo>
                    <a:pt x="1644" y="1099"/>
                  </a:lnTo>
                  <a:lnTo>
                    <a:pt x="1617" y="1117"/>
                  </a:lnTo>
                  <a:lnTo>
                    <a:pt x="1590" y="1132"/>
                  </a:lnTo>
                  <a:lnTo>
                    <a:pt x="1561" y="1143"/>
                  </a:lnTo>
                  <a:lnTo>
                    <a:pt x="1530" y="1151"/>
                  </a:lnTo>
                  <a:lnTo>
                    <a:pt x="1497" y="1157"/>
                  </a:lnTo>
                  <a:lnTo>
                    <a:pt x="1465" y="1160"/>
                  </a:lnTo>
                  <a:lnTo>
                    <a:pt x="316" y="1160"/>
                  </a:lnTo>
                  <a:lnTo>
                    <a:pt x="284" y="1157"/>
                  </a:lnTo>
                  <a:lnTo>
                    <a:pt x="251" y="1151"/>
                  </a:lnTo>
                  <a:lnTo>
                    <a:pt x="220" y="1143"/>
                  </a:lnTo>
                  <a:lnTo>
                    <a:pt x="190" y="1132"/>
                  </a:lnTo>
                  <a:lnTo>
                    <a:pt x="164" y="1117"/>
                  </a:lnTo>
                  <a:lnTo>
                    <a:pt x="137" y="1099"/>
                  </a:lnTo>
                  <a:lnTo>
                    <a:pt x="113" y="1079"/>
                  </a:lnTo>
                  <a:lnTo>
                    <a:pt x="113" y="1081"/>
                  </a:lnTo>
                  <a:lnTo>
                    <a:pt x="114" y="1081"/>
                  </a:lnTo>
                  <a:lnTo>
                    <a:pt x="113" y="1079"/>
                  </a:lnTo>
                  <a:lnTo>
                    <a:pt x="113" y="1081"/>
                  </a:lnTo>
                  <a:lnTo>
                    <a:pt x="114" y="1081"/>
                  </a:lnTo>
                  <a:lnTo>
                    <a:pt x="92" y="1058"/>
                  </a:lnTo>
                  <a:lnTo>
                    <a:pt x="72" y="1033"/>
                  </a:lnTo>
                  <a:lnTo>
                    <a:pt x="53" y="1006"/>
                  </a:lnTo>
                  <a:lnTo>
                    <a:pt x="38" y="978"/>
                  </a:lnTo>
                  <a:lnTo>
                    <a:pt x="25" y="948"/>
                  </a:lnTo>
                  <a:lnTo>
                    <a:pt x="14" y="917"/>
                  </a:lnTo>
                  <a:lnTo>
                    <a:pt x="7" y="885"/>
                  </a:lnTo>
                  <a:lnTo>
                    <a:pt x="3" y="851"/>
                  </a:lnTo>
                  <a:lnTo>
                    <a:pt x="1" y="817"/>
                  </a:lnTo>
                  <a:lnTo>
                    <a:pt x="1" y="0"/>
                  </a:lnTo>
                  <a:lnTo>
                    <a:pt x="0" y="0"/>
                  </a:lnTo>
                  <a:lnTo>
                    <a:pt x="0" y="1"/>
                  </a:lnTo>
                  <a:lnTo>
                    <a:pt x="237" y="1"/>
                  </a:lnTo>
                  <a:lnTo>
                    <a:pt x="237" y="0"/>
                  </a:lnTo>
                  <a:lnTo>
                    <a:pt x="237" y="854"/>
                  </a:lnTo>
                  <a:lnTo>
                    <a:pt x="240" y="866"/>
                  </a:lnTo>
                  <a:lnTo>
                    <a:pt x="251" y="886"/>
                  </a:lnTo>
                  <a:lnTo>
                    <a:pt x="252" y="886"/>
                  </a:lnTo>
                  <a:lnTo>
                    <a:pt x="261" y="893"/>
                  </a:lnTo>
                  <a:lnTo>
                    <a:pt x="271" y="899"/>
                  </a:lnTo>
                  <a:lnTo>
                    <a:pt x="282" y="901"/>
                  </a:lnTo>
                  <a:lnTo>
                    <a:pt x="295" y="903"/>
                  </a:lnTo>
                  <a:lnTo>
                    <a:pt x="1444" y="903"/>
                  </a:lnTo>
                  <a:lnTo>
                    <a:pt x="1459" y="900"/>
                  </a:lnTo>
                  <a:lnTo>
                    <a:pt x="1473" y="894"/>
                  </a:lnTo>
                  <a:lnTo>
                    <a:pt x="1487" y="886"/>
                  </a:lnTo>
                  <a:lnTo>
                    <a:pt x="1487" y="885"/>
                  </a:lnTo>
                  <a:lnTo>
                    <a:pt x="1500" y="873"/>
                  </a:lnTo>
                  <a:lnTo>
                    <a:pt x="1510" y="859"/>
                  </a:lnTo>
                  <a:lnTo>
                    <a:pt x="1517" y="841"/>
                  </a:lnTo>
                  <a:lnTo>
                    <a:pt x="1521" y="822"/>
                  </a:lnTo>
                  <a:lnTo>
                    <a:pt x="1524" y="801"/>
                  </a:lnTo>
                  <a:lnTo>
                    <a:pt x="1521" y="779"/>
                  </a:lnTo>
                  <a:lnTo>
                    <a:pt x="1517" y="759"/>
                  </a:lnTo>
                  <a:lnTo>
                    <a:pt x="1510" y="742"/>
                  </a:lnTo>
                  <a:lnTo>
                    <a:pt x="1500" y="728"/>
                  </a:lnTo>
                  <a:lnTo>
                    <a:pt x="1487" y="715"/>
                  </a:lnTo>
                  <a:lnTo>
                    <a:pt x="1473" y="707"/>
                  </a:lnTo>
                  <a:lnTo>
                    <a:pt x="1459" y="702"/>
                  </a:lnTo>
                  <a:lnTo>
                    <a:pt x="1444" y="701"/>
                  </a:lnTo>
                  <a:lnTo>
                    <a:pt x="696" y="701"/>
                  </a:lnTo>
                  <a:close/>
                </a:path>
              </a:pathLst>
            </a:custGeom>
            <a:solidFill>
              <a:srgbClr val="000000"/>
            </a:solidFill>
            <a:ln w="0">
              <a:solidFill>
                <a:srgbClr val="000000"/>
              </a:solidFill>
              <a:prstDash val="solid"/>
              <a:round/>
              <a:headEnd/>
              <a:tailEnd/>
            </a:ln>
          </p:spPr>
          <p:txBody>
            <a:bodyPr/>
            <a:lstStyle/>
            <a:p>
              <a:pPr>
                <a:defRPr/>
              </a:pPr>
              <a:endParaRPr lang="es-ES" dirty="0">
                <a:latin typeface="Futura Book" pitchFamily="34" charset="0"/>
              </a:endParaRPr>
            </a:p>
          </p:txBody>
        </p:sp>
        <p:sp>
          <p:nvSpPr>
            <p:cNvPr id="15" name="Text Box 55"/>
            <p:cNvSpPr txBox="1">
              <a:spLocks noChangeArrowheads="1"/>
            </p:cNvSpPr>
            <p:nvPr userDrawn="1"/>
          </p:nvSpPr>
          <p:spPr bwMode="auto">
            <a:xfrm>
              <a:off x="814" y="552"/>
              <a:ext cx="2061" cy="233"/>
            </a:xfrm>
            <a:prstGeom prst="rect">
              <a:avLst/>
            </a:prstGeom>
            <a:noFill/>
            <a:ln w="9525">
              <a:noFill/>
              <a:miter lim="800000"/>
              <a:headEnd/>
              <a:tailEnd/>
            </a:ln>
            <a:effectLst/>
          </p:spPr>
          <p:txBody>
            <a:bodyPr wrap="none">
              <a:spAutoFit/>
            </a:bodyPr>
            <a:lstStyle/>
            <a:p>
              <a:pPr>
                <a:defRPr/>
              </a:pPr>
              <a:r>
                <a:rPr lang="es-ES" dirty="0" smtClean="0">
                  <a:solidFill>
                    <a:schemeClr val="bg1"/>
                  </a:solidFill>
                  <a:latin typeface="Futura Book" pitchFamily="34" charset="0"/>
                </a:rPr>
                <a:t>Standards Coordination Office</a:t>
              </a:r>
              <a:endParaRPr lang="es-ES" dirty="0">
                <a:solidFill>
                  <a:schemeClr val="bg1"/>
                </a:solidFill>
                <a:latin typeface="Futura Book" pitchFamily="34" charset="0"/>
              </a:endParaRPr>
            </a:p>
          </p:txBody>
        </p:sp>
      </p:grpSp>
      <p:sp>
        <p:nvSpPr>
          <p:cNvPr id="3074" name="Rectangle 2"/>
          <p:cNvSpPr>
            <a:spLocks noGrp="1" noChangeArrowheads="1"/>
          </p:cNvSpPr>
          <p:nvPr>
            <p:ph type="ctrTitle"/>
          </p:nvPr>
        </p:nvSpPr>
        <p:spPr>
          <a:xfrm>
            <a:off x="3714744" y="2998788"/>
            <a:ext cx="4978406" cy="1066800"/>
          </a:xfrm>
        </p:spPr>
        <p:txBody>
          <a:bodyPr/>
          <a:lstStyle>
            <a:lvl1pPr algn="r">
              <a:lnSpc>
                <a:spcPct val="120000"/>
              </a:lnSpc>
              <a:spcBef>
                <a:spcPct val="40000"/>
              </a:spcBef>
              <a:defRPr>
                <a:solidFill>
                  <a:srgbClr val="0A7CB8"/>
                </a:solidFill>
              </a:defRPr>
            </a:lvl1pPr>
          </a:lstStyle>
          <a:p>
            <a:r>
              <a:rPr lang="en-US" dirty="0" smtClean="0"/>
              <a:t>Click to edit Master title style</a:t>
            </a:r>
            <a:endParaRPr lang="es-ES_tradnl" dirty="0"/>
          </a:p>
        </p:txBody>
      </p:sp>
      <p:sp>
        <p:nvSpPr>
          <p:cNvPr id="3075" name="Rectangle 3"/>
          <p:cNvSpPr>
            <a:spLocks noGrp="1" noChangeArrowheads="1"/>
          </p:cNvSpPr>
          <p:nvPr>
            <p:ph type="subTitle" idx="1"/>
          </p:nvPr>
        </p:nvSpPr>
        <p:spPr>
          <a:xfrm>
            <a:off x="4191000" y="4365625"/>
            <a:ext cx="4505325" cy="1008063"/>
          </a:xfrm>
        </p:spPr>
        <p:txBody>
          <a:bodyPr/>
          <a:lstStyle>
            <a:lvl1pPr algn="r">
              <a:defRPr sz="2000"/>
            </a:lvl1pPr>
          </a:lstStyle>
          <a:p>
            <a:r>
              <a:rPr lang="en-US" dirty="0" smtClean="0"/>
              <a:t>Click to edit Master subtitle style</a:t>
            </a:r>
            <a:endParaRPr lang="es-ES_tradnl" dirty="0"/>
          </a:p>
        </p:txBody>
      </p:sp>
      <p:sp>
        <p:nvSpPr>
          <p:cNvPr id="16" name="Rectangle 5"/>
          <p:cNvSpPr>
            <a:spLocks noGrp="1" noChangeArrowheads="1"/>
          </p:cNvSpPr>
          <p:nvPr>
            <p:ph type="ftr" sz="quarter" idx="10"/>
          </p:nvPr>
        </p:nvSpPr>
        <p:spPr>
          <a:xfrm rot="16200000">
            <a:off x="-1307306" y="3656806"/>
            <a:ext cx="2895600" cy="280988"/>
          </a:xfrm>
        </p:spPr>
        <p:txBody>
          <a:bodyPr/>
          <a:lstStyle>
            <a:lvl1pPr>
              <a:defRPr/>
            </a:lvl1pPr>
          </a:lstStyle>
          <a:p>
            <a:pPr>
              <a:defRPr/>
            </a:pPr>
            <a:endParaRPr lang="es-ES_tradnl" dirty="0"/>
          </a:p>
        </p:txBody>
      </p:sp>
      <p:sp>
        <p:nvSpPr>
          <p:cNvPr id="17" name="Marcador de número de diapositiva 4"/>
          <p:cNvSpPr>
            <a:spLocks noGrp="1"/>
          </p:cNvSpPr>
          <p:nvPr>
            <p:ph type="sldNum" sz="quarter" idx="11"/>
          </p:nvPr>
        </p:nvSpPr>
        <p:spPr/>
        <p:txBody>
          <a:bodyPr/>
          <a:lstStyle>
            <a:lvl1pPr>
              <a:defRPr/>
            </a:lvl1pPr>
          </a:lstStyle>
          <a:p>
            <a:pPr>
              <a:defRPr/>
            </a:pPr>
            <a:fld id="{07C8975F-1AAE-49C6-8DF2-4C460E79F42D}" type="slidenum">
              <a:rPr lang="es-ES_tradnl"/>
              <a:pPr>
                <a:defRPr/>
              </a:pPr>
              <a:t>‹#›</a:t>
            </a:fld>
            <a:endParaRPr lang="es-ES_tradnl"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age and Title">
    <p:spTree>
      <p:nvGrpSpPr>
        <p:cNvPr id="1" name=""/>
        <p:cNvGrpSpPr/>
        <p:nvPr/>
      </p:nvGrpSpPr>
      <p:grpSpPr>
        <a:xfrm>
          <a:off x="0" y="0"/>
          <a:ext cx="0" cy="0"/>
          <a:chOff x="0" y="0"/>
          <a:chExt cx="0" cy="0"/>
        </a:xfrm>
      </p:grpSpPr>
      <p:sp>
        <p:nvSpPr>
          <p:cNvPr id="5"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2" name="Título 1"/>
          <p:cNvSpPr>
            <a:spLocks noGrp="1"/>
          </p:cNvSpPr>
          <p:nvPr>
            <p:ph type="title"/>
          </p:nvPr>
        </p:nvSpPr>
        <p:spPr>
          <a:xfrm>
            <a:off x="1500166" y="4800600"/>
            <a:ext cx="5486400" cy="566738"/>
          </a:xfrm>
        </p:spPr>
        <p:txBody>
          <a:bodyPr anchor="b"/>
          <a:lstStyle>
            <a:lvl1pPr algn="l">
              <a:defRPr sz="2000" b="1">
                <a:solidFill>
                  <a:schemeClr val="tx1"/>
                </a:solidFill>
              </a:defRPr>
            </a:lvl1pPr>
          </a:lstStyle>
          <a:p>
            <a:r>
              <a:rPr lang="en-US" noProof="0" dirty="0" smtClean="0"/>
              <a:t>Click to edit Master title style</a:t>
            </a:r>
            <a:endParaRPr lang="en-US" noProof="0" dirty="0"/>
          </a:p>
        </p:txBody>
      </p:sp>
      <p:sp>
        <p:nvSpPr>
          <p:cNvPr id="3" name="Marcador de posición de imagen 2"/>
          <p:cNvSpPr>
            <a:spLocks noGrp="1"/>
          </p:cNvSpPr>
          <p:nvPr>
            <p:ph type="pic" idx="1"/>
          </p:nvPr>
        </p:nvSpPr>
        <p:spPr>
          <a:xfrm>
            <a:off x="1500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Marcador de texto 3"/>
          <p:cNvSpPr>
            <a:spLocks noGrp="1"/>
          </p:cNvSpPr>
          <p:nvPr>
            <p:ph type="body" sz="half" idx="2"/>
          </p:nvPr>
        </p:nvSpPr>
        <p:spPr>
          <a:xfrm>
            <a:off x="1500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Marcador de pie de página 4"/>
          <p:cNvSpPr>
            <a:spLocks noGrp="1"/>
          </p:cNvSpPr>
          <p:nvPr>
            <p:ph type="ftr" sz="quarter" idx="10"/>
          </p:nvPr>
        </p:nvSpPr>
        <p:spPr/>
        <p:txBody>
          <a:bodyPr/>
          <a:lstStyle>
            <a:lvl1pPr>
              <a:defRPr/>
            </a:lvl1pPr>
          </a:lstStyle>
          <a:p>
            <a:pPr>
              <a:defRPr/>
            </a:pPr>
            <a:endParaRPr lang="es-ES_tradnl" dirty="0"/>
          </a:p>
        </p:txBody>
      </p:sp>
      <p:sp>
        <p:nvSpPr>
          <p:cNvPr id="7" name="Marcador de número de diapositiva 4"/>
          <p:cNvSpPr>
            <a:spLocks noGrp="1"/>
          </p:cNvSpPr>
          <p:nvPr>
            <p:ph type="sldNum" sz="quarter" idx="11"/>
          </p:nvPr>
        </p:nvSpPr>
        <p:spPr/>
        <p:txBody>
          <a:bodyPr/>
          <a:lstStyle>
            <a:lvl1pPr>
              <a:defRPr/>
            </a:lvl1pPr>
          </a:lstStyle>
          <a:p>
            <a:pPr>
              <a:defRPr/>
            </a:pPr>
            <a:fld id="{81864CD9-BBE8-45DF-B3A5-5DC0BF83DF63}" type="slidenum">
              <a:rPr lang="es-ES_tradnl"/>
              <a:pPr>
                <a:defRPr/>
              </a:pPr>
              <a:t>‹#›</a:t>
            </a:fld>
            <a:endParaRPr lang="es-ES_tradnl"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1219200"/>
            <a:ext cx="8229600" cy="5410200"/>
          </a:xfrm>
        </p:spPr>
        <p:txBody>
          <a:bodyPr/>
          <a:lstStyle>
            <a:lvl1pPr>
              <a:buFontTx/>
              <a:buNone/>
              <a:defRPr sz="2000">
                <a:solidFill>
                  <a:schemeClr val="accent5">
                    <a:lumMod val="50000"/>
                  </a:schemeClr>
                </a:solidFill>
                <a:latin typeface="Arial" pitchFamily="34" charset="0"/>
                <a:cs typeface="Arial" pitchFamily="34" charset="0"/>
              </a:defRPr>
            </a:lvl1pPr>
            <a:lvl2pPr>
              <a:buFont typeface="Wingdings" pitchFamily="2" charset="2"/>
              <a:buChar char="§"/>
              <a:defRPr sz="2000">
                <a:solidFill>
                  <a:schemeClr val="tx1">
                    <a:lumMod val="65000"/>
                    <a:lumOff val="35000"/>
                  </a:schemeClr>
                </a:solidFill>
                <a:latin typeface="Arial" pitchFamily="34" charset="0"/>
                <a:cs typeface="Arial" pitchFamily="34" charset="0"/>
              </a:defRPr>
            </a:lvl2pPr>
            <a:lvl3pPr>
              <a:lnSpc>
                <a:spcPts val="2300"/>
              </a:lnSpc>
              <a:buSzPct val="120000"/>
              <a:defRPr sz="1800">
                <a:solidFill>
                  <a:schemeClr val="accent5">
                    <a:lumMod val="50000"/>
                  </a:schemeClr>
                </a:solidFill>
                <a:latin typeface="Arial" pitchFamily="34" charset="0"/>
                <a:cs typeface="Arial" pitchFamily="34" charset="0"/>
              </a:defRPr>
            </a:lvl3pPr>
            <a:lvl4pPr>
              <a:lnSpc>
                <a:spcPts val="2300"/>
              </a:lnSpc>
              <a:defRPr sz="1800">
                <a:solidFill>
                  <a:schemeClr val="tx1">
                    <a:lumMod val="65000"/>
                    <a:lumOff val="35000"/>
                  </a:schemeClr>
                </a:solidFill>
                <a:latin typeface="Arial" pitchFamily="34" charset="0"/>
                <a:cs typeface="Arial" pitchFamily="34" charset="0"/>
              </a:defRPr>
            </a:lvl4pPr>
            <a:lvl5pPr>
              <a:defRPr>
                <a:solidFill>
                  <a:schemeClr val="bg1">
                    <a:lumMod val="85000"/>
                  </a:schemeClr>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250281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 title slide">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838200" y="1600200"/>
            <a:ext cx="7391400" cy="1295400"/>
          </a:xfrm>
        </p:spPr>
        <p:txBody>
          <a:bodyPr/>
          <a:lstStyle>
            <a:lvl1pPr>
              <a:buFontTx/>
              <a:buNone/>
              <a:defRPr sz="2800" b="1">
                <a:solidFill>
                  <a:schemeClr val="accent5">
                    <a:lumMod val="50000"/>
                  </a:schemeClr>
                </a:solidFill>
                <a:latin typeface="Arial" pitchFamily="34" charset="0"/>
                <a:cs typeface="Arial" pitchFamily="34" charset="0"/>
              </a:defRPr>
            </a:lvl1pPr>
            <a:lvl2pPr>
              <a:buFontTx/>
              <a:buNone/>
              <a:defRPr sz="2400">
                <a:solidFill>
                  <a:schemeClr val="tx1">
                    <a:lumMod val="65000"/>
                    <a:lumOff val="35000"/>
                  </a:schemeClr>
                </a:solidFill>
                <a:latin typeface="Arial" pitchFamily="34" charset="0"/>
                <a:cs typeface="Arial" pitchFamily="34" charset="0"/>
              </a:defRPr>
            </a:lvl2pPr>
          </a:lstStyle>
          <a:p>
            <a:pPr lvl="0"/>
            <a:r>
              <a:rPr lang="en-US" smtClean="0"/>
              <a:t>Click to edit Master text styles</a:t>
            </a:r>
          </a:p>
        </p:txBody>
      </p:sp>
      <p:sp>
        <p:nvSpPr>
          <p:cNvPr id="5" name="Text Placeholder 4"/>
          <p:cNvSpPr>
            <a:spLocks noGrp="1"/>
          </p:cNvSpPr>
          <p:nvPr>
            <p:ph type="body" sz="quarter" idx="11"/>
          </p:nvPr>
        </p:nvSpPr>
        <p:spPr>
          <a:xfrm>
            <a:off x="1143000" y="3048000"/>
            <a:ext cx="7086600" cy="838200"/>
          </a:xfrm>
        </p:spPr>
        <p:txBody>
          <a:bodyPr>
            <a:normAutofit/>
          </a:bodyPr>
          <a:lstStyle>
            <a:lvl1pPr>
              <a:buFontTx/>
              <a:buNone/>
              <a:defRPr sz="2400">
                <a:solidFill>
                  <a:schemeClr val="tx1">
                    <a:lumMod val="65000"/>
                    <a:lumOff val="35000"/>
                  </a:schemeClr>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31967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lide Header">
    <p:spTree>
      <p:nvGrpSpPr>
        <p:cNvPr id="1" name=""/>
        <p:cNvGrpSpPr/>
        <p:nvPr/>
      </p:nvGrpSpPr>
      <p:grpSpPr>
        <a:xfrm>
          <a:off x="0" y="0"/>
          <a:ext cx="0" cy="0"/>
          <a:chOff x="0" y="0"/>
          <a:chExt cx="0" cy="0"/>
        </a:xfrm>
      </p:grpSpPr>
      <p:pic>
        <p:nvPicPr>
          <p:cNvPr id="4" name="Picture 60" descr="mundo"/>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grpSp>
        <p:nvGrpSpPr>
          <p:cNvPr id="5" name="Group 2"/>
          <p:cNvGrpSpPr>
            <a:grpSpLocks/>
          </p:cNvGrpSpPr>
          <p:nvPr userDrawn="1"/>
        </p:nvGrpSpPr>
        <p:grpSpPr bwMode="auto">
          <a:xfrm>
            <a:off x="0" y="0"/>
            <a:ext cx="8604250" cy="1944688"/>
            <a:chOff x="0" y="0"/>
            <a:chExt cx="5420" cy="1225"/>
          </a:xfrm>
        </p:grpSpPr>
        <p:sp>
          <p:nvSpPr>
            <p:cNvPr id="6"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solidFill>
                  <a:srgbClr val="000000"/>
                </a:solidFill>
                <a:latin typeface="Futura Book" pitchFamily="34" charset="0"/>
              </a:endParaRPr>
            </a:p>
          </p:txBody>
        </p:sp>
        <p:sp>
          <p:nvSpPr>
            <p:cNvPr id="7"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solidFill>
                  <a:srgbClr val="000000"/>
                </a:solidFill>
                <a:latin typeface="Futura Book" pitchFamily="34" charset="0"/>
              </a:endParaRPr>
            </a:p>
          </p:txBody>
        </p:sp>
        <p:sp>
          <p:nvSpPr>
            <p:cNvPr id="8"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grpSp>
      <p:sp>
        <p:nvSpPr>
          <p:cNvPr id="9"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grpSp>
        <p:nvGrpSpPr>
          <p:cNvPr id="10" name="Group 62"/>
          <p:cNvGrpSpPr>
            <a:grpSpLocks/>
          </p:cNvGrpSpPr>
          <p:nvPr userDrawn="1"/>
        </p:nvGrpSpPr>
        <p:grpSpPr bwMode="auto">
          <a:xfrm>
            <a:off x="1292225" y="392113"/>
            <a:ext cx="3271841" cy="854075"/>
            <a:chOff x="814" y="247"/>
            <a:chExt cx="2061" cy="538"/>
          </a:xfrm>
        </p:grpSpPr>
        <p:sp>
          <p:nvSpPr>
            <p:cNvPr id="11" name="Freeform 50"/>
            <p:cNvSpPr>
              <a:spLocks/>
            </p:cNvSpPr>
            <p:nvPr userDrawn="1"/>
          </p:nvSpPr>
          <p:spPr bwMode="auto">
            <a:xfrm>
              <a:off x="889" y="247"/>
              <a:ext cx="385" cy="294"/>
            </a:xfrm>
            <a:custGeom>
              <a:avLst/>
              <a:gdLst/>
              <a:ahLst/>
              <a:cxnLst>
                <a:cxn ang="0">
                  <a:pos x="1285" y="1160"/>
                </a:cxn>
                <a:cxn ang="0">
                  <a:pos x="1326" y="1156"/>
                </a:cxn>
                <a:cxn ang="0">
                  <a:pos x="1363" y="1146"/>
                </a:cxn>
                <a:cxn ang="0">
                  <a:pos x="1398" y="1130"/>
                </a:cxn>
                <a:cxn ang="0">
                  <a:pos x="1429" y="1109"/>
                </a:cxn>
                <a:cxn ang="0">
                  <a:pos x="1456" y="1082"/>
                </a:cxn>
                <a:cxn ang="0">
                  <a:pos x="1480" y="1051"/>
                </a:cxn>
                <a:cxn ang="0">
                  <a:pos x="1498" y="1017"/>
                </a:cxn>
                <a:cxn ang="0">
                  <a:pos x="1512" y="981"/>
                </a:cxn>
                <a:cxn ang="0">
                  <a:pos x="1521" y="942"/>
                </a:cxn>
                <a:cxn ang="0">
                  <a:pos x="1524" y="901"/>
                </a:cxn>
                <a:cxn ang="0">
                  <a:pos x="1524" y="0"/>
                </a:cxn>
                <a:cxn ang="0">
                  <a:pos x="1285" y="0"/>
                </a:cxn>
                <a:cxn ang="0">
                  <a:pos x="1285" y="859"/>
                </a:cxn>
                <a:cxn ang="0">
                  <a:pos x="1282" y="875"/>
                </a:cxn>
                <a:cxn ang="0">
                  <a:pos x="1273" y="889"/>
                </a:cxn>
                <a:cxn ang="0">
                  <a:pos x="1260" y="897"/>
                </a:cxn>
                <a:cxn ang="0">
                  <a:pos x="1244" y="901"/>
                </a:cxn>
                <a:cxn ang="0">
                  <a:pos x="1240" y="901"/>
                </a:cxn>
                <a:cxn ang="0">
                  <a:pos x="1239" y="900"/>
                </a:cxn>
                <a:cxn ang="0">
                  <a:pos x="1233" y="897"/>
                </a:cxn>
                <a:cxn ang="0">
                  <a:pos x="1232" y="894"/>
                </a:cxn>
                <a:cxn ang="0">
                  <a:pos x="1229" y="890"/>
                </a:cxn>
                <a:cxn ang="0">
                  <a:pos x="1227" y="886"/>
                </a:cxn>
                <a:cxn ang="0">
                  <a:pos x="1227" y="880"/>
                </a:cxn>
                <a:cxn ang="0">
                  <a:pos x="495" y="100"/>
                </a:cxn>
                <a:cxn ang="0">
                  <a:pos x="455" y="67"/>
                </a:cxn>
                <a:cxn ang="0">
                  <a:pos x="412" y="39"/>
                </a:cxn>
                <a:cxn ang="0">
                  <a:pos x="366" y="18"/>
                </a:cxn>
                <a:cxn ang="0">
                  <a:pos x="321" y="4"/>
                </a:cxn>
                <a:cxn ang="0">
                  <a:pos x="273" y="0"/>
                </a:cxn>
                <a:cxn ang="0">
                  <a:pos x="258" y="0"/>
                </a:cxn>
                <a:cxn ang="0">
                  <a:pos x="211" y="4"/>
                </a:cxn>
                <a:cxn ang="0">
                  <a:pos x="167" y="17"/>
                </a:cxn>
                <a:cxn ang="0">
                  <a:pos x="128" y="36"/>
                </a:cxn>
                <a:cxn ang="0">
                  <a:pos x="91" y="62"/>
                </a:cxn>
                <a:cxn ang="0">
                  <a:pos x="60" y="94"/>
                </a:cxn>
                <a:cxn ang="0">
                  <a:pos x="35" y="129"/>
                </a:cxn>
                <a:cxn ang="0">
                  <a:pos x="15" y="170"/>
                </a:cxn>
                <a:cxn ang="0">
                  <a:pos x="4" y="213"/>
                </a:cxn>
                <a:cxn ang="0">
                  <a:pos x="0" y="258"/>
                </a:cxn>
                <a:cxn ang="0">
                  <a:pos x="0" y="1160"/>
                </a:cxn>
                <a:cxn ang="0">
                  <a:pos x="258" y="1160"/>
                </a:cxn>
                <a:cxn ang="0">
                  <a:pos x="258" y="273"/>
                </a:cxn>
                <a:cxn ang="0">
                  <a:pos x="259" y="271"/>
                </a:cxn>
                <a:cxn ang="0">
                  <a:pos x="261" y="266"/>
                </a:cxn>
                <a:cxn ang="0">
                  <a:pos x="262" y="264"/>
                </a:cxn>
                <a:cxn ang="0">
                  <a:pos x="265" y="261"/>
                </a:cxn>
                <a:cxn ang="0">
                  <a:pos x="273" y="258"/>
                </a:cxn>
                <a:cxn ang="0">
                  <a:pos x="316" y="258"/>
                </a:cxn>
                <a:cxn ang="0">
                  <a:pos x="1048" y="1060"/>
                </a:cxn>
                <a:cxn ang="0">
                  <a:pos x="1067" y="1082"/>
                </a:cxn>
                <a:cxn ang="0">
                  <a:pos x="1089" y="1100"/>
                </a:cxn>
                <a:cxn ang="0">
                  <a:pos x="1116" y="1116"/>
                </a:cxn>
                <a:cxn ang="0">
                  <a:pos x="1146" y="1130"/>
                </a:cxn>
                <a:cxn ang="0">
                  <a:pos x="1178" y="1141"/>
                </a:cxn>
                <a:cxn ang="0">
                  <a:pos x="1210" y="1150"/>
                </a:cxn>
                <a:cxn ang="0">
                  <a:pos x="1244" y="1160"/>
                </a:cxn>
                <a:cxn ang="0">
                  <a:pos x="1285" y="1160"/>
                </a:cxn>
              </a:cxnLst>
              <a:rect l="0" t="0" r="r" b="b"/>
              <a:pathLst>
                <a:path w="1524" h="1160">
                  <a:moveTo>
                    <a:pt x="1285" y="1160"/>
                  </a:moveTo>
                  <a:lnTo>
                    <a:pt x="1326" y="1156"/>
                  </a:lnTo>
                  <a:lnTo>
                    <a:pt x="1363" y="1146"/>
                  </a:lnTo>
                  <a:lnTo>
                    <a:pt x="1398" y="1130"/>
                  </a:lnTo>
                  <a:lnTo>
                    <a:pt x="1429" y="1109"/>
                  </a:lnTo>
                  <a:lnTo>
                    <a:pt x="1456" y="1082"/>
                  </a:lnTo>
                  <a:lnTo>
                    <a:pt x="1480" y="1051"/>
                  </a:lnTo>
                  <a:lnTo>
                    <a:pt x="1498" y="1017"/>
                  </a:lnTo>
                  <a:lnTo>
                    <a:pt x="1512" y="981"/>
                  </a:lnTo>
                  <a:lnTo>
                    <a:pt x="1521" y="942"/>
                  </a:lnTo>
                  <a:lnTo>
                    <a:pt x="1524" y="901"/>
                  </a:lnTo>
                  <a:lnTo>
                    <a:pt x="1524" y="0"/>
                  </a:lnTo>
                  <a:lnTo>
                    <a:pt x="1285" y="0"/>
                  </a:lnTo>
                  <a:lnTo>
                    <a:pt x="1285" y="859"/>
                  </a:lnTo>
                  <a:lnTo>
                    <a:pt x="1282" y="875"/>
                  </a:lnTo>
                  <a:lnTo>
                    <a:pt x="1273" y="889"/>
                  </a:lnTo>
                  <a:lnTo>
                    <a:pt x="1260" y="897"/>
                  </a:lnTo>
                  <a:lnTo>
                    <a:pt x="1244" y="901"/>
                  </a:lnTo>
                  <a:lnTo>
                    <a:pt x="1240" y="901"/>
                  </a:lnTo>
                  <a:lnTo>
                    <a:pt x="1239" y="900"/>
                  </a:lnTo>
                  <a:lnTo>
                    <a:pt x="1233" y="897"/>
                  </a:lnTo>
                  <a:lnTo>
                    <a:pt x="1232" y="894"/>
                  </a:lnTo>
                  <a:lnTo>
                    <a:pt x="1229" y="890"/>
                  </a:lnTo>
                  <a:lnTo>
                    <a:pt x="1227" y="886"/>
                  </a:lnTo>
                  <a:lnTo>
                    <a:pt x="1227" y="880"/>
                  </a:lnTo>
                  <a:lnTo>
                    <a:pt x="495" y="100"/>
                  </a:lnTo>
                  <a:lnTo>
                    <a:pt x="455" y="67"/>
                  </a:lnTo>
                  <a:lnTo>
                    <a:pt x="412" y="39"/>
                  </a:lnTo>
                  <a:lnTo>
                    <a:pt x="366" y="18"/>
                  </a:lnTo>
                  <a:lnTo>
                    <a:pt x="321" y="4"/>
                  </a:lnTo>
                  <a:lnTo>
                    <a:pt x="273" y="0"/>
                  </a:lnTo>
                  <a:lnTo>
                    <a:pt x="258" y="0"/>
                  </a:lnTo>
                  <a:lnTo>
                    <a:pt x="211" y="4"/>
                  </a:lnTo>
                  <a:lnTo>
                    <a:pt x="167" y="17"/>
                  </a:lnTo>
                  <a:lnTo>
                    <a:pt x="128" y="36"/>
                  </a:lnTo>
                  <a:lnTo>
                    <a:pt x="91" y="62"/>
                  </a:lnTo>
                  <a:lnTo>
                    <a:pt x="60" y="94"/>
                  </a:lnTo>
                  <a:lnTo>
                    <a:pt x="35" y="129"/>
                  </a:lnTo>
                  <a:lnTo>
                    <a:pt x="15" y="170"/>
                  </a:lnTo>
                  <a:lnTo>
                    <a:pt x="4" y="213"/>
                  </a:lnTo>
                  <a:lnTo>
                    <a:pt x="0" y="258"/>
                  </a:lnTo>
                  <a:lnTo>
                    <a:pt x="0" y="1160"/>
                  </a:lnTo>
                  <a:lnTo>
                    <a:pt x="258" y="1160"/>
                  </a:lnTo>
                  <a:lnTo>
                    <a:pt x="258" y="273"/>
                  </a:lnTo>
                  <a:lnTo>
                    <a:pt x="259" y="271"/>
                  </a:lnTo>
                  <a:lnTo>
                    <a:pt x="261" y="266"/>
                  </a:lnTo>
                  <a:lnTo>
                    <a:pt x="262" y="264"/>
                  </a:lnTo>
                  <a:lnTo>
                    <a:pt x="265" y="261"/>
                  </a:lnTo>
                  <a:lnTo>
                    <a:pt x="273" y="258"/>
                  </a:lnTo>
                  <a:lnTo>
                    <a:pt x="316" y="258"/>
                  </a:lnTo>
                  <a:lnTo>
                    <a:pt x="1048" y="1060"/>
                  </a:lnTo>
                  <a:lnTo>
                    <a:pt x="1067" y="1082"/>
                  </a:lnTo>
                  <a:lnTo>
                    <a:pt x="1089" y="1100"/>
                  </a:lnTo>
                  <a:lnTo>
                    <a:pt x="1116" y="1116"/>
                  </a:lnTo>
                  <a:lnTo>
                    <a:pt x="1146" y="1130"/>
                  </a:lnTo>
                  <a:lnTo>
                    <a:pt x="1178" y="1141"/>
                  </a:lnTo>
                  <a:lnTo>
                    <a:pt x="1210" y="1150"/>
                  </a:lnTo>
                  <a:lnTo>
                    <a:pt x="1244" y="1160"/>
                  </a:lnTo>
                  <a:lnTo>
                    <a:pt x="1285" y="1160"/>
                  </a:lnTo>
                  <a:close/>
                </a:path>
              </a:pathLst>
            </a:custGeom>
            <a:solidFill>
              <a:srgbClr val="000000"/>
            </a:solidFill>
            <a:ln w="0">
              <a:solidFill>
                <a:srgbClr val="000000"/>
              </a:solidFill>
              <a:prstDash val="solid"/>
              <a:round/>
              <a:headEnd/>
              <a:tailEnd/>
            </a:ln>
          </p:spPr>
          <p:txBody>
            <a:bodyPr/>
            <a:lstStyle/>
            <a:p>
              <a:pPr>
                <a:defRPr/>
              </a:pPr>
              <a:endParaRPr lang="es-ES" dirty="0">
                <a:solidFill>
                  <a:srgbClr val="000000"/>
                </a:solidFill>
                <a:latin typeface="Futura Book" pitchFamily="34" charset="0"/>
              </a:endParaRPr>
            </a:p>
          </p:txBody>
        </p:sp>
        <p:sp>
          <p:nvSpPr>
            <p:cNvPr id="12" name="Freeform 51"/>
            <p:cNvSpPr>
              <a:spLocks noEditPoints="1"/>
            </p:cNvSpPr>
            <p:nvPr userDrawn="1"/>
          </p:nvSpPr>
          <p:spPr bwMode="auto">
            <a:xfrm>
              <a:off x="889" y="247"/>
              <a:ext cx="385" cy="294"/>
            </a:xfrm>
            <a:custGeom>
              <a:avLst/>
              <a:gdLst/>
              <a:ahLst/>
              <a:cxnLst>
                <a:cxn ang="0">
                  <a:pos x="1359" y="1148"/>
                </a:cxn>
                <a:cxn ang="0">
                  <a:pos x="1422" y="1115"/>
                </a:cxn>
                <a:cxn ang="0">
                  <a:pos x="1457" y="1082"/>
                </a:cxn>
                <a:cxn ang="0">
                  <a:pos x="1497" y="1021"/>
                </a:cxn>
                <a:cxn ang="0">
                  <a:pos x="1520" y="952"/>
                </a:cxn>
                <a:cxn ang="0">
                  <a:pos x="1525" y="0"/>
                </a:cxn>
                <a:cxn ang="0">
                  <a:pos x="1284" y="868"/>
                </a:cxn>
                <a:cxn ang="0">
                  <a:pos x="1273" y="887"/>
                </a:cxn>
                <a:cxn ang="0">
                  <a:pos x="1267" y="893"/>
                </a:cxn>
                <a:cxn ang="0">
                  <a:pos x="1244" y="901"/>
                </a:cxn>
                <a:cxn ang="0">
                  <a:pos x="1230" y="893"/>
                </a:cxn>
                <a:cxn ang="0">
                  <a:pos x="1227" y="880"/>
                </a:cxn>
                <a:cxn ang="0">
                  <a:pos x="444" y="59"/>
                </a:cxn>
                <a:cxn ang="0">
                  <a:pos x="361" y="15"/>
                </a:cxn>
                <a:cxn ang="0">
                  <a:pos x="273" y="0"/>
                </a:cxn>
                <a:cxn ang="0">
                  <a:pos x="206" y="4"/>
                </a:cxn>
                <a:cxn ang="0">
                  <a:pos x="135" y="31"/>
                </a:cxn>
                <a:cxn ang="0">
                  <a:pos x="76" y="77"/>
                </a:cxn>
                <a:cxn ang="0">
                  <a:pos x="43" y="117"/>
                </a:cxn>
                <a:cxn ang="0">
                  <a:pos x="11" y="183"/>
                </a:cxn>
                <a:cxn ang="0">
                  <a:pos x="0" y="1161"/>
                </a:cxn>
                <a:cxn ang="0">
                  <a:pos x="259" y="276"/>
                </a:cxn>
                <a:cxn ang="0">
                  <a:pos x="265" y="262"/>
                </a:cxn>
                <a:cxn ang="0">
                  <a:pos x="268" y="259"/>
                </a:cxn>
                <a:cxn ang="0">
                  <a:pos x="1048" y="1060"/>
                </a:cxn>
                <a:cxn ang="0">
                  <a:pos x="1083" y="1098"/>
                </a:cxn>
                <a:cxn ang="0">
                  <a:pos x="1157" y="1134"/>
                </a:cxn>
                <a:cxn ang="0">
                  <a:pos x="1285" y="1161"/>
                </a:cxn>
                <a:cxn ang="0">
                  <a:pos x="1244" y="1160"/>
                </a:cxn>
                <a:cxn ang="0">
                  <a:pos x="1130" y="1123"/>
                </a:cxn>
                <a:cxn ang="0">
                  <a:pos x="1064" y="1079"/>
                </a:cxn>
                <a:cxn ang="0">
                  <a:pos x="1065" y="1079"/>
                </a:cxn>
                <a:cxn ang="0">
                  <a:pos x="316" y="258"/>
                </a:cxn>
                <a:cxn ang="0">
                  <a:pos x="263" y="261"/>
                </a:cxn>
                <a:cxn ang="0">
                  <a:pos x="258" y="1160"/>
                </a:cxn>
                <a:cxn ang="0">
                  <a:pos x="1" y="233"/>
                </a:cxn>
                <a:cxn ang="0">
                  <a:pos x="21" y="161"/>
                </a:cxn>
                <a:cxn ang="0">
                  <a:pos x="59" y="96"/>
                </a:cxn>
                <a:cxn ang="0">
                  <a:pos x="76" y="77"/>
                </a:cxn>
                <a:cxn ang="0">
                  <a:pos x="114" y="46"/>
                </a:cxn>
                <a:cxn ang="0">
                  <a:pos x="182" y="12"/>
                </a:cxn>
                <a:cxn ang="0">
                  <a:pos x="258" y="1"/>
                </a:cxn>
                <a:cxn ang="0">
                  <a:pos x="333" y="8"/>
                </a:cxn>
                <a:cxn ang="0">
                  <a:pos x="417" y="43"/>
                </a:cxn>
                <a:cxn ang="0">
                  <a:pos x="495" y="101"/>
                </a:cxn>
                <a:cxn ang="0">
                  <a:pos x="1227" y="887"/>
                </a:cxn>
                <a:cxn ang="0">
                  <a:pos x="1242" y="901"/>
                </a:cxn>
                <a:cxn ang="0">
                  <a:pos x="1260" y="899"/>
                </a:cxn>
                <a:cxn ang="0">
                  <a:pos x="1274" y="889"/>
                </a:cxn>
                <a:cxn ang="0">
                  <a:pos x="1287" y="859"/>
                </a:cxn>
                <a:cxn ang="0">
                  <a:pos x="1285" y="1"/>
                </a:cxn>
                <a:cxn ang="0">
                  <a:pos x="1524" y="901"/>
                </a:cxn>
                <a:cxn ang="0">
                  <a:pos x="1512" y="976"/>
                </a:cxn>
                <a:cxn ang="0">
                  <a:pos x="1484" y="1044"/>
                </a:cxn>
                <a:cxn ang="0">
                  <a:pos x="1439" y="1099"/>
                </a:cxn>
                <a:cxn ang="0">
                  <a:pos x="1439" y="1098"/>
                </a:cxn>
                <a:cxn ang="0">
                  <a:pos x="1381" y="1139"/>
                </a:cxn>
                <a:cxn ang="0">
                  <a:pos x="1311" y="1158"/>
                </a:cxn>
              </a:cxnLst>
              <a:rect l="0" t="0" r="r" b="b"/>
              <a:pathLst>
                <a:path w="1525" h="1161">
                  <a:moveTo>
                    <a:pt x="1311" y="1160"/>
                  </a:moveTo>
                  <a:lnTo>
                    <a:pt x="1335" y="1156"/>
                  </a:lnTo>
                  <a:lnTo>
                    <a:pt x="1359" y="1148"/>
                  </a:lnTo>
                  <a:lnTo>
                    <a:pt x="1381" y="1140"/>
                  </a:lnTo>
                  <a:lnTo>
                    <a:pt x="1402" y="1129"/>
                  </a:lnTo>
                  <a:lnTo>
                    <a:pt x="1422" y="1115"/>
                  </a:lnTo>
                  <a:lnTo>
                    <a:pt x="1439" y="1099"/>
                  </a:lnTo>
                  <a:lnTo>
                    <a:pt x="1441" y="1099"/>
                  </a:lnTo>
                  <a:lnTo>
                    <a:pt x="1457" y="1082"/>
                  </a:lnTo>
                  <a:lnTo>
                    <a:pt x="1472" y="1064"/>
                  </a:lnTo>
                  <a:lnTo>
                    <a:pt x="1486" y="1044"/>
                  </a:lnTo>
                  <a:lnTo>
                    <a:pt x="1497" y="1021"/>
                  </a:lnTo>
                  <a:lnTo>
                    <a:pt x="1507" y="1000"/>
                  </a:lnTo>
                  <a:lnTo>
                    <a:pt x="1514" y="976"/>
                  </a:lnTo>
                  <a:lnTo>
                    <a:pt x="1520" y="952"/>
                  </a:lnTo>
                  <a:lnTo>
                    <a:pt x="1524" y="927"/>
                  </a:lnTo>
                  <a:lnTo>
                    <a:pt x="1525" y="901"/>
                  </a:lnTo>
                  <a:lnTo>
                    <a:pt x="1525" y="0"/>
                  </a:lnTo>
                  <a:lnTo>
                    <a:pt x="1285" y="0"/>
                  </a:lnTo>
                  <a:lnTo>
                    <a:pt x="1285" y="859"/>
                  </a:lnTo>
                  <a:lnTo>
                    <a:pt x="1284" y="868"/>
                  </a:lnTo>
                  <a:lnTo>
                    <a:pt x="1281" y="875"/>
                  </a:lnTo>
                  <a:lnTo>
                    <a:pt x="1273" y="889"/>
                  </a:lnTo>
                  <a:lnTo>
                    <a:pt x="1273" y="887"/>
                  </a:lnTo>
                  <a:lnTo>
                    <a:pt x="1273" y="889"/>
                  </a:lnTo>
                  <a:lnTo>
                    <a:pt x="1273" y="887"/>
                  </a:lnTo>
                  <a:lnTo>
                    <a:pt x="1267" y="893"/>
                  </a:lnTo>
                  <a:lnTo>
                    <a:pt x="1260" y="897"/>
                  </a:lnTo>
                  <a:lnTo>
                    <a:pt x="1253" y="900"/>
                  </a:lnTo>
                  <a:lnTo>
                    <a:pt x="1244" y="901"/>
                  </a:lnTo>
                  <a:lnTo>
                    <a:pt x="1242" y="900"/>
                  </a:lnTo>
                  <a:lnTo>
                    <a:pt x="1236" y="899"/>
                  </a:lnTo>
                  <a:lnTo>
                    <a:pt x="1230" y="893"/>
                  </a:lnTo>
                  <a:lnTo>
                    <a:pt x="1229" y="887"/>
                  </a:lnTo>
                  <a:lnTo>
                    <a:pt x="1229" y="880"/>
                  </a:lnTo>
                  <a:lnTo>
                    <a:pt x="1227" y="880"/>
                  </a:lnTo>
                  <a:lnTo>
                    <a:pt x="495" y="100"/>
                  </a:lnTo>
                  <a:lnTo>
                    <a:pt x="471" y="79"/>
                  </a:lnTo>
                  <a:lnTo>
                    <a:pt x="444" y="59"/>
                  </a:lnTo>
                  <a:lnTo>
                    <a:pt x="417" y="42"/>
                  </a:lnTo>
                  <a:lnTo>
                    <a:pt x="390" y="28"/>
                  </a:lnTo>
                  <a:lnTo>
                    <a:pt x="361" y="15"/>
                  </a:lnTo>
                  <a:lnTo>
                    <a:pt x="333" y="7"/>
                  </a:lnTo>
                  <a:lnTo>
                    <a:pt x="303" y="1"/>
                  </a:lnTo>
                  <a:lnTo>
                    <a:pt x="273" y="0"/>
                  </a:lnTo>
                  <a:lnTo>
                    <a:pt x="258" y="0"/>
                  </a:lnTo>
                  <a:lnTo>
                    <a:pt x="231" y="1"/>
                  </a:lnTo>
                  <a:lnTo>
                    <a:pt x="206" y="4"/>
                  </a:lnTo>
                  <a:lnTo>
                    <a:pt x="182" y="11"/>
                  </a:lnTo>
                  <a:lnTo>
                    <a:pt x="158" y="19"/>
                  </a:lnTo>
                  <a:lnTo>
                    <a:pt x="135" y="31"/>
                  </a:lnTo>
                  <a:lnTo>
                    <a:pt x="114" y="45"/>
                  </a:lnTo>
                  <a:lnTo>
                    <a:pt x="94" y="60"/>
                  </a:lnTo>
                  <a:lnTo>
                    <a:pt x="76" y="77"/>
                  </a:lnTo>
                  <a:lnTo>
                    <a:pt x="74" y="77"/>
                  </a:lnTo>
                  <a:lnTo>
                    <a:pt x="57" y="96"/>
                  </a:lnTo>
                  <a:lnTo>
                    <a:pt x="43" y="117"/>
                  </a:lnTo>
                  <a:lnTo>
                    <a:pt x="31" y="138"/>
                  </a:lnTo>
                  <a:lnTo>
                    <a:pt x="19" y="161"/>
                  </a:lnTo>
                  <a:lnTo>
                    <a:pt x="11" y="183"/>
                  </a:lnTo>
                  <a:lnTo>
                    <a:pt x="4" y="207"/>
                  </a:lnTo>
                  <a:lnTo>
                    <a:pt x="0" y="233"/>
                  </a:lnTo>
                  <a:lnTo>
                    <a:pt x="0" y="1161"/>
                  </a:lnTo>
                  <a:lnTo>
                    <a:pt x="258" y="1161"/>
                  </a:lnTo>
                  <a:lnTo>
                    <a:pt x="259" y="1160"/>
                  </a:lnTo>
                  <a:lnTo>
                    <a:pt x="259" y="276"/>
                  </a:lnTo>
                  <a:lnTo>
                    <a:pt x="261" y="269"/>
                  </a:lnTo>
                  <a:lnTo>
                    <a:pt x="265" y="261"/>
                  </a:lnTo>
                  <a:lnTo>
                    <a:pt x="265" y="262"/>
                  </a:lnTo>
                  <a:lnTo>
                    <a:pt x="265" y="261"/>
                  </a:lnTo>
                  <a:lnTo>
                    <a:pt x="265" y="262"/>
                  </a:lnTo>
                  <a:lnTo>
                    <a:pt x="268" y="259"/>
                  </a:lnTo>
                  <a:lnTo>
                    <a:pt x="316" y="259"/>
                  </a:lnTo>
                  <a:lnTo>
                    <a:pt x="1048" y="1061"/>
                  </a:lnTo>
                  <a:lnTo>
                    <a:pt x="1048" y="1060"/>
                  </a:lnTo>
                  <a:lnTo>
                    <a:pt x="1064" y="1079"/>
                  </a:lnTo>
                  <a:lnTo>
                    <a:pt x="1064" y="1081"/>
                  </a:lnTo>
                  <a:lnTo>
                    <a:pt x="1083" y="1098"/>
                  </a:lnTo>
                  <a:lnTo>
                    <a:pt x="1106" y="1112"/>
                  </a:lnTo>
                  <a:lnTo>
                    <a:pt x="1130" y="1124"/>
                  </a:lnTo>
                  <a:lnTo>
                    <a:pt x="1157" y="1134"/>
                  </a:lnTo>
                  <a:lnTo>
                    <a:pt x="1185" y="1144"/>
                  </a:lnTo>
                  <a:lnTo>
                    <a:pt x="1244" y="1161"/>
                  </a:lnTo>
                  <a:lnTo>
                    <a:pt x="1285" y="1161"/>
                  </a:lnTo>
                  <a:lnTo>
                    <a:pt x="1311" y="1160"/>
                  </a:lnTo>
                  <a:close/>
                  <a:moveTo>
                    <a:pt x="1285" y="1160"/>
                  </a:moveTo>
                  <a:lnTo>
                    <a:pt x="1244" y="1160"/>
                  </a:lnTo>
                  <a:lnTo>
                    <a:pt x="1185" y="1143"/>
                  </a:lnTo>
                  <a:lnTo>
                    <a:pt x="1157" y="1133"/>
                  </a:lnTo>
                  <a:lnTo>
                    <a:pt x="1130" y="1123"/>
                  </a:lnTo>
                  <a:lnTo>
                    <a:pt x="1106" y="1110"/>
                  </a:lnTo>
                  <a:lnTo>
                    <a:pt x="1083" y="1096"/>
                  </a:lnTo>
                  <a:lnTo>
                    <a:pt x="1064" y="1079"/>
                  </a:lnTo>
                  <a:lnTo>
                    <a:pt x="1065" y="1079"/>
                  </a:lnTo>
                  <a:lnTo>
                    <a:pt x="1064" y="1079"/>
                  </a:lnTo>
                  <a:lnTo>
                    <a:pt x="1065" y="1079"/>
                  </a:lnTo>
                  <a:lnTo>
                    <a:pt x="1050" y="1060"/>
                  </a:lnTo>
                  <a:lnTo>
                    <a:pt x="1048" y="1060"/>
                  </a:lnTo>
                  <a:lnTo>
                    <a:pt x="316" y="258"/>
                  </a:lnTo>
                  <a:lnTo>
                    <a:pt x="268" y="258"/>
                  </a:lnTo>
                  <a:lnTo>
                    <a:pt x="265" y="261"/>
                  </a:lnTo>
                  <a:lnTo>
                    <a:pt x="263" y="261"/>
                  </a:lnTo>
                  <a:lnTo>
                    <a:pt x="259" y="269"/>
                  </a:lnTo>
                  <a:lnTo>
                    <a:pt x="258" y="276"/>
                  </a:lnTo>
                  <a:lnTo>
                    <a:pt x="258" y="1160"/>
                  </a:lnTo>
                  <a:lnTo>
                    <a:pt x="0" y="1160"/>
                  </a:lnTo>
                  <a:lnTo>
                    <a:pt x="1" y="1160"/>
                  </a:lnTo>
                  <a:lnTo>
                    <a:pt x="1" y="233"/>
                  </a:lnTo>
                  <a:lnTo>
                    <a:pt x="5" y="207"/>
                  </a:lnTo>
                  <a:lnTo>
                    <a:pt x="12" y="183"/>
                  </a:lnTo>
                  <a:lnTo>
                    <a:pt x="21" y="161"/>
                  </a:lnTo>
                  <a:lnTo>
                    <a:pt x="32" y="138"/>
                  </a:lnTo>
                  <a:lnTo>
                    <a:pt x="45" y="117"/>
                  </a:lnTo>
                  <a:lnTo>
                    <a:pt x="59" y="96"/>
                  </a:lnTo>
                  <a:lnTo>
                    <a:pt x="76" y="77"/>
                  </a:lnTo>
                  <a:lnTo>
                    <a:pt x="76" y="79"/>
                  </a:lnTo>
                  <a:lnTo>
                    <a:pt x="76" y="77"/>
                  </a:lnTo>
                  <a:lnTo>
                    <a:pt x="76" y="79"/>
                  </a:lnTo>
                  <a:lnTo>
                    <a:pt x="94" y="62"/>
                  </a:lnTo>
                  <a:lnTo>
                    <a:pt x="114" y="46"/>
                  </a:lnTo>
                  <a:lnTo>
                    <a:pt x="135" y="32"/>
                  </a:lnTo>
                  <a:lnTo>
                    <a:pt x="158" y="21"/>
                  </a:lnTo>
                  <a:lnTo>
                    <a:pt x="182" y="12"/>
                  </a:lnTo>
                  <a:lnTo>
                    <a:pt x="206" y="5"/>
                  </a:lnTo>
                  <a:lnTo>
                    <a:pt x="231" y="2"/>
                  </a:lnTo>
                  <a:lnTo>
                    <a:pt x="258" y="1"/>
                  </a:lnTo>
                  <a:lnTo>
                    <a:pt x="273" y="1"/>
                  </a:lnTo>
                  <a:lnTo>
                    <a:pt x="303" y="2"/>
                  </a:lnTo>
                  <a:lnTo>
                    <a:pt x="333" y="8"/>
                  </a:lnTo>
                  <a:lnTo>
                    <a:pt x="361" y="17"/>
                  </a:lnTo>
                  <a:lnTo>
                    <a:pt x="390" y="29"/>
                  </a:lnTo>
                  <a:lnTo>
                    <a:pt x="417" y="43"/>
                  </a:lnTo>
                  <a:lnTo>
                    <a:pt x="444" y="60"/>
                  </a:lnTo>
                  <a:lnTo>
                    <a:pt x="471" y="80"/>
                  </a:lnTo>
                  <a:lnTo>
                    <a:pt x="495" y="101"/>
                  </a:lnTo>
                  <a:lnTo>
                    <a:pt x="1227" y="882"/>
                  </a:lnTo>
                  <a:lnTo>
                    <a:pt x="1227" y="880"/>
                  </a:lnTo>
                  <a:lnTo>
                    <a:pt x="1227" y="887"/>
                  </a:lnTo>
                  <a:lnTo>
                    <a:pt x="1229" y="893"/>
                  </a:lnTo>
                  <a:lnTo>
                    <a:pt x="1236" y="900"/>
                  </a:lnTo>
                  <a:lnTo>
                    <a:pt x="1242" y="901"/>
                  </a:lnTo>
                  <a:lnTo>
                    <a:pt x="1244" y="903"/>
                  </a:lnTo>
                  <a:lnTo>
                    <a:pt x="1253" y="901"/>
                  </a:lnTo>
                  <a:lnTo>
                    <a:pt x="1260" y="899"/>
                  </a:lnTo>
                  <a:lnTo>
                    <a:pt x="1267" y="894"/>
                  </a:lnTo>
                  <a:lnTo>
                    <a:pt x="1273" y="889"/>
                  </a:lnTo>
                  <a:lnTo>
                    <a:pt x="1274" y="889"/>
                  </a:lnTo>
                  <a:lnTo>
                    <a:pt x="1282" y="875"/>
                  </a:lnTo>
                  <a:lnTo>
                    <a:pt x="1285" y="868"/>
                  </a:lnTo>
                  <a:lnTo>
                    <a:pt x="1287" y="859"/>
                  </a:lnTo>
                  <a:lnTo>
                    <a:pt x="1287" y="0"/>
                  </a:lnTo>
                  <a:lnTo>
                    <a:pt x="1285" y="0"/>
                  </a:lnTo>
                  <a:lnTo>
                    <a:pt x="1285" y="1"/>
                  </a:lnTo>
                  <a:lnTo>
                    <a:pt x="1524" y="1"/>
                  </a:lnTo>
                  <a:lnTo>
                    <a:pt x="1524" y="0"/>
                  </a:lnTo>
                  <a:lnTo>
                    <a:pt x="1524" y="901"/>
                  </a:lnTo>
                  <a:lnTo>
                    <a:pt x="1522" y="927"/>
                  </a:lnTo>
                  <a:lnTo>
                    <a:pt x="1518" y="952"/>
                  </a:lnTo>
                  <a:lnTo>
                    <a:pt x="1512" y="976"/>
                  </a:lnTo>
                  <a:lnTo>
                    <a:pt x="1505" y="1000"/>
                  </a:lnTo>
                  <a:lnTo>
                    <a:pt x="1496" y="1021"/>
                  </a:lnTo>
                  <a:lnTo>
                    <a:pt x="1484" y="1044"/>
                  </a:lnTo>
                  <a:lnTo>
                    <a:pt x="1470" y="1064"/>
                  </a:lnTo>
                  <a:lnTo>
                    <a:pt x="1456" y="1082"/>
                  </a:lnTo>
                  <a:lnTo>
                    <a:pt x="1439" y="1099"/>
                  </a:lnTo>
                  <a:lnTo>
                    <a:pt x="1439" y="1098"/>
                  </a:lnTo>
                  <a:lnTo>
                    <a:pt x="1439" y="1099"/>
                  </a:lnTo>
                  <a:lnTo>
                    <a:pt x="1439" y="1098"/>
                  </a:lnTo>
                  <a:lnTo>
                    <a:pt x="1422" y="1113"/>
                  </a:lnTo>
                  <a:lnTo>
                    <a:pt x="1402" y="1127"/>
                  </a:lnTo>
                  <a:lnTo>
                    <a:pt x="1381" y="1139"/>
                  </a:lnTo>
                  <a:lnTo>
                    <a:pt x="1359" y="1147"/>
                  </a:lnTo>
                  <a:lnTo>
                    <a:pt x="1335" y="1154"/>
                  </a:lnTo>
                  <a:lnTo>
                    <a:pt x="1311" y="1158"/>
                  </a:lnTo>
                  <a:lnTo>
                    <a:pt x="1285" y="1160"/>
                  </a:lnTo>
                  <a:close/>
                </a:path>
              </a:pathLst>
            </a:custGeom>
            <a:solidFill>
              <a:srgbClr val="000000"/>
            </a:solidFill>
            <a:ln w="0">
              <a:solidFill>
                <a:srgbClr val="000000"/>
              </a:solidFill>
              <a:prstDash val="solid"/>
              <a:round/>
              <a:headEnd/>
              <a:tailEnd/>
            </a:ln>
          </p:spPr>
          <p:txBody>
            <a:bodyPr/>
            <a:lstStyle/>
            <a:p>
              <a:pPr>
                <a:defRPr/>
              </a:pPr>
              <a:endParaRPr lang="es-ES" dirty="0">
                <a:solidFill>
                  <a:srgbClr val="000000"/>
                </a:solidFill>
                <a:latin typeface="Futura Book" pitchFamily="34" charset="0"/>
              </a:endParaRPr>
            </a:p>
          </p:txBody>
        </p:sp>
        <p:sp>
          <p:nvSpPr>
            <p:cNvPr id="13" name="Freeform 52"/>
            <p:cNvSpPr>
              <a:spLocks/>
            </p:cNvSpPr>
            <p:nvPr userDrawn="1"/>
          </p:nvSpPr>
          <p:spPr bwMode="auto">
            <a:xfrm>
              <a:off x="1313" y="247"/>
              <a:ext cx="675" cy="294"/>
            </a:xfrm>
            <a:custGeom>
              <a:avLst/>
              <a:gdLst/>
              <a:ahLst/>
              <a:cxnLst>
                <a:cxn ang="0">
                  <a:pos x="1444" y="701"/>
                </a:cxn>
                <a:cxn ang="0">
                  <a:pos x="1483" y="712"/>
                </a:cxn>
                <a:cxn ang="0">
                  <a:pos x="1511" y="748"/>
                </a:cxn>
                <a:cxn ang="0">
                  <a:pos x="1523" y="801"/>
                </a:cxn>
                <a:cxn ang="0">
                  <a:pos x="1511" y="854"/>
                </a:cxn>
                <a:cxn ang="0">
                  <a:pos x="1483" y="889"/>
                </a:cxn>
                <a:cxn ang="0">
                  <a:pos x="1444" y="901"/>
                </a:cxn>
                <a:cxn ang="0">
                  <a:pos x="275" y="899"/>
                </a:cxn>
                <a:cxn ang="0">
                  <a:pos x="247" y="879"/>
                </a:cxn>
                <a:cxn ang="0">
                  <a:pos x="237" y="838"/>
                </a:cxn>
                <a:cxn ang="0">
                  <a:pos x="0" y="0"/>
                </a:cxn>
                <a:cxn ang="0">
                  <a:pos x="3" y="866"/>
                </a:cxn>
                <a:cxn ang="0">
                  <a:pos x="28" y="959"/>
                </a:cxn>
                <a:cxn ang="0">
                  <a:pos x="76" y="1040"/>
                </a:cxn>
                <a:cxn ang="0">
                  <a:pos x="142" y="1103"/>
                </a:cxn>
                <a:cxn ang="0">
                  <a:pos x="223" y="1144"/>
                </a:cxn>
                <a:cxn ang="0">
                  <a:pos x="316" y="1160"/>
                </a:cxn>
                <a:cxn ang="0">
                  <a:pos x="1513" y="1156"/>
                </a:cxn>
                <a:cxn ang="0">
                  <a:pos x="1600" y="1127"/>
                </a:cxn>
                <a:cxn ang="0">
                  <a:pos x="1674" y="1074"/>
                </a:cxn>
                <a:cxn ang="0">
                  <a:pos x="1732" y="1002"/>
                </a:cxn>
                <a:cxn ang="0">
                  <a:pos x="1768" y="914"/>
                </a:cxn>
                <a:cxn ang="0">
                  <a:pos x="1781" y="817"/>
                </a:cxn>
                <a:cxn ang="0">
                  <a:pos x="1777" y="732"/>
                </a:cxn>
                <a:cxn ang="0">
                  <a:pos x="1749" y="643"/>
                </a:cxn>
                <a:cxn ang="0">
                  <a:pos x="1698" y="568"/>
                </a:cxn>
                <a:cxn ang="0">
                  <a:pos x="1630" y="509"/>
                </a:cxn>
                <a:cxn ang="0">
                  <a:pos x="1550" y="472"/>
                </a:cxn>
                <a:cxn ang="0">
                  <a:pos x="1465" y="458"/>
                </a:cxn>
                <a:cxn ang="0">
                  <a:pos x="706" y="454"/>
                </a:cxn>
                <a:cxn ang="0">
                  <a:pos x="667" y="437"/>
                </a:cxn>
                <a:cxn ang="0">
                  <a:pos x="645" y="409"/>
                </a:cxn>
                <a:cxn ang="0">
                  <a:pos x="635" y="376"/>
                </a:cxn>
                <a:cxn ang="0">
                  <a:pos x="632" y="337"/>
                </a:cxn>
                <a:cxn ang="0">
                  <a:pos x="645" y="300"/>
                </a:cxn>
                <a:cxn ang="0">
                  <a:pos x="680" y="271"/>
                </a:cxn>
                <a:cxn ang="0">
                  <a:pos x="732" y="258"/>
                </a:cxn>
                <a:cxn ang="0">
                  <a:pos x="1940" y="1160"/>
                </a:cxn>
                <a:cxn ang="0">
                  <a:pos x="2178" y="258"/>
                </a:cxn>
                <a:cxn ang="0">
                  <a:pos x="2673" y="0"/>
                </a:cxn>
                <a:cxn ang="0">
                  <a:pos x="648" y="4"/>
                </a:cxn>
                <a:cxn ang="0">
                  <a:pos x="560" y="32"/>
                </a:cxn>
                <a:cxn ang="0">
                  <a:pos x="487" y="83"/>
                </a:cxn>
                <a:cxn ang="0">
                  <a:pos x="429" y="152"/>
                </a:cxn>
                <a:cxn ang="0">
                  <a:pos x="392" y="234"/>
                </a:cxn>
                <a:cxn ang="0">
                  <a:pos x="380" y="321"/>
                </a:cxn>
                <a:cxn ang="0">
                  <a:pos x="384" y="432"/>
                </a:cxn>
                <a:cxn ang="0">
                  <a:pos x="413" y="527"/>
                </a:cxn>
                <a:cxn ang="0">
                  <a:pos x="470" y="608"/>
                </a:cxn>
                <a:cxn ang="0">
                  <a:pos x="549" y="666"/>
                </a:cxn>
                <a:cxn ang="0">
                  <a:pos x="643" y="697"/>
                </a:cxn>
              </a:cxnLst>
              <a:rect l="0" t="0" r="r" b="b"/>
              <a:pathLst>
                <a:path w="2673" h="1160">
                  <a:moveTo>
                    <a:pt x="696" y="701"/>
                  </a:moveTo>
                  <a:lnTo>
                    <a:pt x="1444" y="701"/>
                  </a:lnTo>
                  <a:lnTo>
                    <a:pt x="1465" y="704"/>
                  </a:lnTo>
                  <a:lnTo>
                    <a:pt x="1483" y="712"/>
                  </a:lnTo>
                  <a:lnTo>
                    <a:pt x="1499" y="728"/>
                  </a:lnTo>
                  <a:lnTo>
                    <a:pt x="1511" y="748"/>
                  </a:lnTo>
                  <a:lnTo>
                    <a:pt x="1520" y="772"/>
                  </a:lnTo>
                  <a:lnTo>
                    <a:pt x="1523" y="801"/>
                  </a:lnTo>
                  <a:lnTo>
                    <a:pt x="1520" y="828"/>
                  </a:lnTo>
                  <a:lnTo>
                    <a:pt x="1511" y="854"/>
                  </a:lnTo>
                  <a:lnTo>
                    <a:pt x="1499" y="873"/>
                  </a:lnTo>
                  <a:lnTo>
                    <a:pt x="1483" y="889"/>
                  </a:lnTo>
                  <a:lnTo>
                    <a:pt x="1465" y="899"/>
                  </a:lnTo>
                  <a:lnTo>
                    <a:pt x="1444" y="901"/>
                  </a:lnTo>
                  <a:lnTo>
                    <a:pt x="295" y="901"/>
                  </a:lnTo>
                  <a:lnTo>
                    <a:pt x="275" y="899"/>
                  </a:lnTo>
                  <a:lnTo>
                    <a:pt x="258" y="892"/>
                  </a:lnTo>
                  <a:lnTo>
                    <a:pt x="247" y="879"/>
                  </a:lnTo>
                  <a:lnTo>
                    <a:pt x="240" y="861"/>
                  </a:lnTo>
                  <a:lnTo>
                    <a:pt x="237" y="838"/>
                  </a:lnTo>
                  <a:lnTo>
                    <a:pt x="237" y="0"/>
                  </a:lnTo>
                  <a:lnTo>
                    <a:pt x="0" y="0"/>
                  </a:lnTo>
                  <a:lnTo>
                    <a:pt x="0" y="817"/>
                  </a:lnTo>
                  <a:lnTo>
                    <a:pt x="3" y="866"/>
                  </a:lnTo>
                  <a:lnTo>
                    <a:pt x="13" y="914"/>
                  </a:lnTo>
                  <a:lnTo>
                    <a:pt x="28" y="959"/>
                  </a:lnTo>
                  <a:lnTo>
                    <a:pt x="49" y="1002"/>
                  </a:lnTo>
                  <a:lnTo>
                    <a:pt x="76" y="1040"/>
                  </a:lnTo>
                  <a:lnTo>
                    <a:pt x="107" y="1074"/>
                  </a:lnTo>
                  <a:lnTo>
                    <a:pt x="142" y="1103"/>
                  </a:lnTo>
                  <a:lnTo>
                    <a:pt x="181" y="1127"/>
                  </a:lnTo>
                  <a:lnTo>
                    <a:pt x="223" y="1144"/>
                  </a:lnTo>
                  <a:lnTo>
                    <a:pt x="268" y="1156"/>
                  </a:lnTo>
                  <a:lnTo>
                    <a:pt x="316" y="1160"/>
                  </a:lnTo>
                  <a:lnTo>
                    <a:pt x="1465" y="1160"/>
                  </a:lnTo>
                  <a:lnTo>
                    <a:pt x="1513" y="1156"/>
                  </a:lnTo>
                  <a:lnTo>
                    <a:pt x="1558" y="1144"/>
                  </a:lnTo>
                  <a:lnTo>
                    <a:pt x="1600" y="1127"/>
                  </a:lnTo>
                  <a:lnTo>
                    <a:pt x="1638" y="1103"/>
                  </a:lnTo>
                  <a:lnTo>
                    <a:pt x="1674" y="1074"/>
                  </a:lnTo>
                  <a:lnTo>
                    <a:pt x="1705" y="1040"/>
                  </a:lnTo>
                  <a:lnTo>
                    <a:pt x="1732" y="1002"/>
                  </a:lnTo>
                  <a:lnTo>
                    <a:pt x="1753" y="959"/>
                  </a:lnTo>
                  <a:lnTo>
                    <a:pt x="1768" y="914"/>
                  </a:lnTo>
                  <a:lnTo>
                    <a:pt x="1778" y="866"/>
                  </a:lnTo>
                  <a:lnTo>
                    <a:pt x="1781" y="817"/>
                  </a:lnTo>
                  <a:lnTo>
                    <a:pt x="1781" y="780"/>
                  </a:lnTo>
                  <a:lnTo>
                    <a:pt x="1777" y="732"/>
                  </a:lnTo>
                  <a:lnTo>
                    <a:pt x="1767" y="687"/>
                  </a:lnTo>
                  <a:lnTo>
                    <a:pt x="1749" y="643"/>
                  </a:lnTo>
                  <a:lnTo>
                    <a:pt x="1726" y="604"/>
                  </a:lnTo>
                  <a:lnTo>
                    <a:pt x="1698" y="568"/>
                  </a:lnTo>
                  <a:lnTo>
                    <a:pt x="1665" y="537"/>
                  </a:lnTo>
                  <a:lnTo>
                    <a:pt x="1630" y="509"/>
                  </a:lnTo>
                  <a:lnTo>
                    <a:pt x="1590" y="488"/>
                  </a:lnTo>
                  <a:lnTo>
                    <a:pt x="1550" y="472"/>
                  </a:lnTo>
                  <a:lnTo>
                    <a:pt x="1507" y="461"/>
                  </a:lnTo>
                  <a:lnTo>
                    <a:pt x="1465" y="458"/>
                  </a:lnTo>
                  <a:lnTo>
                    <a:pt x="732" y="458"/>
                  </a:lnTo>
                  <a:lnTo>
                    <a:pt x="706" y="454"/>
                  </a:lnTo>
                  <a:lnTo>
                    <a:pt x="684" y="447"/>
                  </a:lnTo>
                  <a:lnTo>
                    <a:pt x="667" y="437"/>
                  </a:lnTo>
                  <a:lnTo>
                    <a:pt x="655" y="424"/>
                  </a:lnTo>
                  <a:lnTo>
                    <a:pt x="645" y="409"/>
                  </a:lnTo>
                  <a:lnTo>
                    <a:pt x="639" y="393"/>
                  </a:lnTo>
                  <a:lnTo>
                    <a:pt x="635" y="376"/>
                  </a:lnTo>
                  <a:lnTo>
                    <a:pt x="632" y="358"/>
                  </a:lnTo>
                  <a:lnTo>
                    <a:pt x="632" y="337"/>
                  </a:lnTo>
                  <a:lnTo>
                    <a:pt x="635" y="319"/>
                  </a:lnTo>
                  <a:lnTo>
                    <a:pt x="645" y="300"/>
                  </a:lnTo>
                  <a:lnTo>
                    <a:pt x="660" y="283"/>
                  </a:lnTo>
                  <a:lnTo>
                    <a:pt x="680" y="271"/>
                  </a:lnTo>
                  <a:lnTo>
                    <a:pt x="706" y="261"/>
                  </a:lnTo>
                  <a:lnTo>
                    <a:pt x="732" y="258"/>
                  </a:lnTo>
                  <a:lnTo>
                    <a:pt x="1940" y="258"/>
                  </a:lnTo>
                  <a:lnTo>
                    <a:pt x="1940" y="1160"/>
                  </a:lnTo>
                  <a:lnTo>
                    <a:pt x="2178" y="1160"/>
                  </a:lnTo>
                  <a:lnTo>
                    <a:pt x="2178" y="258"/>
                  </a:lnTo>
                  <a:lnTo>
                    <a:pt x="2673" y="258"/>
                  </a:lnTo>
                  <a:lnTo>
                    <a:pt x="2673" y="0"/>
                  </a:lnTo>
                  <a:lnTo>
                    <a:pt x="696" y="0"/>
                  </a:lnTo>
                  <a:lnTo>
                    <a:pt x="648" y="4"/>
                  </a:lnTo>
                  <a:lnTo>
                    <a:pt x="602" y="14"/>
                  </a:lnTo>
                  <a:lnTo>
                    <a:pt x="560" y="32"/>
                  </a:lnTo>
                  <a:lnTo>
                    <a:pt x="522" y="55"/>
                  </a:lnTo>
                  <a:lnTo>
                    <a:pt x="487" y="83"/>
                  </a:lnTo>
                  <a:lnTo>
                    <a:pt x="456" y="115"/>
                  </a:lnTo>
                  <a:lnTo>
                    <a:pt x="429" y="152"/>
                  </a:lnTo>
                  <a:lnTo>
                    <a:pt x="408" y="192"/>
                  </a:lnTo>
                  <a:lnTo>
                    <a:pt x="392" y="234"/>
                  </a:lnTo>
                  <a:lnTo>
                    <a:pt x="382" y="278"/>
                  </a:lnTo>
                  <a:lnTo>
                    <a:pt x="380" y="321"/>
                  </a:lnTo>
                  <a:lnTo>
                    <a:pt x="380" y="379"/>
                  </a:lnTo>
                  <a:lnTo>
                    <a:pt x="384" y="432"/>
                  </a:lnTo>
                  <a:lnTo>
                    <a:pt x="395" y="481"/>
                  </a:lnTo>
                  <a:lnTo>
                    <a:pt x="413" y="527"/>
                  </a:lnTo>
                  <a:lnTo>
                    <a:pt x="439" y="570"/>
                  </a:lnTo>
                  <a:lnTo>
                    <a:pt x="470" y="608"/>
                  </a:lnTo>
                  <a:lnTo>
                    <a:pt x="507" y="639"/>
                  </a:lnTo>
                  <a:lnTo>
                    <a:pt x="549" y="666"/>
                  </a:lnTo>
                  <a:lnTo>
                    <a:pt x="594" y="684"/>
                  </a:lnTo>
                  <a:lnTo>
                    <a:pt x="643" y="697"/>
                  </a:lnTo>
                  <a:lnTo>
                    <a:pt x="696" y="701"/>
                  </a:lnTo>
                  <a:close/>
                </a:path>
              </a:pathLst>
            </a:custGeom>
            <a:solidFill>
              <a:srgbClr val="000000"/>
            </a:solidFill>
            <a:ln w="0">
              <a:solidFill>
                <a:srgbClr val="000000"/>
              </a:solidFill>
              <a:prstDash val="solid"/>
              <a:round/>
              <a:headEnd/>
              <a:tailEnd/>
            </a:ln>
          </p:spPr>
          <p:txBody>
            <a:bodyPr/>
            <a:lstStyle/>
            <a:p>
              <a:pPr>
                <a:defRPr/>
              </a:pPr>
              <a:endParaRPr lang="es-ES" dirty="0">
                <a:solidFill>
                  <a:srgbClr val="000000"/>
                </a:solidFill>
                <a:latin typeface="Futura Book" pitchFamily="34" charset="0"/>
              </a:endParaRPr>
            </a:p>
          </p:txBody>
        </p:sp>
        <p:sp>
          <p:nvSpPr>
            <p:cNvPr id="14" name="Freeform 53"/>
            <p:cNvSpPr>
              <a:spLocks noEditPoints="1"/>
            </p:cNvSpPr>
            <p:nvPr userDrawn="1"/>
          </p:nvSpPr>
          <p:spPr bwMode="auto">
            <a:xfrm>
              <a:off x="1313" y="247"/>
              <a:ext cx="676" cy="294"/>
            </a:xfrm>
            <a:custGeom>
              <a:avLst/>
              <a:gdLst/>
              <a:ahLst/>
              <a:cxnLst>
                <a:cxn ang="0">
                  <a:pos x="1509" y="742"/>
                </a:cxn>
                <a:cxn ang="0">
                  <a:pos x="1509" y="859"/>
                </a:cxn>
                <a:cxn ang="0">
                  <a:pos x="1473" y="893"/>
                </a:cxn>
                <a:cxn ang="0">
                  <a:pos x="261" y="892"/>
                </a:cxn>
                <a:cxn ang="0">
                  <a:pos x="238" y="854"/>
                </a:cxn>
                <a:cxn ang="0">
                  <a:pos x="13" y="917"/>
                </a:cxn>
                <a:cxn ang="0">
                  <a:pos x="113" y="1081"/>
                </a:cxn>
                <a:cxn ang="0">
                  <a:pos x="284" y="1158"/>
                </a:cxn>
                <a:cxn ang="0">
                  <a:pos x="1590" y="1133"/>
                </a:cxn>
                <a:cxn ang="0">
                  <a:pos x="1729" y="1006"/>
                </a:cxn>
                <a:cxn ang="0">
                  <a:pos x="1782" y="817"/>
                </a:cxn>
                <a:cxn ang="0">
                  <a:pos x="1740" y="626"/>
                </a:cxn>
                <a:cxn ang="0">
                  <a:pos x="1634" y="512"/>
                </a:cxn>
                <a:cxn ang="0">
                  <a:pos x="1465" y="458"/>
                </a:cxn>
                <a:cxn ang="0">
                  <a:pos x="655" y="423"/>
                </a:cxn>
                <a:cxn ang="0">
                  <a:pos x="646" y="409"/>
                </a:cxn>
                <a:cxn ang="0">
                  <a:pos x="641" y="309"/>
                </a:cxn>
                <a:cxn ang="0">
                  <a:pos x="660" y="283"/>
                </a:cxn>
                <a:cxn ang="0">
                  <a:pos x="1940" y="259"/>
                </a:cxn>
                <a:cxn ang="0">
                  <a:pos x="2178" y="258"/>
                </a:cxn>
                <a:cxn ang="0">
                  <a:pos x="663" y="1"/>
                </a:cxn>
                <a:cxn ang="0">
                  <a:pos x="492" y="77"/>
                </a:cxn>
                <a:cxn ang="0">
                  <a:pos x="404" y="201"/>
                </a:cxn>
                <a:cxn ang="0">
                  <a:pos x="381" y="413"/>
                </a:cxn>
                <a:cxn ang="0">
                  <a:pos x="450" y="585"/>
                </a:cxn>
                <a:cxn ang="0">
                  <a:pos x="600" y="687"/>
                </a:cxn>
                <a:cxn ang="0">
                  <a:pos x="663" y="698"/>
                </a:cxn>
                <a:cxn ang="0">
                  <a:pos x="492" y="628"/>
                </a:cxn>
                <a:cxn ang="0">
                  <a:pos x="471" y="608"/>
                </a:cxn>
                <a:cxn ang="0">
                  <a:pos x="387" y="444"/>
                </a:cxn>
                <a:cxn ang="0">
                  <a:pos x="394" y="231"/>
                </a:cxn>
                <a:cxn ang="0">
                  <a:pos x="470" y="100"/>
                </a:cxn>
                <a:cxn ang="0">
                  <a:pos x="570" y="28"/>
                </a:cxn>
                <a:cxn ang="0">
                  <a:pos x="2673" y="0"/>
                </a:cxn>
                <a:cxn ang="0">
                  <a:pos x="1942" y="258"/>
                </a:cxn>
                <a:cxn ang="0">
                  <a:pos x="648" y="296"/>
                </a:cxn>
                <a:cxn ang="0">
                  <a:pos x="638" y="393"/>
                </a:cxn>
                <a:cxn ang="0">
                  <a:pos x="718" y="457"/>
                </a:cxn>
                <a:cxn ang="0">
                  <a:pos x="1581" y="484"/>
                </a:cxn>
                <a:cxn ang="0">
                  <a:pos x="1682" y="553"/>
                </a:cxn>
                <a:cxn ang="0">
                  <a:pos x="1764" y="684"/>
                </a:cxn>
                <a:cxn ang="0">
                  <a:pos x="1774" y="885"/>
                </a:cxn>
                <a:cxn ang="0">
                  <a:pos x="1689" y="1058"/>
                </a:cxn>
                <a:cxn ang="0">
                  <a:pos x="1668" y="1079"/>
                </a:cxn>
                <a:cxn ang="0">
                  <a:pos x="1497" y="1157"/>
                </a:cxn>
                <a:cxn ang="0">
                  <a:pos x="190" y="1132"/>
                </a:cxn>
                <a:cxn ang="0">
                  <a:pos x="113" y="1079"/>
                </a:cxn>
                <a:cxn ang="0">
                  <a:pos x="38" y="978"/>
                </a:cxn>
                <a:cxn ang="0">
                  <a:pos x="1" y="0"/>
                </a:cxn>
                <a:cxn ang="0">
                  <a:pos x="240" y="866"/>
                </a:cxn>
                <a:cxn ang="0">
                  <a:pos x="295" y="903"/>
                </a:cxn>
                <a:cxn ang="0">
                  <a:pos x="1500" y="873"/>
                </a:cxn>
                <a:cxn ang="0">
                  <a:pos x="1517" y="759"/>
                </a:cxn>
                <a:cxn ang="0">
                  <a:pos x="1444" y="701"/>
                </a:cxn>
              </a:cxnLst>
              <a:rect l="0" t="0" r="r" b="b"/>
              <a:pathLst>
                <a:path w="2674" h="1161">
                  <a:moveTo>
                    <a:pt x="1444" y="702"/>
                  </a:moveTo>
                  <a:lnTo>
                    <a:pt x="1459" y="704"/>
                  </a:lnTo>
                  <a:lnTo>
                    <a:pt x="1473" y="708"/>
                  </a:lnTo>
                  <a:lnTo>
                    <a:pt x="1487" y="717"/>
                  </a:lnTo>
                  <a:lnTo>
                    <a:pt x="1499" y="728"/>
                  </a:lnTo>
                  <a:lnTo>
                    <a:pt x="1509" y="742"/>
                  </a:lnTo>
                  <a:lnTo>
                    <a:pt x="1516" y="759"/>
                  </a:lnTo>
                  <a:lnTo>
                    <a:pt x="1520" y="779"/>
                  </a:lnTo>
                  <a:lnTo>
                    <a:pt x="1523" y="801"/>
                  </a:lnTo>
                  <a:lnTo>
                    <a:pt x="1520" y="822"/>
                  </a:lnTo>
                  <a:lnTo>
                    <a:pt x="1516" y="841"/>
                  </a:lnTo>
                  <a:lnTo>
                    <a:pt x="1509" y="859"/>
                  </a:lnTo>
                  <a:lnTo>
                    <a:pt x="1499" y="873"/>
                  </a:lnTo>
                  <a:lnTo>
                    <a:pt x="1486" y="885"/>
                  </a:lnTo>
                  <a:lnTo>
                    <a:pt x="1487" y="885"/>
                  </a:lnTo>
                  <a:lnTo>
                    <a:pt x="1486" y="885"/>
                  </a:lnTo>
                  <a:lnTo>
                    <a:pt x="1487" y="885"/>
                  </a:lnTo>
                  <a:lnTo>
                    <a:pt x="1473" y="893"/>
                  </a:lnTo>
                  <a:lnTo>
                    <a:pt x="1459" y="899"/>
                  </a:lnTo>
                  <a:lnTo>
                    <a:pt x="1444" y="901"/>
                  </a:lnTo>
                  <a:lnTo>
                    <a:pt x="295" y="901"/>
                  </a:lnTo>
                  <a:lnTo>
                    <a:pt x="282" y="900"/>
                  </a:lnTo>
                  <a:lnTo>
                    <a:pt x="271" y="897"/>
                  </a:lnTo>
                  <a:lnTo>
                    <a:pt x="261" y="892"/>
                  </a:lnTo>
                  <a:lnTo>
                    <a:pt x="252" y="885"/>
                  </a:lnTo>
                  <a:lnTo>
                    <a:pt x="252" y="886"/>
                  </a:lnTo>
                  <a:lnTo>
                    <a:pt x="252" y="885"/>
                  </a:lnTo>
                  <a:lnTo>
                    <a:pt x="252" y="886"/>
                  </a:lnTo>
                  <a:lnTo>
                    <a:pt x="241" y="866"/>
                  </a:lnTo>
                  <a:lnTo>
                    <a:pt x="238" y="854"/>
                  </a:lnTo>
                  <a:lnTo>
                    <a:pt x="238" y="0"/>
                  </a:lnTo>
                  <a:lnTo>
                    <a:pt x="0" y="0"/>
                  </a:lnTo>
                  <a:lnTo>
                    <a:pt x="0" y="817"/>
                  </a:lnTo>
                  <a:lnTo>
                    <a:pt x="1" y="851"/>
                  </a:lnTo>
                  <a:lnTo>
                    <a:pt x="6" y="885"/>
                  </a:lnTo>
                  <a:lnTo>
                    <a:pt x="13" y="917"/>
                  </a:lnTo>
                  <a:lnTo>
                    <a:pt x="24" y="948"/>
                  </a:lnTo>
                  <a:lnTo>
                    <a:pt x="37" y="978"/>
                  </a:lnTo>
                  <a:lnTo>
                    <a:pt x="52" y="1006"/>
                  </a:lnTo>
                  <a:lnTo>
                    <a:pt x="70" y="1033"/>
                  </a:lnTo>
                  <a:lnTo>
                    <a:pt x="90" y="1058"/>
                  </a:lnTo>
                  <a:lnTo>
                    <a:pt x="113" y="1081"/>
                  </a:lnTo>
                  <a:lnTo>
                    <a:pt x="137" y="1100"/>
                  </a:lnTo>
                  <a:lnTo>
                    <a:pt x="164" y="1119"/>
                  </a:lnTo>
                  <a:lnTo>
                    <a:pt x="190" y="1133"/>
                  </a:lnTo>
                  <a:lnTo>
                    <a:pt x="220" y="1144"/>
                  </a:lnTo>
                  <a:lnTo>
                    <a:pt x="251" y="1153"/>
                  </a:lnTo>
                  <a:lnTo>
                    <a:pt x="284" y="1158"/>
                  </a:lnTo>
                  <a:lnTo>
                    <a:pt x="316" y="1161"/>
                  </a:lnTo>
                  <a:lnTo>
                    <a:pt x="1465" y="1161"/>
                  </a:lnTo>
                  <a:lnTo>
                    <a:pt x="1497" y="1158"/>
                  </a:lnTo>
                  <a:lnTo>
                    <a:pt x="1530" y="1153"/>
                  </a:lnTo>
                  <a:lnTo>
                    <a:pt x="1561" y="1144"/>
                  </a:lnTo>
                  <a:lnTo>
                    <a:pt x="1590" y="1133"/>
                  </a:lnTo>
                  <a:lnTo>
                    <a:pt x="1617" y="1119"/>
                  </a:lnTo>
                  <a:lnTo>
                    <a:pt x="1644" y="1100"/>
                  </a:lnTo>
                  <a:lnTo>
                    <a:pt x="1668" y="1081"/>
                  </a:lnTo>
                  <a:lnTo>
                    <a:pt x="1691" y="1058"/>
                  </a:lnTo>
                  <a:lnTo>
                    <a:pt x="1710" y="1033"/>
                  </a:lnTo>
                  <a:lnTo>
                    <a:pt x="1729" y="1006"/>
                  </a:lnTo>
                  <a:lnTo>
                    <a:pt x="1744" y="978"/>
                  </a:lnTo>
                  <a:lnTo>
                    <a:pt x="1757" y="948"/>
                  </a:lnTo>
                  <a:lnTo>
                    <a:pt x="1768" y="917"/>
                  </a:lnTo>
                  <a:lnTo>
                    <a:pt x="1775" y="885"/>
                  </a:lnTo>
                  <a:lnTo>
                    <a:pt x="1780" y="851"/>
                  </a:lnTo>
                  <a:lnTo>
                    <a:pt x="1782" y="817"/>
                  </a:lnTo>
                  <a:lnTo>
                    <a:pt x="1782" y="780"/>
                  </a:lnTo>
                  <a:lnTo>
                    <a:pt x="1780" y="748"/>
                  </a:lnTo>
                  <a:lnTo>
                    <a:pt x="1775" y="715"/>
                  </a:lnTo>
                  <a:lnTo>
                    <a:pt x="1765" y="684"/>
                  </a:lnTo>
                  <a:lnTo>
                    <a:pt x="1754" y="655"/>
                  </a:lnTo>
                  <a:lnTo>
                    <a:pt x="1740" y="626"/>
                  </a:lnTo>
                  <a:lnTo>
                    <a:pt x="1723" y="599"/>
                  </a:lnTo>
                  <a:lnTo>
                    <a:pt x="1705" y="575"/>
                  </a:lnTo>
                  <a:lnTo>
                    <a:pt x="1684" y="551"/>
                  </a:lnTo>
                  <a:lnTo>
                    <a:pt x="1682" y="551"/>
                  </a:lnTo>
                  <a:lnTo>
                    <a:pt x="1660" y="530"/>
                  </a:lnTo>
                  <a:lnTo>
                    <a:pt x="1634" y="512"/>
                  </a:lnTo>
                  <a:lnTo>
                    <a:pt x="1609" y="496"/>
                  </a:lnTo>
                  <a:lnTo>
                    <a:pt x="1581" y="482"/>
                  </a:lnTo>
                  <a:lnTo>
                    <a:pt x="1552" y="472"/>
                  </a:lnTo>
                  <a:lnTo>
                    <a:pt x="1524" y="464"/>
                  </a:lnTo>
                  <a:lnTo>
                    <a:pt x="1494" y="460"/>
                  </a:lnTo>
                  <a:lnTo>
                    <a:pt x="1465" y="458"/>
                  </a:lnTo>
                  <a:lnTo>
                    <a:pt x="732" y="458"/>
                  </a:lnTo>
                  <a:lnTo>
                    <a:pt x="718" y="456"/>
                  </a:lnTo>
                  <a:lnTo>
                    <a:pt x="706" y="454"/>
                  </a:lnTo>
                  <a:lnTo>
                    <a:pt x="684" y="447"/>
                  </a:lnTo>
                  <a:lnTo>
                    <a:pt x="667" y="436"/>
                  </a:lnTo>
                  <a:lnTo>
                    <a:pt x="655" y="423"/>
                  </a:lnTo>
                  <a:lnTo>
                    <a:pt x="655" y="424"/>
                  </a:lnTo>
                  <a:lnTo>
                    <a:pt x="656" y="424"/>
                  </a:lnTo>
                  <a:lnTo>
                    <a:pt x="655" y="423"/>
                  </a:lnTo>
                  <a:lnTo>
                    <a:pt x="655" y="424"/>
                  </a:lnTo>
                  <a:lnTo>
                    <a:pt x="656" y="424"/>
                  </a:lnTo>
                  <a:lnTo>
                    <a:pt x="646" y="409"/>
                  </a:lnTo>
                  <a:lnTo>
                    <a:pt x="639" y="393"/>
                  </a:lnTo>
                  <a:lnTo>
                    <a:pt x="635" y="376"/>
                  </a:lnTo>
                  <a:lnTo>
                    <a:pt x="634" y="358"/>
                  </a:lnTo>
                  <a:lnTo>
                    <a:pt x="634" y="337"/>
                  </a:lnTo>
                  <a:lnTo>
                    <a:pt x="635" y="323"/>
                  </a:lnTo>
                  <a:lnTo>
                    <a:pt x="641" y="309"/>
                  </a:lnTo>
                  <a:lnTo>
                    <a:pt x="649" y="296"/>
                  </a:lnTo>
                  <a:lnTo>
                    <a:pt x="662" y="283"/>
                  </a:lnTo>
                  <a:lnTo>
                    <a:pt x="660" y="283"/>
                  </a:lnTo>
                  <a:lnTo>
                    <a:pt x="660" y="285"/>
                  </a:lnTo>
                  <a:lnTo>
                    <a:pt x="662" y="283"/>
                  </a:lnTo>
                  <a:lnTo>
                    <a:pt x="660" y="283"/>
                  </a:lnTo>
                  <a:lnTo>
                    <a:pt x="660" y="285"/>
                  </a:lnTo>
                  <a:lnTo>
                    <a:pt x="676" y="273"/>
                  </a:lnTo>
                  <a:lnTo>
                    <a:pt x="693" y="266"/>
                  </a:lnTo>
                  <a:lnTo>
                    <a:pt x="711" y="261"/>
                  </a:lnTo>
                  <a:lnTo>
                    <a:pt x="732" y="259"/>
                  </a:lnTo>
                  <a:lnTo>
                    <a:pt x="1940" y="259"/>
                  </a:lnTo>
                  <a:lnTo>
                    <a:pt x="1940" y="258"/>
                  </a:lnTo>
                  <a:lnTo>
                    <a:pt x="1940" y="1161"/>
                  </a:lnTo>
                  <a:lnTo>
                    <a:pt x="2178" y="1161"/>
                  </a:lnTo>
                  <a:lnTo>
                    <a:pt x="2179" y="1160"/>
                  </a:lnTo>
                  <a:lnTo>
                    <a:pt x="2179" y="258"/>
                  </a:lnTo>
                  <a:lnTo>
                    <a:pt x="2178" y="258"/>
                  </a:lnTo>
                  <a:lnTo>
                    <a:pt x="2178" y="259"/>
                  </a:lnTo>
                  <a:lnTo>
                    <a:pt x="2673" y="259"/>
                  </a:lnTo>
                  <a:lnTo>
                    <a:pt x="2674" y="258"/>
                  </a:lnTo>
                  <a:lnTo>
                    <a:pt x="2674" y="0"/>
                  </a:lnTo>
                  <a:lnTo>
                    <a:pt x="696" y="0"/>
                  </a:lnTo>
                  <a:lnTo>
                    <a:pt x="663" y="1"/>
                  </a:lnTo>
                  <a:lnTo>
                    <a:pt x="631" y="7"/>
                  </a:lnTo>
                  <a:lnTo>
                    <a:pt x="600" y="15"/>
                  </a:lnTo>
                  <a:lnTo>
                    <a:pt x="570" y="26"/>
                  </a:lnTo>
                  <a:lnTo>
                    <a:pt x="543" y="41"/>
                  </a:lnTo>
                  <a:lnTo>
                    <a:pt x="516" y="58"/>
                  </a:lnTo>
                  <a:lnTo>
                    <a:pt x="492" y="77"/>
                  </a:lnTo>
                  <a:lnTo>
                    <a:pt x="470" y="98"/>
                  </a:lnTo>
                  <a:lnTo>
                    <a:pt x="470" y="100"/>
                  </a:lnTo>
                  <a:lnTo>
                    <a:pt x="450" y="122"/>
                  </a:lnTo>
                  <a:lnTo>
                    <a:pt x="432" y="148"/>
                  </a:lnTo>
                  <a:lnTo>
                    <a:pt x="416" y="175"/>
                  </a:lnTo>
                  <a:lnTo>
                    <a:pt x="404" y="201"/>
                  </a:lnTo>
                  <a:lnTo>
                    <a:pt x="392" y="231"/>
                  </a:lnTo>
                  <a:lnTo>
                    <a:pt x="385" y="261"/>
                  </a:lnTo>
                  <a:lnTo>
                    <a:pt x="381" y="290"/>
                  </a:lnTo>
                  <a:lnTo>
                    <a:pt x="380" y="321"/>
                  </a:lnTo>
                  <a:lnTo>
                    <a:pt x="380" y="379"/>
                  </a:lnTo>
                  <a:lnTo>
                    <a:pt x="381" y="413"/>
                  </a:lnTo>
                  <a:lnTo>
                    <a:pt x="385" y="444"/>
                  </a:lnTo>
                  <a:lnTo>
                    <a:pt x="392" y="475"/>
                  </a:lnTo>
                  <a:lnTo>
                    <a:pt x="404" y="505"/>
                  </a:lnTo>
                  <a:lnTo>
                    <a:pt x="416" y="533"/>
                  </a:lnTo>
                  <a:lnTo>
                    <a:pt x="432" y="560"/>
                  </a:lnTo>
                  <a:lnTo>
                    <a:pt x="450" y="585"/>
                  </a:lnTo>
                  <a:lnTo>
                    <a:pt x="470" y="608"/>
                  </a:lnTo>
                  <a:lnTo>
                    <a:pt x="492" y="629"/>
                  </a:lnTo>
                  <a:lnTo>
                    <a:pt x="516" y="647"/>
                  </a:lnTo>
                  <a:lnTo>
                    <a:pt x="543" y="663"/>
                  </a:lnTo>
                  <a:lnTo>
                    <a:pt x="570" y="677"/>
                  </a:lnTo>
                  <a:lnTo>
                    <a:pt x="600" y="687"/>
                  </a:lnTo>
                  <a:lnTo>
                    <a:pt x="631" y="695"/>
                  </a:lnTo>
                  <a:lnTo>
                    <a:pt x="663" y="700"/>
                  </a:lnTo>
                  <a:lnTo>
                    <a:pt x="696" y="702"/>
                  </a:lnTo>
                  <a:lnTo>
                    <a:pt x="1444" y="702"/>
                  </a:lnTo>
                  <a:close/>
                  <a:moveTo>
                    <a:pt x="696" y="701"/>
                  </a:moveTo>
                  <a:lnTo>
                    <a:pt x="663" y="698"/>
                  </a:lnTo>
                  <a:lnTo>
                    <a:pt x="631" y="694"/>
                  </a:lnTo>
                  <a:lnTo>
                    <a:pt x="600" y="686"/>
                  </a:lnTo>
                  <a:lnTo>
                    <a:pt x="570" y="676"/>
                  </a:lnTo>
                  <a:lnTo>
                    <a:pt x="543" y="662"/>
                  </a:lnTo>
                  <a:lnTo>
                    <a:pt x="516" y="646"/>
                  </a:lnTo>
                  <a:lnTo>
                    <a:pt x="492" y="628"/>
                  </a:lnTo>
                  <a:lnTo>
                    <a:pt x="470" y="607"/>
                  </a:lnTo>
                  <a:lnTo>
                    <a:pt x="470" y="608"/>
                  </a:lnTo>
                  <a:lnTo>
                    <a:pt x="471" y="608"/>
                  </a:lnTo>
                  <a:lnTo>
                    <a:pt x="470" y="607"/>
                  </a:lnTo>
                  <a:lnTo>
                    <a:pt x="470" y="608"/>
                  </a:lnTo>
                  <a:lnTo>
                    <a:pt x="471" y="608"/>
                  </a:lnTo>
                  <a:lnTo>
                    <a:pt x="451" y="585"/>
                  </a:lnTo>
                  <a:lnTo>
                    <a:pt x="433" y="560"/>
                  </a:lnTo>
                  <a:lnTo>
                    <a:pt x="418" y="533"/>
                  </a:lnTo>
                  <a:lnTo>
                    <a:pt x="405" y="505"/>
                  </a:lnTo>
                  <a:lnTo>
                    <a:pt x="394" y="475"/>
                  </a:lnTo>
                  <a:lnTo>
                    <a:pt x="387" y="444"/>
                  </a:lnTo>
                  <a:lnTo>
                    <a:pt x="382" y="413"/>
                  </a:lnTo>
                  <a:lnTo>
                    <a:pt x="381" y="379"/>
                  </a:lnTo>
                  <a:lnTo>
                    <a:pt x="381" y="321"/>
                  </a:lnTo>
                  <a:lnTo>
                    <a:pt x="382" y="290"/>
                  </a:lnTo>
                  <a:lnTo>
                    <a:pt x="387" y="261"/>
                  </a:lnTo>
                  <a:lnTo>
                    <a:pt x="394" y="231"/>
                  </a:lnTo>
                  <a:lnTo>
                    <a:pt x="405" y="201"/>
                  </a:lnTo>
                  <a:lnTo>
                    <a:pt x="418" y="175"/>
                  </a:lnTo>
                  <a:lnTo>
                    <a:pt x="433" y="148"/>
                  </a:lnTo>
                  <a:lnTo>
                    <a:pt x="451" y="122"/>
                  </a:lnTo>
                  <a:lnTo>
                    <a:pt x="471" y="100"/>
                  </a:lnTo>
                  <a:lnTo>
                    <a:pt x="470" y="100"/>
                  </a:lnTo>
                  <a:lnTo>
                    <a:pt x="471" y="100"/>
                  </a:lnTo>
                  <a:lnTo>
                    <a:pt x="470" y="100"/>
                  </a:lnTo>
                  <a:lnTo>
                    <a:pt x="492" y="79"/>
                  </a:lnTo>
                  <a:lnTo>
                    <a:pt x="516" y="59"/>
                  </a:lnTo>
                  <a:lnTo>
                    <a:pt x="543" y="42"/>
                  </a:lnTo>
                  <a:lnTo>
                    <a:pt x="570" y="28"/>
                  </a:lnTo>
                  <a:lnTo>
                    <a:pt x="600" y="17"/>
                  </a:lnTo>
                  <a:lnTo>
                    <a:pt x="631" y="8"/>
                  </a:lnTo>
                  <a:lnTo>
                    <a:pt x="663" y="2"/>
                  </a:lnTo>
                  <a:lnTo>
                    <a:pt x="696" y="1"/>
                  </a:lnTo>
                  <a:lnTo>
                    <a:pt x="2673" y="1"/>
                  </a:lnTo>
                  <a:lnTo>
                    <a:pt x="2673" y="0"/>
                  </a:lnTo>
                  <a:lnTo>
                    <a:pt x="2673" y="258"/>
                  </a:lnTo>
                  <a:lnTo>
                    <a:pt x="2178" y="258"/>
                  </a:lnTo>
                  <a:lnTo>
                    <a:pt x="2178" y="1160"/>
                  </a:lnTo>
                  <a:lnTo>
                    <a:pt x="1940" y="1160"/>
                  </a:lnTo>
                  <a:lnTo>
                    <a:pt x="1942" y="1160"/>
                  </a:lnTo>
                  <a:lnTo>
                    <a:pt x="1942" y="258"/>
                  </a:lnTo>
                  <a:lnTo>
                    <a:pt x="732" y="258"/>
                  </a:lnTo>
                  <a:lnTo>
                    <a:pt x="711" y="259"/>
                  </a:lnTo>
                  <a:lnTo>
                    <a:pt x="693" y="265"/>
                  </a:lnTo>
                  <a:lnTo>
                    <a:pt x="676" y="272"/>
                  </a:lnTo>
                  <a:lnTo>
                    <a:pt x="660" y="283"/>
                  </a:lnTo>
                  <a:lnTo>
                    <a:pt x="648" y="296"/>
                  </a:lnTo>
                  <a:lnTo>
                    <a:pt x="639" y="309"/>
                  </a:lnTo>
                  <a:lnTo>
                    <a:pt x="634" y="323"/>
                  </a:lnTo>
                  <a:lnTo>
                    <a:pt x="632" y="337"/>
                  </a:lnTo>
                  <a:lnTo>
                    <a:pt x="632" y="358"/>
                  </a:lnTo>
                  <a:lnTo>
                    <a:pt x="634" y="376"/>
                  </a:lnTo>
                  <a:lnTo>
                    <a:pt x="638" y="393"/>
                  </a:lnTo>
                  <a:lnTo>
                    <a:pt x="645" y="409"/>
                  </a:lnTo>
                  <a:lnTo>
                    <a:pt x="655" y="424"/>
                  </a:lnTo>
                  <a:lnTo>
                    <a:pt x="667" y="437"/>
                  </a:lnTo>
                  <a:lnTo>
                    <a:pt x="684" y="448"/>
                  </a:lnTo>
                  <a:lnTo>
                    <a:pt x="706" y="456"/>
                  </a:lnTo>
                  <a:lnTo>
                    <a:pt x="718" y="457"/>
                  </a:lnTo>
                  <a:lnTo>
                    <a:pt x="732" y="460"/>
                  </a:lnTo>
                  <a:lnTo>
                    <a:pt x="1465" y="460"/>
                  </a:lnTo>
                  <a:lnTo>
                    <a:pt x="1494" y="461"/>
                  </a:lnTo>
                  <a:lnTo>
                    <a:pt x="1524" y="465"/>
                  </a:lnTo>
                  <a:lnTo>
                    <a:pt x="1552" y="474"/>
                  </a:lnTo>
                  <a:lnTo>
                    <a:pt x="1581" y="484"/>
                  </a:lnTo>
                  <a:lnTo>
                    <a:pt x="1609" y="498"/>
                  </a:lnTo>
                  <a:lnTo>
                    <a:pt x="1634" y="513"/>
                  </a:lnTo>
                  <a:lnTo>
                    <a:pt x="1660" y="532"/>
                  </a:lnTo>
                  <a:lnTo>
                    <a:pt x="1682" y="553"/>
                  </a:lnTo>
                  <a:lnTo>
                    <a:pt x="1682" y="551"/>
                  </a:lnTo>
                  <a:lnTo>
                    <a:pt x="1682" y="553"/>
                  </a:lnTo>
                  <a:lnTo>
                    <a:pt x="1682" y="551"/>
                  </a:lnTo>
                  <a:lnTo>
                    <a:pt x="1703" y="575"/>
                  </a:lnTo>
                  <a:lnTo>
                    <a:pt x="1722" y="599"/>
                  </a:lnTo>
                  <a:lnTo>
                    <a:pt x="1739" y="626"/>
                  </a:lnTo>
                  <a:lnTo>
                    <a:pt x="1753" y="655"/>
                  </a:lnTo>
                  <a:lnTo>
                    <a:pt x="1764" y="684"/>
                  </a:lnTo>
                  <a:lnTo>
                    <a:pt x="1774" y="715"/>
                  </a:lnTo>
                  <a:lnTo>
                    <a:pt x="1778" y="748"/>
                  </a:lnTo>
                  <a:lnTo>
                    <a:pt x="1781" y="780"/>
                  </a:lnTo>
                  <a:lnTo>
                    <a:pt x="1781" y="817"/>
                  </a:lnTo>
                  <a:lnTo>
                    <a:pt x="1778" y="851"/>
                  </a:lnTo>
                  <a:lnTo>
                    <a:pt x="1774" y="885"/>
                  </a:lnTo>
                  <a:lnTo>
                    <a:pt x="1767" y="917"/>
                  </a:lnTo>
                  <a:lnTo>
                    <a:pt x="1756" y="948"/>
                  </a:lnTo>
                  <a:lnTo>
                    <a:pt x="1743" y="978"/>
                  </a:lnTo>
                  <a:lnTo>
                    <a:pt x="1727" y="1006"/>
                  </a:lnTo>
                  <a:lnTo>
                    <a:pt x="1709" y="1033"/>
                  </a:lnTo>
                  <a:lnTo>
                    <a:pt x="1689" y="1058"/>
                  </a:lnTo>
                  <a:lnTo>
                    <a:pt x="1667" y="1081"/>
                  </a:lnTo>
                  <a:lnTo>
                    <a:pt x="1668" y="1081"/>
                  </a:lnTo>
                  <a:lnTo>
                    <a:pt x="1668" y="1079"/>
                  </a:lnTo>
                  <a:lnTo>
                    <a:pt x="1667" y="1081"/>
                  </a:lnTo>
                  <a:lnTo>
                    <a:pt x="1668" y="1081"/>
                  </a:lnTo>
                  <a:lnTo>
                    <a:pt x="1668" y="1079"/>
                  </a:lnTo>
                  <a:lnTo>
                    <a:pt x="1644" y="1099"/>
                  </a:lnTo>
                  <a:lnTo>
                    <a:pt x="1617" y="1117"/>
                  </a:lnTo>
                  <a:lnTo>
                    <a:pt x="1590" y="1132"/>
                  </a:lnTo>
                  <a:lnTo>
                    <a:pt x="1561" y="1143"/>
                  </a:lnTo>
                  <a:lnTo>
                    <a:pt x="1530" y="1151"/>
                  </a:lnTo>
                  <a:lnTo>
                    <a:pt x="1497" y="1157"/>
                  </a:lnTo>
                  <a:lnTo>
                    <a:pt x="1465" y="1160"/>
                  </a:lnTo>
                  <a:lnTo>
                    <a:pt x="316" y="1160"/>
                  </a:lnTo>
                  <a:lnTo>
                    <a:pt x="284" y="1157"/>
                  </a:lnTo>
                  <a:lnTo>
                    <a:pt x="251" y="1151"/>
                  </a:lnTo>
                  <a:lnTo>
                    <a:pt x="220" y="1143"/>
                  </a:lnTo>
                  <a:lnTo>
                    <a:pt x="190" y="1132"/>
                  </a:lnTo>
                  <a:lnTo>
                    <a:pt x="164" y="1117"/>
                  </a:lnTo>
                  <a:lnTo>
                    <a:pt x="137" y="1099"/>
                  </a:lnTo>
                  <a:lnTo>
                    <a:pt x="113" y="1079"/>
                  </a:lnTo>
                  <a:lnTo>
                    <a:pt x="113" y="1081"/>
                  </a:lnTo>
                  <a:lnTo>
                    <a:pt x="114" y="1081"/>
                  </a:lnTo>
                  <a:lnTo>
                    <a:pt x="113" y="1079"/>
                  </a:lnTo>
                  <a:lnTo>
                    <a:pt x="113" y="1081"/>
                  </a:lnTo>
                  <a:lnTo>
                    <a:pt x="114" y="1081"/>
                  </a:lnTo>
                  <a:lnTo>
                    <a:pt x="92" y="1058"/>
                  </a:lnTo>
                  <a:lnTo>
                    <a:pt x="72" y="1033"/>
                  </a:lnTo>
                  <a:lnTo>
                    <a:pt x="53" y="1006"/>
                  </a:lnTo>
                  <a:lnTo>
                    <a:pt x="38" y="978"/>
                  </a:lnTo>
                  <a:lnTo>
                    <a:pt x="25" y="948"/>
                  </a:lnTo>
                  <a:lnTo>
                    <a:pt x="14" y="917"/>
                  </a:lnTo>
                  <a:lnTo>
                    <a:pt x="7" y="885"/>
                  </a:lnTo>
                  <a:lnTo>
                    <a:pt x="3" y="851"/>
                  </a:lnTo>
                  <a:lnTo>
                    <a:pt x="1" y="817"/>
                  </a:lnTo>
                  <a:lnTo>
                    <a:pt x="1" y="0"/>
                  </a:lnTo>
                  <a:lnTo>
                    <a:pt x="0" y="0"/>
                  </a:lnTo>
                  <a:lnTo>
                    <a:pt x="0" y="1"/>
                  </a:lnTo>
                  <a:lnTo>
                    <a:pt x="237" y="1"/>
                  </a:lnTo>
                  <a:lnTo>
                    <a:pt x="237" y="0"/>
                  </a:lnTo>
                  <a:lnTo>
                    <a:pt x="237" y="854"/>
                  </a:lnTo>
                  <a:lnTo>
                    <a:pt x="240" y="866"/>
                  </a:lnTo>
                  <a:lnTo>
                    <a:pt x="251" y="886"/>
                  </a:lnTo>
                  <a:lnTo>
                    <a:pt x="252" y="886"/>
                  </a:lnTo>
                  <a:lnTo>
                    <a:pt x="261" y="893"/>
                  </a:lnTo>
                  <a:lnTo>
                    <a:pt x="271" y="899"/>
                  </a:lnTo>
                  <a:lnTo>
                    <a:pt x="282" y="901"/>
                  </a:lnTo>
                  <a:lnTo>
                    <a:pt x="295" y="903"/>
                  </a:lnTo>
                  <a:lnTo>
                    <a:pt x="1444" y="903"/>
                  </a:lnTo>
                  <a:lnTo>
                    <a:pt x="1459" y="900"/>
                  </a:lnTo>
                  <a:lnTo>
                    <a:pt x="1473" y="894"/>
                  </a:lnTo>
                  <a:lnTo>
                    <a:pt x="1487" y="886"/>
                  </a:lnTo>
                  <a:lnTo>
                    <a:pt x="1487" y="885"/>
                  </a:lnTo>
                  <a:lnTo>
                    <a:pt x="1500" y="873"/>
                  </a:lnTo>
                  <a:lnTo>
                    <a:pt x="1510" y="859"/>
                  </a:lnTo>
                  <a:lnTo>
                    <a:pt x="1517" y="841"/>
                  </a:lnTo>
                  <a:lnTo>
                    <a:pt x="1521" y="822"/>
                  </a:lnTo>
                  <a:lnTo>
                    <a:pt x="1524" y="801"/>
                  </a:lnTo>
                  <a:lnTo>
                    <a:pt x="1521" y="779"/>
                  </a:lnTo>
                  <a:lnTo>
                    <a:pt x="1517" y="759"/>
                  </a:lnTo>
                  <a:lnTo>
                    <a:pt x="1510" y="742"/>
                  </a:lnTo>
                  <a:lnTo>
                    <a:pt x="1500" y="728"/>
                  </a:lnTo>
                  <a:lnTo>
                    <a:pt x="1487" y="715"/>
                  </a:lnTo>
                  <a:lnTo>
                    <a:pt x="1473" y="707"/>
                  </a:lnTo>
                  <a:lnTo>
                    <a:pt x="1459" y="702"/>
                  </a:lnTo>
                  <a:lnTo>
                    <a:pt x="1444" y="701"/>
                  </a:lnTo>
                  <a:lnTo>
                    <a:pt x="696" y="701"/>
                  </a:lnTo>
                  <a:close/>
                </a:path>
              </a:pathLst>
            </a:custGeom>
            <a:solidFill>
              <a:srgbClr val="000000"/>
            </a:solidFill>
            <a:ln w="0">
              <a:solidFill>
                <a:srgbClr val="000000"/>
              </a:solidFill>
              <a:prstDash val="solid"/>
              <a:round/>
              <a:headEnd/>
              <a:tailEnd/>
            </a:ln>
          </p:spPr>
          <p:txBody>
            <a:bodyPr/>
            <a:lstStyle/>
            <a:p>
              <a:pPr>
                <a:defRPr/>
              </a:pPr>
              <a:endParaRPr lang="es-ES" dirty="0">
                <a:solidFill>
                  <a:srgbClr val="000000"/>
                </a:solidFill>
                <a:latin typeface="Futura Book" pitchFamily="34" charset="0"/>
              </a:endParaRPr>
            </a:p>
          </p:txBody>
        </p:sp>
        <p:sp>
          <p:nvSpPr>
            <p:cNvPr id="15" name="Text Box 55"/>
            <p:cNvSpPr txBox="1">
              <a:spLocks noChangeArrowheads="1"/>
            </p:cNvSpPr>
            <p:nvPr userDrawn="1"/>
          </p:nvSpPr>
          <p:spPr bwMode="auto">
            <a:xfrm>
              <a:off x="814" y="552"/>
              <a:ext cx="2061" cy="233"/>
            </a:xfrm>
            <a:prstGeom prst="rect">
              <a:avLst/>
            </a:prstGeom>
            <a:noFill/>
            <a:ln w="9525">
              <a:noFill/>
              <a:miter lim="800000"/>
              <a:headEnd/>
              <a:tailEnd/>
            </a:ln>
            <a:effectLst/>
          </p:spPr>
          <p:txBody>
            <a:bodyPr wrap="none">
              <a:spAutoFit/>
            </a:bodyPr>
            <a:lstStyle/>
            <a:p>
              <a:pPr>
                <a:defRPr/>
              </a:pPr>
              <a:r>
                <a:rPr lang="es-ES" dirty="0" smtClean="0">
                  <a:solidFill>
                    <a:srgbClr val="FFFFFF"/>
                  </a:solidFill>
                  <a:latin typeface="Futura Book" pitchFamily="34" charset="0"/>
                </a:rPr>
                <a:t>Standards Coordination Office</a:t>
              </a:r>
              <a:endParaRPr lang="es-ES" dirty="0">
                <a:solidFill>
                  <a:srgbClr val="FFFFFF"/>
                </a:solidFill>
                <a:latin typeface="Futura Book" pitchFamily="34" charset="0"/>
              </a:endParaRPr>
            </a:p>
          </p:txBody>
        </p:sp>
      </p:grpSp>
      <p:sp>
        <p:nvSpPr>
          <p:cNvPr id="3074" name="Rectangle 2"/>
          <p:cNvSpPr>
            <a:spLocks noGrp="1" noChangeArrowheads="1"/>
          </p:cNvSpPr>
          <p:nvPr>
            <p:ph type="ctrTitle"/>
          </p:nvPr>
        </p:nvSpPr>
        <p:spPr>
          <a:xfrm>
            <a:off x="3714744" y="2998788"/>
            <a:ext cx="4978406" cy="1066800"/>
          </a:xfrm>
        </p:spPr>
        <p:txBody>
          <a:bodyPr/>
          <a:lstStyle>
            <a:lvl1pPr algn="r">
              <a:lnSpc>
                <a:spcPct val="120000"/>
              </a:lnSpc>
              <a:spcBef>
                <a:spcPct val="40000"/>
              </a:spcBef>
              <a:defRPr>
                <a:solidFill>
                  <a:srgbClr val="0A7CB8"/>
                </a:solidFill>
              </a:defRPr>
            </a:lvl1pPr>
          </a:lstStyle>
          <a:p>
            <a:r>
              <a:rPr lang="en-US" dirty="0" smtClean="0"/>
              <a:t>Click to edit Master title style</a:t>
            </a:r>
            <a:endParaRPr lang="es-ES_tradnl" dirty="0"/>
          </a:p>
        </p:txBody>
      </p:sp>
      <p:sp>
        <p:nvSpPr>
          <p:cNvPr id="3075" name="Rectangle 3"/>
          <p:cNvSpPr>
            <a:spLocks noGrp="1" noChangeArrowheads="1"/>
          </p:cNvSpPr>
          <p:nvPr>
            <p:ph type="subTitle" idx="1"/>
          </p:nvPr>
        </p:nvSpPr>
        <p:spPr>
          <a:xfrm>
            <a:off x="4191000" y="4365625"/>
            <a:ext cx="4505325" cy="1008063"/>
          </a:xfrm>
        </p:spPr>
        <p:txBody>
          <a:bodyPr/>
          <a:lstStyle>
            <a:lvl1pPr algn="r">
              <a:defRPr sz="2000"/>
            </a:lvl1pPr>
          </a:lstStyle>
          <a:p>
            <a:r>
              <a:rPr lang="en-US" dirty="0" smtClean="0"/>
              <a:t>Click to edit Master subtitle style</a:t>
            </a:r>
            <a:endParaRPr lang="es-ES_tradnl" dirty="0"/>
          </a:p>
        </p:txBody>
      </p:sp>
      <p:sp>
        <p:nvSpPr>
          <p:cNvPr id="16" name="Rectangle 5"/>
          <p:cNvSpPr>
            <a:spLocks noGrp="1" noChangeArrowheads="1"/>
          </p:cNvSpPr>
          <p:nvPr>
            <p:ph type="ftr" sz="quarter" idx="10"/>
          </p:nvPr>
        </p:nvSpPr>
        <p:spPr>
          <a:xfrm rot="16200000">
            <a:off x="-1307306" y="3656806"/>
            <a:ext cx="2895600" cy="280988"/>
          </a:xfrm>
        </p:spPr>
        <p:txBody>
          <a:bodyPr/>
          <a:lstStyle>
            <a:lvl1pPr>
              <a:defRPr/>
            </a:lvl1pPr>
          </a:lstStyle>
          <a:p>
            <a:pPr>
              <a:defRPr/>
            </a:pPr>
            <a:endParaRPr lang="es-ES_tradnl" dirty="0">
              <a:solidFill>
                <a:srgbClr val="808080"/>
              </a:solidFill>
            </a:endParaRPr>
          </a:p>
        </p:txBody>
      </p:sp>
      <p:sp>
        <p:nvSpPr>
          <p:cNvPr id="17" name="Marcador de número de diapositiva 4"/>
          <p:cNvSpPr>
            <a:spLocks noGrp="1"/>
          </p:cNvSpPr>
          <p:nvPr>
            <p:ph type="sldNum" sz="quarter" idx="11"/>
          </p:nvPr>
        </p:nvSpPr>
        <p:spPr/>
        <p:txBody>
          <a:bodyPr/>
          <a:lstStyle>
            <a:lvl1pPr>
              <a:defRPr/>
            </a:lvl1pPr>
          </a:lstStyle>
          <a:p>
            <a:pPr>
              <a:defRPr/>
            </a:pPr>
            <a:fld id="{07C8975F-1AAE-49C6-8DF2-4C460E79F42D}"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295007575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oday's Discussion">
    <p:spTree>
      <p:nvGrpSpPr>
        <p:cNvPr id="1" name=""/>
        <p:cNvGrpSpPr/>
        <p:nvPr/>
      </p:nvGrpSpPr>
      <p:grpSpPr>
        <a:xfrm>
          <a:off x="0" y="0"/>
          <a:ext cx="0" cy="0"/>
          <a:chOff x="0" y="0"/>
          <a:chExt cx="0" cy="0"/>
        </a:xfrm>
      </p:grpSpPr>
      <p:grpSp>
        <p:nvGrpSpPr>
          <p:cNvPr id="3" name="Group 2"/>
          <p:cNvGrpSpPr>
            <a:grpSpLocks/>
          </p:cNvGrpSpPr>
          <p:nvPr userDrawn="1"/>
        </p:nvGrpSpPr>
        <p:grpSpPr bwMode="auto">
          <a:xfrm>
            <a:off x="0" y="0"/>
            <a:ext cx="5643563" cy="1285875"/>
            <a:chOff x="0" y="0"/>
            <a:chExt cx="5420" cy="1225"/>
          </a:xfrm>
        </p:grpSpPr>
        <p:sp>
          <p:nvSpPr>
            <p:cNvPr id="4"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solidFill>
                  <a:srgbClr val="000000"/>
                </a:solidFill>
                <a:latin typeface="Futura Book" pitchFamily="34" charset="0"/>
              </a:endParaRPr>
            </a:p>
          </p:txBody>
        </p:sp>
        <p:sp>
          <p:nvSpPr>
            <p:cNvPr id="5"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solidFill>
                  <a:srgbClr val="000000"/>
                </a:solidFill>
                <a:latin typeface="Futura Book" pitchFamily="34" charset="0"/>
              </a:endParaRPr>
            </a:p>
          </p:txBody>
        </p:sp>
        <p:sp>
          <p:nvSpPr>
            <p:cNvPr id="6"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grpSp>
      <p:sp>
        <p:nvSpPr>
          <p:cNvPr id="7"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8" name="TextBox 19"/>
          <p:cNvSpPr txBox="1"/>
          <p:nvPr userDrawn="1"/>
        </p:nvSpPr>
        <p:spPr>
          <a:xfrm>
            <a:off x="785813" y="285750"/>
            <a:ext cx="3357562" cy="461963"/>
          </a:xfrm>
          <a:prstGeom prst="rect">
            <a:avLst/>
          </a:prstGeom>
          <a:noFill/>
          <a:ln w="9525" algn="ctr">
            <a:noFill/>
            <a:miter lim="800000"/>
            <a:headEnd/>
            <a:tailEnd/>
          </a:ln>
          <a:effectLst/>
        </p:spPr>
        <p:txBody>
          <a:bodyPr anchor="ctr"/>
          <a:lstStyle/>
          <a:p>
            <a:pPr>
              <a:defRPr/>
            </a:pPr>
            <a:r>
              <a:rPr lang="en-US" sz="2400" dirty="0">
                <a:solidFill>
                  <a:srgbClr val="FFFFFF"/>
                </a:solidFill>
                <a:ea typeface="+mj-ea"/>
                <a:cs typeface="+mj-cs"/>
              </a:rPr>
              <a:t>Today’s Discussion</a:t>
            </a:r>
          </a:p>
        </p:txBody>
      </p:sp>
      <p:sp>
        <p:nvSpPr>
          <p:cNvPr id="3075" name="Rectangle 3"/>
          <p:cNvSpPr>
            <a:spLocks noGrp="1" noChangeArrowheads="1"/>
          </p:cNvSpPr>
          <p:nvPr>
            <p:ph type="subTitle" idx="1"/>
          </p:nvPr>
        </p:nvSpPr>
        <p:spPr>
          <a:xfrm>
            <a:off x="357158" y="1643050"/>
            <a:ext cx="8072494" cy="4071966"/>
          </a:xfrm>
        </p:spPr>
        <p:txBody>
          <a:bodyPr/>
          <a:lstStyle>
            <a:lvl1pPr marL="457200" indent="-457200" algn="l">
              <a:buFont typeface="Arial" pitchFamily="34" charset="0"/>
              <a:buChar char="•"/>
              <a:defRPr sz="2200"/>
            </a:lvl1pPr>
          </a:lstStyle>
          <a:p>
            <a:r>
              <a:rPr lang="en-US" dirty="0" smtClean="0"/>
              <a:t>Click to edit Master subtitle style</a:t>
            </a:r>
            <a:endParaRPr lang="es-ES_tradnl" dirty="0"/>
          </a:p>
        </p:txBody>
      </p:sp>
      <p:sp>
        <p:nvSpPr>
          <p:cNvPr id="9" name="Marcador de número de diapositiva 4"/>
          <p:cNvSpPr>
            <a:spLocks noGrp="1"/>
          </p:cNvSpPr>
          <p:nvPr>
            <p:ph type="sldNum" sz="quarter" idx="10"/>
          </p:nvPr>
        </p:nvSpPr>
        <p:spPr/>
        <p:txBody>
          <a:bodyPr/>
          <a:lstStyle>
            <a:lvl1pPr>
              <a:defRPr/>
            </a:lvl1pPr>
          </a:lstStyle>
          <a:p>
            <a:pPr>
              <a:defRPr/>
            </a:pPr>
            <a:fld id="{BF5A8594-C59A-4445-A8AA-E1912C2C57BF}"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58251029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eview">
    <p:spTree>
      <p:nvGrpSpPr>
        <p:cNvPr id="1" name=""/>
        <p:cNvGrpSpPr/>
        <p:nvPr/>
      </p:nvGrpSpPr>
      <p:grpSpPr>
        <a:xfrm>
          <a:off x="0" y="0"/>
          <a:ext cx="0" cy="0"/>
          <a:chOff x="0" y="0"/>
          <a:chExt cx="0" cy="0"/>
        </a:xfrm>
      </p:grpSpPr>
      <p:grpSp>
        <p:nvGrpSpPr>
          <p:cNvPr id="3" name="Group 2"/>
          <p:cNvGrpSpPr>
            <a:grpSpLocks/>
          </p:cNvGrpSpPr>
          <p:nvPr userDrawn="1"/>
        </p:nvGrpSpPr>
        <p:grpSpPr bwMode="auto">
          <a:xfrm>
            <a:off x="0" y="0"/>
            <a:ext cx="5643563" cy="1285875"/>
            <a:chOff x="0" y="0"/>
            <a:chExt cx="5420" cy="1225"/>
          </a:xfrm>
        </p:grpSpPr>
        <p:sp>
          <p:nvSpPr>
            <p:cNvPr id="4"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solidFill>
                  <a:srgbClr val="000000"/>
                </a:solidFill>
                <a:latin typeface="Futura Book" pitchFamily="34" charset="0"/>
              </a:endParaRPr>
            </a:p>
          </p:txBody>
        </p:sp>
        <p:sp>
          <p:nvSpPr>
            <p:cNvPr id="5"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solidFill>
                  <a:srgbClr val="000000"/>
                </a:solidFill>
                <a:latin typeface="Futura Book" pitchFamily="34" charset="0"/>
              </a:endParaRPr>
            </a:p>
          </p:txBody>
        </p:sp>
        <p:sp>
          <p:nvSpPr>
            <p:cNvPr id="6"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grpSp>
      <p:sp>
        <p:nvSpPr>
          <p:cNvPr id="7"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8" name="TextBox 19"/>
          <p:cNvSpPr txBox="1"/>
          <p:nvPr userDrawn="1"/>
        </p:nvSpPr>
        <p:spPr>
          <a:xfrm>
            <a:off x="1143000" y="285750"/>
            <a:ext cx="1714500" cy="461963"/>
          </a:xfrm>
          <a:prstGeom prst="rect">
            <a:avLst/>
          </a:prstGeom>
          <a:noFill/>
          <a:ln w="9525" algn="ctr">
            <a:noFill/>
            <a:miter lim="800000"/>
            <a:headEnd/>
            <a:tailEnd/>
          </a:ln>
          <a:effectLst/>
        </p:spPr>
        <p:txBody>
          <a:bodyPr anchor="ctr"/>
          <a:lstStyle/>
          <a:p>
            <a:pPr>
              <a:defRPr/>
            </a:pPr>
            <a:r>
              <a:rPr lang="en-US" sz="2400" dirty="0">
                <a:solidFill>
                  <a:srgbClr val="FFFFFF"/>
                </a:solidFill>
                <a:ea typeface="+mj-ea"/>
                <a:cs typeface="+mj-cs"/>
              </a:rPr>
              <a:t>Review</a:t>
            </a:r>
          </a:p>
        </p:txBody>
      </p:sp>
      <p:sp>
        <p:nvSpPr>
          <p:cNvPr id="3075" name="Rectangle 3"/>
          <p:cNvSpPr>
            <a:spLocks noGrp="1" noChangeArrowheads="1"/>
          </p:cNvSpPr>
          <p:nvPr>
            <p:ph type="subTitle" idx="1"/>
          </p:nvPr>
        </p:nvSpPr>
        <p:spPr>
          <a:xfrm>
            <a:off x="357158" y="1643050"/>
            <a:ext cx="8072494" cy="4071966"/>
          </a:xfrm>
        </p:spPr>
        <p:txBody>
          <a:bodyPr/>
          <a:lstStyle>
            <a:lvl1pPr marL="457200" indent="-457200" algn="l">
              <a:buFont typeface="Arial" pitchFamily="34" charset="0"/>
              <a:buChar char="•"/>
              <a:defRPr sz="2200"/>
            </a:lvl1pPr>
          </a:lstStyle>
          <a:p>
            <a:r>
              <a:rPr lang="en-US" dirty="0" smtClean="0"/>
              <a:t>Click to edit Master subtitle style</a:t>
            </a:r>
            <a:endParaRPr lang="es-ES_tradnl" dirty="0"/>
          </a:p>
        </p:txBody>
      </p:sp>
      <p:sp>
        <p:nvSpPr>
          <p:cNvPr id="9" name="Marcador de número de diapositiva 4"/>
          <p:cNvSpPr>
            <a:spLocks noGrp="1"/>
          </p:cNvSpPr>
          <p:nvPr>
            <p:ph type="sldNum" sz="quarter" idx="10"/>
          </p:nvPr>
        </p:nvSpPr>
        <p:spPr/>
        <p:txBody>
          <a:bodyPr/>
          <a:lstStyle>
            <a:lvl1pPr>
              <a:defRPr/>
            </a:lvl1pPr>
          </a:lstStyle>
          <a:p>
            <a:pPr>
              <a:defRPr/>
            </a:pPr>
            <a:fld id="{EDC3E2F5-6C86-4C86-890A-FD852874AA8D}"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177582503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grpSp>
        <p:nvGrpSpPr>
          <p:cNvPr id="3" name="Group 2"/>
          <p:cNvGrpSpPr>
            <a:grpSpLocks/>
          </p:cNvGrpSpPr>
          <p:nvPr userDrawn="1"/>
        </p:nvGrpSpPr>
        <p:grpSpPr bwMode="auto">
          <a:xfrm>
            <a:off x="0" y="0"/>
            <a:ext cx="5643563" cy="1285875"/>
            <a:chOff x="0" y="0"/>
            <a:chExt cx="5420" cy="1225"/>
          </a:xfrm>
        </p:grpSpPr>
        <p:sp>
          <p:nvSpPr>
            <p:cNvPr id="4"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solidFill>
                  <a:srgbClr val="000000"/>
                </a:solidFill>
                <a:latin typeface="Futura Book" pitchFamily="34" charset="0"/>
              </a:endParaRPr>
            </a:p>
          </p:txBody>
        </p:sp>
        <p:sp>
          <p:nvSpPr>
            <p:cNvPr id="5"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solidFill>
                  <a:srgbClr val="000000"/>
                </a:solidFill>
                <a:latin typeface="Futura Book" pitchFamily="34" charset="0"/>
              </a:endParaRPr>
            </a:p>
          </p:txBody>
        </p:sp>
        <p:sp>
          <p:nvSpPr>
            <p:cNvPr id="6"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grpSp>
      <p:sp>
        <p:nvSpPr>
          <p:cNvPr id="7"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8" name="TextBox 19"/>
          <p:cNvSpPr txBox="1"/>
          <p:nvPr userDrawn="1"/>
        </p:nvSpPr>
        <p:spPr>
          <a:xfrm>
            <a:off x="1143000" y="285750"/>
            <a:ext cx="1714500" cy="461963"/>
          </a:xfrm>
          <a:prstGeom prst="rect">
            <a:avLst/>
          </a:prstGeom>
          <a:noFill/>
          <a:ln w="9525" algn="ctr">
            <a:noFill/>
            <a:miter lim="800000"/>
            <a:headEnd/>
            <a:tailEnd/>
          </a:ln>
          <a:effectLst/>
        </p:spPr>
        <p:txBody>
          <a:bodyPr anchor="ctr"/>
          <a:lstStyle/>
          <a:p>
            <a:pPr>
              <a:defRPr/>
            </a:pPr>
            <a:r>
              <a:rPr lang="en-US" sz="2400" dirty="0">
                <a:solidFill>
                  <a:srgbClr val="FFFFFF"/>
                </a:solidFill>
                <a:ea typeface="+mj-ea"/>
                <a:cs typeface="+mj-cs"/>
              </a:rPr>
              <a:t>Thank You</a:t>
            </a:r>
          </a:p>
        </p:txBody>
      </p:sp>
      <p:sp>
        <p:nvSpPr>
          <p:cNvPr id="3075" name="Rectangle 3"/>
          <p:cNvSpPr>
            <a:spLocks noGrp="1" noChangeArrowheads="1"/>
          </p:cNvSpPr>
          <p:nvPr>
            <p:ph type="subTitle" idx="1"/>
          </p:nvPr>
        </p:nvSpPr>
        <p:spPr>
          <a:xfrm>
            <a:off x="357158" y="1643050"/>
            <a:ext cx="8072494" cy="4071966"/>
          </a:xfrm>
        </p:spPr>
        <p:txBody>
          <a:bodyPr/>
          <a:lstStyle>
            <a:lvl1pPr marL="457200" indent="-457200" algn="l">
              <a:buFont typeface="Arial" pitchFamily="34" charset="0"/>
              <a:buNone/>
              <a:defRPr sz="2200"/>
            </a:lvl1pPr>
          </a:lstStyle>
          <a:p>
            <a:r>
              <a:rPr lang="en-US" dirty="0" smtClean="0"/>
              <a:t>Click to edit Master subtitle style</a:t>
            </a:r>
          </a:p>
        </p:txBody>
      </p:sp>
      <p:sp>
        <p:nvSpPr>
          <p:cNvPr id="9" name="Marcador de número de diapositiva 4"/>
          <p:cNvSpPr>
            <a:spLocks noGrp="1"/>
          </p:cNvSpPr>
          <p:nvPr>
            <p:ph type="sldNum" sz="quarter" idx="10"/>
          </p:nvPr>
        </p:nvSpPr>
        <p:spPr/>
        <p:txBody>
          <a:bodyPr/>
          <a:lstStyle>
            <a:lvl1pPr>
              <a:defRPr/>
            </a:lvl1pPr>
          </a:lstStyle>
          <a:p>
            <a:pPr>
              <a:defRPr/>
            </a:pPr>
            <a:fld id="{A696EE56-0D40-47A9-9DED-A9D44B0C3B9D}"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123296983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le and objects">
    <p:spTree>
      <p:nvGrpSpPr>
        <p:cNvPr id="1" name=""/>
        <p:cNvGrpSpPr/>
        <p:nvPr/>
      </p:nvGrpSpPr>
      <p:grpSpPr>
        <a:xfrm>
          <a:off x="0" y="0"/>
          <a:ext cx="0" cy="0"/>
          <a:chOff x="0" y="0"/>
          <a:chExt cx="0" cy="0"/>
        </a:xfrm>
      </p:grpSpPr>
      <p:sp>
        <p:nvSpPr>
          <p:cNvPr id="4"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2" name="Título 1"/>
          <p:cNvSpPr>
            <a:spLocks noGrp="1"/>
          </p:cNvSpPr>
          <p:nvPr>
            <p:ph type="title"/>
          </p:nvPr>
        </p:nvSpPr>
        <p:spPr>
          <a:xfrm>
            <a:off x="428596" y="428604"/>
            <a:ext cx="8215370" cy="785818"/>
          </a:xfrm>
        </p:spPr>
        <p:txBody>
          <a:bodyPr/>
          <a:lstStyle>
            <a:lvl1pPr>
              <a:defRPr sz="2400">
                <a:solidFill>
                  <a:srgbClr val="0A7CB8"/>
                </a:solidFill>
              </a:defRPr>
            </a:lvl1pPr>
          </a:lstStyle>
          <a:p>
            <a:r>
              <a:rPr lang="en-US" dirty="0" smtClean="0"/>
              <a:t>Click to edit Master title style</a:t>
            </a:r>
            <a:endParaRPr lang="es-ES" dirty="0"/>
          </a:p>
        </p:txBody>
      </p:sp>
      <p:sp>
        <p:nvSpPr>
          <p:cNvPr id="3" name="Marcador de contenido 2"/>
          <p:cNvSpPr>
            <a:spLocks noGrp="1"/>
          </p:cNvSpPr>
          <p:nvPr>
            <p:ph idx="1"/>
          </p:nvPr>
        </p:nvSpPr>
        <p:spPr>
          <a:xfrm>
            <a:off x="457200" y="1643050"/>
            <a:ext cx="8229600" cy="4319588"/>
          </a:xfrm>
        </p:spPr>
        <p:txBody>
          <a:bodyPr/>
          <a:lstStyle>
            <a:lvl1pPr algn="l">
              <a:defRPr sz="2000"/>
            </a:lvl1pPr>
            <a:lvl2pPr algn="l">
              <a:defRPr sz="2000"/>
            </a:lvl2pPr>
            <a:lvl3pPr algn="l">
              <a:defRPr sz="1900"/>
            </a:lvl3pPr>
            <a:lvl4pPr algn="l">
              <a:defRPr sz="1800"/>
            </a:lvl4pPr>
            <a:lvl5pPr algn="l">
              <a:defRPr sz="17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noProof="0" dirty="0"/>
          </a:p>
        </p:txBody>
      </p:sp>
      <p:sp>
        <p:nvSpPr>
          <p:cNvPr id="5" name="Marcador de pie de página 3"/>
          <p:cNvSpPr>
            <a:spLocks noGrp="1"/>
          </p:cNvSpPr>
          <p:nvPr>
            <p:ph type="ftr" sz="quarter" idx="10"/>
          </p:nvPr>
        </p:nvSpPr>
        <p:spPr/>
        <p:txBody>
          <a:bodyPr/>
          <a:lstStyle>
            <a:lvl1pPr>
              <a:defRPr/>
            </a:lvl1pPr>
          </a:lstStyle>
          <a:p>
            <a:pPr>
              <a:defRPr/>
            </a:pPr>
            <a:endParaRPr lang="es-ES_tradnl" dirty="0">
              <a:solidFill>
                <a:srgbClr val="808080"/>
              </a:solidFill>
            </a:endParaRPr>
          </a:p>
        </p:txBody>
      </p:sp>
      <p:sp>
        <p:nvSpPr>
          <p:cNvPr id="7" name="Marcador de número de diapositiva 4"/>
          <p:cNvSpPr>
            <a:spLocks noGrp="1"/>
          </p:cNvSpPr>
          <p:nvPr>
            <p:ph type="sldNum" sz="quarter" idx="11"/>
          </p:nvPr>
        </p:nvSpPr>
        <p:spPr>
          <a:xfrm>
            <a:off x="6804025" y="6448425"/>
            <a:ext cx="2133600" cy="342900"/>
          </a:xfrm>
        </p:spPr>
        <p:txBody>
          <a:bodyPr/>
          <a:lstStyle>
            <a:lvl1pPr>
              <a:defRPr/>
            </a:lvl1pPr>
          </a:lstStyle>
          <a:p>
            <a:pPr>
              <a:defRPr/>
            </a:pPr>
            <a:fld id="{A696EE56-0D40-47A9-9DED-A9D44B0C3B9D}"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56373064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7"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3" name="Marcador de texto 2"/>
          <p:cNvSpPr>
            <a:spLocks noGrp="1"/>
          </p:cNvSpPr>
          <p:nvPr>
            <p:ph type="body" idx="1"/>
          </p:nvPr>
        </p:nvSpPr>
        <p:spPr>
          <a:xfrm>
            <a:off x="457200" y="1357298"/>
            <a:ext cx="4040188" cy="81757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Marcador de contenido 3"/>
          <p:cNvSpPr>
            <a:spLocks noGrp="1"/>
          </p:cNvSpPr>
          <p:nvPr>
            <p:ph sz="half" idx="2"/>
          </p:nvPr>
        </p:nvSpPr>
        <p:spPr>
          <a:xfrm>
            <a:off x="457200" y="2174875"/>
            <a:ext cx="4040188" cy="3951288"/>
          </a:xfrm>
        </p:spPr>
        <p:txBody>
          <a:bodyPr/>
          <a:lstStyle>
            <a:lvl1pPr>
              <a:defRPr sz="2200"/>
            </a:lvl1pPr>
            <a:lvl2pPr>
              <a:defRPr sz="2000" baseline="0"/>
            </a:lvl2pPr>
            <a:lvl3pPr>
              <a:defRPr sz="1800"/>
            </a:lvl3pPr>
            <a:lvl4pPr>
              <a:defRPr sz="1600" baseline="0"/>
            </a:lvl4pPr>
            <a:lvl5pPr>
              <a:defRPr sz="1600"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5" name="Marcador de texto 4"/>
          <p:cNvSpPr>
            <a:spLocks noGrp="1"/>
          </p:cNvSpPr>
          <p:nvPr>
            <p:ph type="body" sz="quarter" idx="3"/>
          </p:nvPr>
        </p:nvSpPr>
        <p:spPr>
          <a:xfrm>
            <a:off x="4645025" y="1357298"/>
            <a:ext cx="4041775" cy="81757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Marcador de contenido 5"/>
          <p:cNvSpPr>
            <a:spLocks noGrp="1"/>
          </p:cNvSpPr>
          <p:nvPr>
            <p:ph sz="quarter" idx="4"/>
          </p:nvPr>
        </p:nvSpPr>
        <p:spPr>
          <a:xfrm>
            <a:off x="4645025" y="2174875"/>
            <a:ext cx="4041775" cy="3951288"/>
          </a:xfrm>
        </p:spPr>
        <p:txBody>
          <a:bodyPr/>
          <a:lstStyle>
            <a:lvl1pPr>
              <a:defRPr sz="2200"/>
            </a:lvl1pPr>
            <a:lvl2pPr>
              <a:defRPr sz="2000" baseline="0"/>
            </a:lvl2pPr>
            <a:lvl3pPr>
              <a:defRPr sz="1800" baseline="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12" name="Título 1"/>
          <p:cNvSpPr>
            <a:spLocks noGrp="1"/>
          </p:cNvSpPr>
          <p:nvPr>
            <p:ph type="title"/>
          </p:nvPr>
        </p:nvSpPr>
        <p:spPr>
          <a:xfrm>
            <a:off x="428596" y="428604"/>
            <a:ext cx="8286808" cy="785818"/>
          </a:xfrm>
        </p:spPr>
        <p:txBody>
          <a:bodyPr/>
          <a:lstStyle>
            <a:lvl1pPr>
              <a:defRPr sz="2400">
                <a:solidFill>
                  <a:srgbClr val="0A7CB8"/>
                </a:solidFill>
              </a:defRPr>
            </a:lvl1pPr>
          </a:lstStyle>
          <a:p>
            <a:r>
              <a:rPr lang="en-US" dirty="0" smtClean="0"/>
              <a:t>Click to edit Master title style</a:t>
            </a:r>
            <a:endParaRPr lang="es-ES" dirty="0"/>
          </a:p>
        </p:txBody>
      </p:sp>
      <p:sp>
        <p:nvSpPr>
          <p:cNvPr id="8" name="Marcador de pie de página 6"/>
          <p:cNvSpPr>
            <a:spLocks noGrp="1"/>
          </p:cNvSpPr>
          <p:nvPr>
            <p:ph type="ftr" sz="quarter" idx="10"/>
          </p:nvPr>
        </p:nvSpPr>
        <p:spPr/>
        <p:txBody>
          <a:bodyPr/>
          <a:lstStyle>
            <a:lvl1pPr>
              <a:defRPr/>
            </a:lvl1pPr>
          </a:lstStyle>
          <a:p>
            <a:pPr>
              <a:defRPr/>
            </a:pPr>
            <a:endParaRPr lang="es-ES_tradnl" dirty="0">
              <a:solidFill>
                <a:srgbClr val="808080"/>
              </a:solidFill>
            </a:endParaRPr>
          </a:p>
        </p:txBody>
      </p:sp>
      <p:sp>
        <p:nvSpPr>
          <p:cNvPr id="9" name="Marcador de número de diapositiva 4"/>
          <p:cNvSpPr>
            <a:spLocks noGrp="1"/>
          </p:cNvSpPr>
          <p:nvPr>
            <p:ph type="sldNum" sz="quarter" idx="11"/>
          </p:nvPr>
        </p:nvSpPr>
        <p:spPr/>
        <p:txBody>
          <a:bodyPr/>
          <a:lstStyle>
            <a:lvl1pPr>
              <a:defRPr/>
            </a:lvl1pPr>
          </a:lstStyle>
          <a:p>
            <a:pPr>
              <a:defRPr/>
            </a:pPr>
            <a:fld id="{3F988607-DC53-4E87-BC70-48AE7FCECA25}"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323397608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he title only">
    <p:spTree>
      <p:nvGrpSpPr>
        <p:cNvPr id="1" name=""/>
        <p:cNvGrpSpPr/>
        <p:nvPr/>
      </p:nvGrpSpPr>
      <p:grpSpPr>
        <a:xfrm>
          <a:off x="0" y="0"/>
          <a:ext cx="0" cy="0"/>
          <a:chOff x="0" y="0"/>
          <a:chExt cx="0" cy="0"/>
        </a:xfrm>
      </p:grpSpPr>
      <p:sp>
        <p:nvSpPr>
          <p:cNvPr id="3"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9" name="Título 1"/>
          <p:cNvSpPr>
            <a:spLocks noGrp="1"/>
          </p:cNvSpPr>
          <p:nvPr>
            <p:ph type="title"/>
          </p:nvPr>
        </p:nvSpPr>
        <p:spPr>
          <a:xfrm>
            <a:off x="428596" y="428604"/>
            <a:ext cx="8286808" cy="785818"/>
          </a:xfrm>
        </p:spPr>
        <p:txBody>
          <a:bodyPr/>
          <a:lstStyle>
            <a:lvl1pPr>
              <a:defRPr sz="2400">
                <a:solidFill>
                  <a:srgbClr val="0A7CB8"/>
                </a:solidFill>
              </a:defRPr>
            </a:lvl1pPr>
          </a:lstStyle>
          <a:p>
            <a:r>
              <a:rPr lang="en-US" dirty="0" smtClean="0"/>
              <a:t>Click to edit Master title style</a:t>
            </a:r>
            <a:endParaRPr lang="es-ES" dirty="0"/>
          </a:p>
        </p:txBody>
      </p:sp>
      <p:sp>
        <p:nvSpPr>
          <p:cNvPr id="4" name="Marcador de pie de página 2"/>
          <p:cNvSpPr>
            <a:spLocks noGrp="1"/>
          </p:cNvSpPr>
          <p:nvPr>
            <p:ph type="ftr" sz="quarter" idx="10"/>
          </p:nvPr>
        </p:nvSpPr>
        <p:spPr/>
        <p:txBody>
          <a:bodyPr/>
          <a:lstStyle>
            <a:lvl1pPr>
              <a:defRPr/>
            </a:lvl1pPr>
          </a:lstStyle>
          <a:p>
            <a:pPr>
              <a:defRPr/>
            </a:pPr>
            <a:endParaRPr lang="es-ES_tradnl" dirty="0">
              <a:solidFill>
                <a:srgbClr val="808080"/>
              </a:solidFill>
            </a:endParaRPr>
          </a:p>
        </p:txBody>
      </p:sp>
      <p:sp>
        <p:nvSpPr>
          <p:cNvPr id="5" name="Marcador de número de diapositiva 4"/>
          <p:cNvSpPr>
            <a:spLocks noGrp="1"/>
          </p:cNvSpPr>
          <p:nvPr>
            <p:ph type="sldNum" sz="quarter" idx="11"/>
          </p:nvPr>
        </p:nvSpPr>
        <p:spPr/>
        <p:txBody>
          <a:bodyPr/>
          <a:lstStyle>
            <a:lvl1pPr>
              <a:defRPr/>
            </a:lvl1pPr>
          </a:lstStyle>
          <a:p>
            <a:pPr>
              <a:defRPr/>
            </a:pPr>
            <a:fld id="{D45EFEBA-820A-495A-92A7-291CE73AE63E}"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79826397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oday's Discussion">
    <p:spTree>
      <p:nvGrpSpPr>
        <p:cNvPr id="1" name=""/>
        <p:cNvGrpSpPr/>
        <p:nvPr/>
      </p:nvGrpSpPr>
      <p:grpSpPr>
        <a:xfrm>
          <a:off x="0" y="0"/>
          <a:ext cx="0" cy="0"/>
          <a:chOff x="0" y="0"/>
          <a:chExt cx="0" cy="0"/>
        </a:xfrm>
      </p:grpSpPr>
      <p:grpSp>
        <p:nvGrpSpPr>
          <p:cNvPr id="3" name="Group 2"/>
          <p:cNvGrpSpPr>
            <a:grpSpLocks/>
          </p:cNvGrpSpPr>
          <p:nvPr userDrawn="1"/>
        </p:nvGrpSpPr>
        <p:grpSpPr bwMode="auto">
          <a:xfrm>
            <a:off x="0" y="0"/>
            <a:ext cx="5643563" cy="1285875"/>
            <a:chOff x="0" y="0"/>
            <a:chExt cx="5420" cy="1225"/>
          </a:xfrm>
        </p:grpSpPr>
        <p:sp>
          <p:nvSpPr>
            <p:cNvPr id="4"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latin typeface="Futura Book" pitchFamily="34" charset="0"/>
              </a:endParaRPr>
            </a:p>
          </p:txBody>
        </p:sp>
        <p:sp>
          <p:nvSpPr>
            <p:cNvPr id="5"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latin typeface="Futura Book" pitchFamily="34" charset="0"/>
              </a:endParaRPr>
            </a:p>
          </p:txBody>
        </p:sp>
        <p:sp>
          <p:nvSpPr>
            <p:cNvPr id="6"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grpSp>
      <p:sp>
        <p:nvSpPr>
          <p:cNvPr id="7"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8" name="TextBox 19"/>
          <p:cNvSpPr txBox="1"/>
          <p:nvPr userDrawn="1"/>
        </p:nvSpPr>
        <p:spPr>
          <a:xfrm>
            <a:off x="785813" y="285750"/>
            <a:ext cx="3357562" cy="461963"/>
          </a:xfrm>
          <a:prstGeom prst="rect">
            <a:avLst/>
          </a:prstGeom>
          <a:noFill/>
          <a:ln w="9525" algn="ctr">
            <a:noFill/>
            <a:miter lim="800000"/>
            <a:headEnd/>
            <a:tailEnd/>
          </a:ln>
          <a:effectLst/>
        </p:spPr>
        <p:txBody>
          <a:bodyPr anchor="ctr"/>
          <a:lstStyle/>
          <a:p>
            <a:pPr>
              <a:defRPr/>
            </a:pPr>
            <a:r>
              <a:rPr lang="en-US" sz="2400" dirty="0">
                <a:solidFill>
                  <a:schemeClr val="bg1"/>
                </a:solidFill>
                <a:latin typeface="+mj-lt"/>
                <a:ea typeface="+mj-ea"/>
                <a:cs typeface="+mj-cs"/>
              </a:rPr>
              <a:t>Today’s Discussion</a:t>
            </a:r>
          </a:p>
        </p:txBody>
      </p:sp>
      <p:sp>
        <p:nvSpPr>
          <p:cNvPr id="3075" name="Rectangle 3"/>
          <p:cNvSpPr>
            <a:spLocks noGrp="1" noChangeArrowheads="1"/>
          </p:cNvSpPr>
          <p:nvPr>
            <p:ph type="subTitle" idx="1"/>
          </p:nvPr>
        </p:nvSpPr>
        <p:spPr>
          <a:xfrm>
            <a:off x="357158" y="1643050"/>
            <a:ext cx="8072494" cy="4071966"/>
          </a:xfrm>
        </p:spPr>
        <p:txBody>
          <a:bodyPr/>
          <a:lstStyle>
            <a:lvl1pPr marL="457200" indent="-457200" algn="l">
              <a:buFont typeface="Arial" pitchFamily="34" charset="0"/>
              <a:buChar char="•"/>
              <a:defRPr sz="2200"/>
            </a:lvl1pPr>
          </a:lstStyle>
          <a:p>
            <a:r>
              <a:rPr lang="en-US" dirty="0" smtClean="0"/>
              <a:t>Click to edit Master subtitle style</a:t>
            </a:r>
            <a:endParaRPr lang="es-ES_tradnl" dirty="0"/>
          </a:p>
        </p:txBody>
      </p:sp>
      <p:sp>
        <p:nvSpPr>
          <p:cNvPr id="9" name="Marcador de número de diapositiva 4"/>
          <p:cNvSpPr>
            <a:spLocks noGrp="1"/>
          </p:cNvSpPr>
          <p:nvPr>
            <p:ph type="sldNum" sz="quarter" idx="10"/>
          </p:nvPr>
        </p:nvSpPr>
        <p:spPr/>
        <p:txBody>
          <a:bodyPr/>
          <a:lstStyle>
            <a:lvl1pPr>
              <a:defRPr/>
            </a:lvl1pPr>
          </a:lstStyle>
          <a:p>
            <a:pPr>
              <a:defRPr/>
            </a:pPr>
            <a:fld id="{BF5A8594-C59A-4445-A8AA-E1912C2C57BF}" type="slidenum">
              <a:rPr lang="es-ES_tradnl"/>
              <a:pPr>
                <a:defRPr/>
              </a:pPr>
              <a:t>‹#›</a:t>
            </a:fld>
            <a:endParaRPr lang="es-ES_tradnl"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Clean Slide">
    <p:spTree>
      <p:nvGrpSpPr>
        <p:cNvPr id="1" name=""/>
        <p:cNvGrpSpPr/>
        <p:nvPr/>
      </p:nvGrpSpPr>
      <p:grpSpPr>
        <a:xfrm>
          <a:off x="0" y="0"/>
          <a:ext cx="0" cy="0"/>
          <a:chOff x="0" y="0"/>
          <a:chExt cx="0" cy="0"/>
        </a:xfrm>
      </p:grpSpPr>
      <p:sp>
        <p:nvSpPr>
          <p:cNvPr id="2"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3" name="Marcador de pie de página 1"/>
          <p:cNvSpPr>
            <a:spLocks noGrp="1"/>
          </p:cNvSpPr>
          <p:nvPr>
            <p:ph type="ftr" sz="quarter" idx="10"/>
          </p:nvPr>
        </p:nvSpPr>
        <p:spPr/>
        <p:txBody>
          <a:bodyPr/>
          <a:lstStyle>
            <a:lvl1pPr>
              <a:defRPr/>
            </a:lvl1pPr>
          </a:lstStyle>
          <a:p>
            <a:pPr>
              <a:defRPr/>
            </a:pPr>
            <a:endParaRPr lang="es-ES_tradnl" dirty="0">
              <a:solidFill>
                <a:srgbClr val="808080"/>
              </a:solidFill>
            </a:endParaRPr>
          </a:p>
        </p:txBody>
      </p:sp>
      <p:sp>
        <p:nvSpPr>
          <p:cNvPr id="4" name="Marcador de número de diapositiva 4"/>
          <p:cNvSpPr>
            <a:spLocks noGrp="1"/>
          </p:cNvSpPr>
          <p:nvPr>
            <p:ph type="sldNum" sz="quarter" idx="11"/>
          </p:nvPr>
        </p:nvSpPr>
        <p:spPr/>
        <p:txBody>
          <a:bodyPr/>
          <a:lstStyle>
            <a:lvl1pPr>
              <a:defRPr/>
            </a:lvl1pPr>
          </a:lstStyle>
          <a:p>
            <a:pPr>
              <a:defRPr/>
            </a:pPr>
            <a:fld id="{B406A872-670A-45C2-81FC-3F0E2D15FD5D}"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129027125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Title">
    <p:spTree>
      <p:nvGrpSpPr>
        <p:cNvPr id="1" name=""/>
        <p:cNvGrpSpPr/>
        <p:nvPr/>
      </p:nvGrpSpPr>
      <p:grpSpPr>
        <a:xfrm>
          <a:off x="0" y="0"/>
          <a:ext cx="0" cy="0"/>
          <a:chOff x="0" y="0"/>
          <a:chExt cx="0" cy="0"/>
        </a:xfrm>
      </p:grpSpPr>
      <p:sp>
        <p:nvSpPr>
          <p:cNvPr id="5"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2" name="Título 1"/>
          <p:cNvSpPr>
            <a:spLocks noGrp="1"/>
          </p:cNvSpPr>
          <p:nvPr>
            <p:ph type="title"/>
          </p:nvPr>
        </p:nvSpPr>
        <p:spPr>
          <a:xfrm>
            <a:off x="457200" y="273050"/>
            <a:ext cx="3008313" cy="1162050"/>
          </a:xfrm>
        </p:spPr>
        <p:txBody>
          <a:bodyPr anchor="b"/>
          <a:lstStyle>
            <a:lvl1pPr algn="r">
              <a:defRPr sz="2000" b="1">
                <a:solidFill>
                  <a:srgbClr val="0A7CB8"/>
                </a:solidFill>
              </a:defRPr>
            </a:lvl1pPr>
          </a:lstStyle>
          <a:p>
            <a:r>
              <a:rPr lang="en-US" dirty="0" smtClean="0"/>
              <a:t>Click to edit Master title style</a:t>
            </a:r>
            <a:endParaRPr lang="es-ES" dirty="0"/>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baseline="0"/>
            </a:lvl2pPr>
            <a:lvl3pPr>
              <a:defRPr sz="2400" baseline="0"/>
            </a:lvl3pPr>
            <a:lvl4pPr>
              <a:defRPr sz="2000" baseline="0"/>
            </a:lvl4pPr>
            <a:lvl5pPr>
              <a:defRPr sz="2000" baseline="0"/>
            </a:lvl5pPr>
            <a:lvl6pPr>
              <a:defRPr sz="2000"/>
            </a:lvl6pPr>
            <a:lvl7pPr>
              <a:defRPr sz="2000"/>
            </a:lvl7pPr>
            <a:lvl8pPr>
              <a:defRPr sz="2000"/>
            </a:lvl8pPr>
            <a:lvl9pPr>
              <a:defRPr sz="2000"/>
            </a:lvl9pPr>
          </a:lstStyle>
          <a:p>
            <a:pPr lvl="0"/>
            <a:endParaRPr lang="en-US" dirty="0" smtClean="0"/>
          </a:p>
          <a:p>
            <a:pPr lvl="0"/>
            <a:r>
              <a:rPr lang="en-US" dirty="0" smtClean="0"/>
              <a:t/>
            </a:r>
            <a:br>
              <a:rPr lang="en-US" dirty="0" smtClean="0"/>
            </a:br>
            <a:r>
              <a:rPr lang="en-US" dirty="0" smtClean="0"/>
              <a:t>Click to modify the style of text of the master</a:t>
            </a:r>
            <a:endParaRPr lang="es-ES" dirty="0"/>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Marcador de pie de página 4"/>
          <p:cNvSpPr>
            <a:spLocks noGrp="1"/>
          </p:cNvSpPr>
          <p:nvPr>
            <p:ph type="ftr" sz="quarter" idx="10"/>
          </p:nvPr>
        </p:nvSpPr>
        <p:spPr/>
        <p:txBody>
          <a:bodyPr/>
          <a:lstStyle>
            <a:lvl1pPr>
              <a:defRPr/>
            </a:lvl1pPr>
          </a:lstStyle>
          <a:p>
            <a:pPr>
              <a:defRPr/>
            </a:pPr>
            <a:endParaRPr lang="es-ES_tradnl" dirty="0">
              <a:solidFill>
                <a:srgbClr val="808080"/>
              </a:solidFill>
            </a:endParaRPr>
          </a:p>
        </p:txBody>
      </p:sp>
      <p:sp>
        <p:nvSpPr>
          <p:cNvPr id="7" name="Marcador de número de diapositiva 4"/>
          <p:cNvSpPr>
            <a:spLocks noGrp="1"/>
          </p:cNvSpPr>
          <p:nvPr>
            <p:ph type="sldNum" sz="quarter" idx="11"/>
          </p:nvPr>
        </p:nvSpPr>
        <p:spPr/>
        <p:txBody>
          <a:bodyPr/>
          <a:lstStyle>
            <a:lvl1pPr>
              <a:defRPr/>
            </a:lvl1pPr>
          </a:lstStyle>
          <a:p>
            <a:pPr>
              <a:defRPr/>
            </a:pPr>
            <a:fld id="{AD40470E-305B-4065-88D7-CF7E0E1D625A}"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24327240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Image and Title">
    <p:spTree>
      <p:nvGrpSpPr>
        <p:cNvPr id="1" name=""/>
        <p:cNvGrpSpPr/>
        <p:nvPr/>
      </p:nvGrpSpPr>
      <p:grpSpPr>
        <a:xfrm>
          <a:off x="0" y="0"/>
          <a:ext cx="0" cy="0"/>
          <a:chOff x="0" y="0"/>
          <a:chExt cx="0" cy="0"/>
        </a:xfrm>
      </p:grpSpPr>
      <p:sp>
        <p:nvSpPr>
          <p:cNvPr id="5"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2" name="Título 1"/>
          <p:cNvSpPr>
            <a:spLocks noGrp="1"/>
          </p:cNvSpPr>
          <p:nvPr>
            <p:ph type="title"/>
          </p:nvPr>
        </p:nvSpPr>
        <p:spPr>
          <a:xfrm>
            <a:off x="1500166" y="4800600"/>
            <a:ext cx="5486400" cy="566738"/>
          </a:xfrm>
        </p:spPr>
        <p:txBody>
          <a:bodyPr anchor="b"/>
          <a:lstStyle>
            <a:lvl1pPr algn="l">
              <a:defRPr sz="2000" b="1">
                <a:solidFill>
                  <a:schemeClr val="tx1"/>
                </a:solidFill>
              </a:defRPr>
            </a:lvl1pPr>
          </a:lstStyle>
          <a:p>
            <a:r>
              <a:rPr lang="en-US" noProof="0" dirty="0" smtClean="0"/>
              <a:t>Click to edit Master title style</a:t>
            </a:r>
            <a:endParaRPr lang="en-US" noProof="0" dirty="0"/>
          </a:p>
        </p:txBody>
      </p:sp>
      <p:sp>
        <p:nvSpPr>
          <p:cNvPr id="3" name="Marcador de posición de imagen 2"/>
          <p:cNvSpPr>
            <a:spLocks noGrp="1"/>
          </p:cNvSpPr>
          <p:nvPr>
            <p:ph type="pic" idx="1"/>
          </p:nvPr>
        </p:nvSpPr>
        <p:spPr>
          <a:xfrm>
            <a:off x="1500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Marcador de texto 3"/>
          <p:cNvSpPr>
            <a:spLocks noGrp="1"/>
          </p:cNvSpPr>
          <p:nvPr>
            <p:ph type="body" sz="half" idx="2"/>
          </p:nvPr>
        </p:nvSpPr>
        <p:spPr>
          <a:xfrm>
            <a:off x="1500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Marcador de pie de página 4"/>
          <p:cNvSpPr>
            <a:spLocks noGrp="1"/>
          </p:cNvSpPr>
          <p:nvPr>
            <p:ph type="ftr" sz="quarter" idx="10"/>
          </p:nvPr>
        </p:nvSpPr>
        <p:spPr/>
        <p:txBody>
          <a:bodyPr/>
          <a:lstStyle>
            <a:lvl1pPr>
              <a:defRPr/>
            </a:lvl1pPr>
          </a:lstStyle>
          <a:p>
            <a:pPr>
              <a:defRPr/>
            </a:pPr>
            <a:endParaRPr lang="es-ES_tradnl" dirty="0">
              <a:solidFill>
                <a:srgbClr val="808080"/>
              </a:solidFill>
            </a:endParaRPr>
          </a:p>
        </p:txBody>
      </p:sp>
      <p:sp>
        <p:nvSpPr>
          <p:cNvPr id="7" name="Marcador de número de diapositiva 4"/>
          <p:cNvSpPr>
            <a:spLocks noGrp="1"/>
          </p:cNvSpPr>
          <p:nvPr>
            <p:ph type="sldNum" sz="quarter" idx="11"/>
          </p:nvPr>
        </p:nvSpPr>
        <p:spPr/>
        <p:txBody>
          <a:bodyPr/>
          <a:lstStyle>
            <a:lvl1pPr>
              <a:defRPr/>
            </a:lvl1pPr>
          </a:lstStyle>
          <a:p>
            <a:pPr>
              <a:defRPr/>
            </a:pPr>
            <a:fld id="{81864CD9-BBE8-45DF-B3A5-5DC0BF83DF63}" type="slidenum">
              <a:rPr lang="es-ES_tradnl">
                <a:solidFill>
                  <a:srgbClr val="FFFFFF"/>
                </a:solidFill>
              </a:rPr>
              <a:pPr>
                <a:defRPr/>
              </a:pPr>
              <a:t>‹#›</a:t>
            </a:fld>
            <a:endParaRPr lang="es-ES_tradnl" dirty="0">
              <a:solidFill>
                <a:srgbClr val="FFFFFF"/>
              </a:solidFill>
            </a:endParaRPr>
          </a:p>
        </p:txBody>
      </p:sp>
    </p:spTree>
    <p:extLst>
      <p:ext uri="{BB962C8B-B14F-4D97-AF65-F5344CB8AC3E}">
        <p14:creationId xmlns:p14="http://schemas.microsoft.com/office/powerpoint/2010/main" val="76516863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1219200"/>
            <a:ext cx="8229600" cy="5410200"/>
          </a:xfrm>
        </p:spPr>
        <p:txBody>
          <a:bodyPr/>
          <a:lstStyle>
            <a:lvl1pPr>
              <a:buFontTx/>
              <a:buNone/>
              <a:defRPr sz="2000">
                <a:solidFill>
                  <a:schemeClr val="accent5">
                    <a:lumMod val="50000"/>
                  </a:schemeClr>
                </a:solidFill>
                <a:latin typeface="Arial" pitchFamily="34" charset="0"/>
                <a:cs typeface="Arial" pitchFamily="34" charset="0"/>
              </a:defRPr>
            </a:lvl1pPr>
            <a:lvl2pPr>
              <a:buFont typeface="Wingdings" pitchFamily="2" charset="2"/>
              <a:buChar char="§"/>
              <a:defRPr sz="2000">
                <a:solidFill>
                  <a:schemeClr val="tx1">
                    <a:lumMod val="65000"/>
                    <a:lumOff val="35000"/>
                  </a:schemeClr>
                </a:solidFill>
                <a:latin typeface="Arial" pitchFamily="34" charset="0"/>
                <a:cs typeface="Arial" pitchFamily="34" charset="0"/>
              </a:defRPr>
            </a:lvl2pPr>
            <a:lvl3pPr>
              <a:lnSpc>
                <a:spcPts val="2300"/>
              </a:lnSpc>
              <a:buSzPct val="120000"/>
              <a:defRPr sz="1800">
                <a:solidFill>
                  <a:schemeClr val="accent5">
                    <a:lumMod val="50000"/>
                  </a:schemeClr>
                </a:solidFill>
                <a:latin typeface="Arial" pitchFamily="34" charset="0"/>
                <a:cs typeface="Arial" pitchFamily="34" charset="0"/>
              </a:defRPr>
            </a:lvl3pPr>
            <a:lvl4pPr>
              <a:lnSpc>
                <a:spcPts val="2300"/>
              </a:lnSpc>
              <a:defRPr sz="1800">
                <a:solidFill>
                  <a:schemeClr val="tx1">
                    <a:lumMod val="65000"/>
                    <a:lumOff val="35000"/>
                  </a:schemeClr>
                </a:solidFill>
                <a:latin typeface="Arial" pitchFamily="34" charset="0"/>
                <a:cs typeface="Arial" pitchFamily="34" charset="0"/>
              </a:defRPr>
            </a:lvl4pPr>
            <a:lvl5pPr>
              <a:defRPr>
                <a:solidFill>
                  <a:schemeClr val="bg1">
                    <a:lumMod val="85000"/>
                  </a:schemeClr>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3960293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Presentation title slide">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838200" y="1600200"/>
            <a:ext cx="7391400" cy="1295400"/>
          </a:xfrm>
        </p:spPr>
        <p:txBody>
          <a:bodyPr/>
          <a:lstStyle>
            <a:lvl1pPr>
              <a:buFontTx/>
              <a:buNone/>
              <a:defRPr sz="2800" b="1">
                <a:solidFill>
                  <a:schemeClr val="accent5">
                    <a:lumMod val="50000"/>
                  </a:schemeClr>
                </a:solidFill>
                <a:latin typeface="Arial" pitchFamily="34" charset="0"/>
                <a:cs typeface="Arial" pitchFamily="34" charset="0"/>
              </a:defRPr>
            </a:lvl1pPr>
            <a:lvl2pPr>
              <a:buFontTx/>
              <a:buNone/>
              <a:defRPr sz="2400">
                <a:solidFill>
                  <a:schemeClr val="tx1">
                    <a:lumMod val="65000"/>
                    <a:lumOff val="35000"/>
                  </a:schemeClr>
                </a:solidFill>
                <a:latin typeface="Arial" pitchFamily="34" charset="0"/>
                <a:cs typeface="Arial" pitchFamily="34" charset="0"/>
              </a:defRPr>
            </a:lvl2pPr>
          </a:lstStyle>
          <a:p>
            <a:pPr lvl="0"/>
            <a:r>
              <a:rPr lang="en-US" smtClean="0"/>
              <a:t>Click to edit Master text styles</a:t>
            </a:r>
          </a:p>
        </p:txBody>
      </p:sp>
      <p:sp>
        <p:nvSpPr>
          <p:cNvPr id="5" name="Text Placeholder 4"/>
          <p:cNvSpPr>
            <a:spLocks noGrp="1"/>
          </p:cNvSpPr>
          <p:nvPr>
            <p:ph type="body" sz="quarter" idx="11"/>
          </p:nvPr>
        </p:nvSpPr>
        <p:spPr>
          <a:xfrm>
            <a:off x="1143000" y="3048000"/>
            <a:ext cx="7086600" cy="838200"/>
          </a:xfrm>
        </p:spPr>
        <p:txBody>
          <a:bodyPr>
            <a:normAutofit/>
          </a:bodyPr>
          <a:lstStyle>
            <a:lvl1pPr>
              <a:buFontTx/>
              <a:buNone/>
              <a:defRPr sz="2400">
                <a:solidFill>
                  <a:schemeClr val="tx1">
                    <a:lumMod val="65000"/>
                    <a:lumOff val="35000"/>
                  </a:schemeClr>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75303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Slide Header">
    <p:spTree>
      <p:nvGrpSpPr>
        <p:cNvPr id="1" name=""/>
        <p:cNvGrpSpPr/>
        <p:nvPr/>
      </p:nvGrpSpPr>
      <p:grpSpPr>
        <a:xfrm>
          <a:off x="0" y="0"/>
          <a:ext cx="0" cy="0"/>
          <a:chOff x="0" y="0"/>
          <a:chExt cx="0" cy="0"/>
        </a:xfrm>
      </p:grpSpPr>
      <p:sp>
        <p:nvSpPr>
          <p:cNvPr id="3077" name="Rectangle 5"/>
          <p:cNvSpPr>
            <a:spLocks noGrp="1" noChangeArrowheads="1"/>
          </p:cNvSpPr>
          <p:nvPr>
            <p:ph type="ftr" sz="quarter" idx="3"/>
          </p:nvPr>
        </p:nvSpPr>
        <p:spPr>
          <a:xfrm rot="16200000">
            <a:off x="-1307306" y="3656806"/>
            <a:ext cx="2895600" cy="280988"/>
          </a:xfrm>
        </p:spPr>
        <p:txBody>
          <a:bodyPr/>
          <a:lstStyle>
            <a:lvl1pPr>
              <a:defRPr/>
            </a:lvl1pPr>
          </a:lstStyle>
          <a:p>
            <a:endParaRPr lang="es-ES_tradnl">
              <a:solidFill>
                <a:srgbClr val="808080"/>
              </a:solidFill>
            </a:endParaRPr>
          </a:p>
        </p:txBody>
      </p:sp>
      <p:pic>
        <p:nvPicPr>
          <p:cNvPr id="3132" name="Picture 60" descr="mundo"/>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2" name="Group 2"/>
          <p:cNvGrpSpPr>
            <a:grpSpLocks/>
          </p:cNvGrpSpPr>
          <p:nvPr userDrawn="1"/>
        </p:nvGrpSpPr>
        <p:grpSpPr bwMode="auto">
          <a:xfrm>
            <a:off x="0" y="0"/>
            <a:ext cx="8604250" cy="1944688"/>
            <a:chOff x="0" y="0"/>
            <a:chExt cx="5420" cy="1225"/>
          </a:xfrm>
        </p:grpSpPr>
        <p:sp>
          <p:nvSpPr>
            <p:cNvPr id="2051"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2"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3"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grpSp>
      <p:sp>
        <p:nvSpPr>
          <p:cNvPr id="3074" name="Rectangle 2"/>
          <p:cNvSpPr>
            <a:spLocks noGrp="1" noChangeArrowheads="1"/>
          </p:cNvSpPr>
          <p:nvPr>
            <p:ph type="ctrTitle" hasCustomPrompt="1"/>
          </p:nvPr>
        </p:nvSpPr>
        <p:spPr>
          <a:xfrm>
            <a:off x="3714744" y="2998788"/>
            <a:ext cx="4978406" cy="1066800"/>
          </a:xfrm>
        </p:spPr>
        <p:txBody>
          <a:bodyPr/>
          <a:lstStyle>
            <a:lvl1pPr algn="r">
              <a:lnSpc>
                <a:spcPct val="120000"/>
              </a:lnSpc>
              <a:spcBef>
                <a:spcPct val="40000"/>
              </a:spcBef>
              <a:defRPr>
                <a:solidFill>
                  <a:srgbClr val="0A7CB8"/>
                </a:solidFill>
              </a:defRPr>
            </a:lvl1pPr>
          </a:lstStyle>
          <a:p>
            <a:r>
              <a:rPr lang="en-US" dirty="0" smtClean="0"/>
              <a:t>Click to change the style of title</a:t>
            </a:r>
            <a:r>
              <a:rPr lang="es-ES_tradnl" dirty="0"/>
              <a:t>	</a:t>
            </a:r>
          </a:p>
        </p:txBody>
      </p:sp>
      <p:sp>
        <p:nvSpPr>
          <p:cNvPr id="3075" name="Rectangle 3"/>
          <p:cNvSpPr>
            <a:spLocks noGrp="1" noChangeArrowheads="1"/>
          </p:cNvSpPr>
          <p:nvPr>
            <p:ph type="subTitle" idx="1" hasCustomPrompt="1"/>
          </p:nvPr>
        </p:nvSpPr>
        <p:spPr>
          <a:xfrm>
            <a:off x="4191000" y="4365625"/>
            <a:ext cx="4505325" cy="1008063"/>
          </a:xfrm>
        </p:spPr>
        <p:txBody>
          <a:bodyPr/>
          <a:lstStyle>
            <a:lvl1pPr algn="r">
              <a:defRPr sz="2000"/>
            </a:lvl1pPr>
          </a:lstStyle>
          <a:p>
            <a:r>
              <a:rPr lang="en-US" dirty="0" smtClean="0"/>
              <a:t>Click to modify the style of subtitle of the master</a:t>
            </a:r>
            <a:endParaRPr lang="es-ES_tradnl" dirty="0"/>
          </a:p>
        </p:txBody>
      </p:sp>
      <p:sp>
        <p:nvSpPr>
          <p:cNvPr id="3090"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grpSp>
        <p:nvGrpSpPr>
          <p:cNvPr id="3" name="Group 62"/>
          <p:cNvGrpSpPr>
            <a:grpSpLocks/>
          </p:cNvGrpSpPr>
          <p:nvPr userDrawn="1"/>
        </p:nvGrpSpPr>
        <p:grpSpPr bwMode="auto">
          <a:xfrm>
            <a:off x="1292225" y="392113"/>
            <a:ext cx="3119438" cy="850900"/>
            <a:chOff x="814" y="247"/>
            <a:chExt cx="1965" cy="536"/>
          </a:xfrm>
        </p:grpSpPr>
        <p:sp>
          <p:nvSpPr>
            <p:cNvPr id="3122" name="Freeform 50"/>
            <p:cNvSpPr>
              <a:spLocks/>
            </p:cNvSpPr>
            <p:nvPr userDrawn="1"/>
          </p:nvSpPr>
          <p:spPr bwMode="auto">
            <a:xfrm>
              <a:off x="889" y="247"/>
              <a:ext cx="385" cy="294"/>
            </a:xfrm>
            <a:custGeom>
              <a:avLst/>
              <a:gdLst/>
              <a:ahLst/>
              <a:cxnLst>
                <a:cxn ang="0">
                  <a:pos x="1285" y="1160"/>
                </a:cxn>
                <a:cxn ang="0">
                  <a:pos x="1326" y="1156"/>
                </a:cxn>
                <a:cxn ang="0">
                  <a:pos x="1363" y="1146"/>
                </a:cxn>
                <a:cxn ang="0">
                  <a:pos x="1398" y="1130"/>
                </a:cxn>
                <a:cxn ang="0">
                  <a:pos x="1429" y="1109"/>
                </a:cxn>
                <a:cxn ang="0">
                  <a:pos x="1456" y="1082"/>
                </a:cxn>
                <a:cxn ang="0">
                  <a:pos x="1480" y="1051"/>
                </a:cxn>
                <a:cxn ang="0">
                  <a:pos x="1498" y="1017"/>
                </a:cxn>
                <a:cxn ang="0">
                  <a:pos x="1512" y="981"/>
                </a:cxn>
                <a:cxn ang="0">
                  <a:pos x="1521" y="942"/>
                </a:cxn>
                <a:cxn ang="0">
                  <a:pos x="1524" y="901"/>
                </a:cxn>
                <a:cxn ang="0">
                  <a:pos x="1524" y="0"/>
                </a:cxn>
                <a:cxn ang="0">
                  <a:pos x="1285" y="0"/>
                </a:cxn>
                <a:cxn ang="0">
                  <a:pos x="1285" y="859"/>
                </a:cxn>
                <a:cxn ang="0">
                  <a:pos x="1282" y="875"/>
                </a:cxn>
                <a:cxn ang="0">
                  <a:pos x="1273" y="889"/>
                </a:cxn>
                <a:cxn ang="0">
                  <a:pos x="1260" y="897"/>
                </a:cxn>
                <a:cxn ang="0">
                  <a:pos x="1244" y="901"/>
                </a:cxn>
                <a:cxn ang="0">
                  <a:pos x="1240" y="901"/>
                </a:cxn>
                <a:cxn ang="0">
                  <a:pos x="1239" y="900"/>
                </a:cxn>
                <a:cxn ang="0">
                  <a:pos x="1233" y="897"/>
                </a:cxn>
                <a:cxn ang="0">
                  <a:pos x="1232" y="894"/>
                </a:cxn>
                <a:cxn ang="0">
                  <a:pos x="1229" y="890"/>
                </a:cxn>
                <a:cxn ang="0">
                  <a:pos x="1227" y="886"/>
                </a:cxn>
                <a:cxn ang="0">
                  <a:pos x="1227" y="880"/>
                </a:cxn>
                <a:cxn ang="0">
                  <a:pos x="495" y="100"/>
                </a:cxn>
                <a:cxn ang="0">
                  <a:pos x="455" y="67"/>
                </a:cxn>
                <a:cxn ang="0">
                  <a:pos x="412" y="39"/>
                </a:cxn>
                <a:cxn ang="0">
                  <a:pos x="366" y="18"/>
                </a:cxn>
                <a:cxn ang="0">
                  <a:pos x="321" y="4"/>
                </a:cxn>
                <a:cxn ang="0">
                  <a:pos x="273" y="0"/>
                </a:cxn>
                <a:cxn ang="0">
                  <a:pos x="258" y="0"/>
                </a:cxn>
                <a:cxn ang="0">
                  <a:pos x="211" y="4"/>
                </a:cxn>
                <a:cxn ang="0">
                  <a:pos x="167" y="17"/>
                </a:cxn>
                <a:cxn ang="0">
                  <a:pos x="128" y="36"/>
                </a:cxn>
                <a:cxn ang="0">
                  <a:pos x="91" y="62"/>
                </a:cxn>
                <a:cxn ang="0">
                  <a:pos x="60" y="94"/>
                </a:cxn>
                <a:cxn ang="0">
                  <a:pos x="35" y="129"/>
                </a:cxn>
                <a:cxn ang="0">
                  <a:pos x="15" y="170"/>
                </a:cxn>
                <a:cxn ang="0">
                  <a:pos x="4" y="213"/>
                </a:cxn>
                <a:cxn ang="0">
                  <a:pos x="0" y="258"/>
                </a:cxn>
                <a:cxn ang="0">
                  <a:pos x="0" y="1160"/>
                </a:cxn>
                <a:cxn ang="0">
                  <a:pos x="258" y="1160"/>
                </a:cxn>
                <a:cxn ang="0">
                  <a:pos x="258" y="273"/>
                </a:cxn>
                <a:cxn ang="0">
                  <a:pos x="259" y="271"/>
                </a:cxn>
                <a:cxn ang="0">
                  <a:pos x="261" y="266"/>
                </a:cxn>
                <a:cxn ang="0">
                  <a:pos x="262" y="264"/>
                </a:cxn>
                <a:cxn ang="0">
                  <a:pos x="265" y="261"/>
                </a:cxn>
                <a:cxn ang="0">
                  <a:pos x="273" y="258"/>
                </a:cxn>
                <a:cxn ang="0">
                  <a:pos x="316" y="258"/>
                </a:cxn>
                <a:cxn ang="0">
                  <a:pos x="1048" y="1060"/>
                </a:cxn>
                <a:cxn ang="0">
                  <a:pos x="1067" y="1082"/>
                </a:cxn>
                <a:cxn ang="0">
                  <a:pos x="1089" y="1100"/>
                </a:cxn>
                <a:cxn ang="0">
                  <a:pos x="1116" y="1116"/>
                </a:cxn>
                <a:cxn ang="0">
                  <a:pos x="1146" y="1130"/>
                </a:cxn>
                <a:cxn ang="0">
                  <a:pos x="1178" y="1141"/>
                </a:cxn>
                <a:cxn ang="0">
                  <a:pos x="1210" y="1150"/>
                </a:cxn>
                <a:cxn ang="0">
                  <a:pos x="1244" y="1160"/>
                </a:cxn>
                <a:cxn ang="0">
                  <a:pos x="1285" y="1160"/>
                </a:cxn>
              </a:cxnLst>
              <a:rect l="0" t="0" r="r" b="b"/>
              <a:pathLst>
                <a:path w="1524" h="1160">
                  <a:moveTo>
                    <a:pt x="1285" y="1160"/>
                  </a:moveTo>
                  <a:lnTo>
                    <a:pt x="1326" y="1156"/>
                  </a:lnTo>
                  <a:lnTo>
                    <a:pt x="1363" y="1146"/>
                  </a:lnTo>
                  <a:lnTo>
                    <a:pt x="1398" y="1130"/>
                  </a:lnTo>
                  <a:lnTo>
                    <a:pt x="1429" y="1109"/>
                  </a:lnTo>
                  <a:lnTo>
                    <a:pt x="1456" y="1082"/>
                  </a:lnTo>
                  <a:lnTo>
                    <a:pt x="1480" y="1051"/>
                  </a:lnTo>
                  <a:lnTo>
                    <a:pt x="1498" y="1017"/>
                  </a:lnTo>
                  <a:lnTo>
                    <a:pt x="1512" y="981"/>
                  </a:lnTo>
                  <a:lnTo>
                    <a:pt x="1521" y="942"/>
                  </a:lnTo>
                  <a:lnTo>
                    <a:pt x="1524" y="901"/>
                  </a:lnTo>
                  <a:lnTo>
                    <a:pt x="1524" y="0"/>
                  </a:lnTo>
                  <a:lnTo>
                    <a:pt x="1285" y="0"/>
                  </a:lnTo>
                  <a:lnTo>
                    <a:pt x="1285" y="859"/>
                  </a:lnTo>
                  <a:lnTo>
                    <a:pt x="1282" y="875"/>
                  </a:lnTo>
                  <a:lnTo>
                    <a:pt x="1273" y="889"/>
                  </a:lnTo>
                  <a:lnTo>
                    <a:pt x="1260" y="897"/>
                  </a:lnTo>
                  <a:lnTo>
                    <a:pt x="1244" y="901"/>
                  </a:lnTo>
                  <a:lnTo>
                    <a:pt x="1240" y="901"/>
                  </a:lnTo>
                  <a:lnTo>
                    <a:pt x="1239" y="900"/>
                  </a:lnTo>
                  <a:lnTo>
                    <a:pt x="1233" y="897"/>
                  </a:lnTo>
                  <a:lnTo>
                    <a:pt x="1232" y="894"/>
                  </a:lnTo>
                  <a:lnTo>
                    <a:pt x="1229" y="890"/>
                  </a:lnTo>
                  <a:lnTo>
                    <a:pt x="1227" y="886"/>
                  </a:lnTo>
                  <a:lnTo>
                    <a:pt x="1227" y="880"/>
                  </a:lnTo>
                  <a:lnTo>
                    <a:pt x="495" y="100"/>
                  </a:lnTo>
                  <a:lnTo>
                    <a:pt x="455" y="67"/>
                  </a:lnTo>
                  <a:lnTo>
                    <a:pt x="412" y="39"/>
                  </a:lnTo>
                  <a:lnTo>
                    <a:pt x="366" y="18"/>
                  </a:lnTo>
                  <a:lnTo>
                    <a:pt x="321" y="4"/>
                  </a:lnTo>
                  <a:lnTo>
                    <a:pt x="273" y="0"/>
                  </a:lnTo>
                  <a:lnTo>
                    <a:pt x="258" y="0"/>
                  </a:lnTo>
                  <a:lnTo>
                    <a:pt x="211" y="4"/>
                  </a:lnTo>
                  <a:lnTo>
                    <a:pt x="167" y="17"/>
                  </a:lnTo>
                  <a:lnTo>
                    <a:pt x="128" y="36"/>
                  </a:lnTo>
                  <a:lnTo>
                    <a:pt x="91" y="62"/>
                  </a:lnTo>
                  <a:lnTo>
                    <a:pt x="60" y="94"/>
                  </a:lnTo>
                  <a:lnTo>
                    <a:pt x="35" y="129"/>
                  </a:lnTo>
                  <a:lnTo>
                    <a:pt x="15" y="170"/>
                  </a:lnTo>
                  <a:lnTo>
                    <a:pt x="4" y="213"/>
                  </a:lnTo>
                  <a:lnTo>
                    <a:pt x="0" y="258"/>
                  </a:lnTo>
                  <a:lnTo>
                    <a:pt x="0" y="1160"/>
                  </a:lnTo>
                  <a:lnTo>
                    <a:pt x="258" y="1160"/>
                  </a:lnTo>
                  <a:lnTo>
                    <a:pt x="258" y="273"/>
                  </a:lnTo>
                  <a:lnTo>
                    <a:pt x="259" y="271"/>
                  </a:lnTo>
                  <a:lnTo>
                    <a:pt x="261" y="266"/>
                  </a:lnTo>
                  <a:lnTo>
                    <a:pt x="262" y="264"/>
                  </a:lnTo>
                  <a:lnTo>
                    <a:pt x="265" y="261"/>
                  </a:lnTo>
                  <a:lnTo>
                    <a:pt x="273" y="258"/>
                  </a:lnTo>
                  <a:lnTo>
                    <a:pt x="316" y="258"/>
                  </a:lnTo>
                  <a:lnTo>
                    <a:pt x="1048" y="1060"/>
                  </a:lnTo>
                  <a:lnTo>
                    <a:pt x="1067" y="1082"/>
                  </a:lnTo>
                  <a:lnTo>
                    <a:pt x="1089" y="1100"/>
                  </a:lnTo>
                  <a:lnTo>
                    <a:pt x="1116" y="1116"/>
                  </a:lnTo>
                  <a:lnTo>
                    <a:pt x="1146" y="1130"/>
                  </a:lnTo>
                  <a:lnTo>
                    <a:pt x="1178" y="1141"/>
                  </a:lnTo>
                  <a:lnTo>
                    <a:pt x="1210" y="1150"/>
                  </a:lnTo>
                  <a:lnTo>
                    <a:pt x="1244" y="1160"/>
                  </a:lnTo>
                  <a:lnTo>
                    <a:pt x="1285" y="1160"/>
                  </a:lnTo>
                  <a:close/>
                </a:path>
              </a:pathLst>
            </a:custGeom>
            <a:solidFill>
              <a:srgbClr val="000000"/>
            </a:solidFill>
            <a:ln w="0">
              <a:solidFill>
                <a:srgbClr val="000000"/>
              </a:solidFill>
              <a:prstDash val="solid"/>
              <a:round/>
              <a:headEnd/>
              <a:tailEnd/>
            </a:ln>
          </p:spPr>
          <p:txBody>
            <a:bodyPr/>
            <a:lstStyle/>
            <a:p>
              <a:endParaRPr lang="es-ES">
                <a:solidFill>
                  <a:srgbClr val="000000"/>
                </a:solidFill>
                <a:latin typeface="Futura Book" pitchFamily="34" charset="0"/>
              </a:endParaRPr>
            </a:p>
          </p:txBody>
        </p:sp>
        <p:sp>
          <p:nvSpPr>
            <p:cNvPr id="3123" name="Freeform 51"/>
            <p:cNvSpPr>
              <a:spLocks noEditPoints="1"/>
            </p:cNvSpPr>
            <p:nvPr userDrawn="1"/>
          </p:nvSpPr>
          <p:spPr bwMode="auto">
            <a:xfrm>
              <a:off x="889" y="247"/>
              <a:ext cx="385" cy="294"/>
            </a:xfrm>
            <a:custGeom>
              <a:avLst/>
              <a:gdLst/>
              <a:ahLst/>
              <a:cxnLst>
                <a:cxn ang="0">
                  <a:pos x="1359" y="1148"/>
                </a:cxn>
                <a:cxn ang="0">
                  <a:pos x="1422" y="1115"/>
                </a:cxn>
                <a:cxn ang="0">
                  <a:pos x="1457" y="1082"/>
                </a:cxn>
                <a:cxn ang="0">
                  <a:pos x="1497" y="1021"/>
                </a:cxn>
                <a:cxn ang="0">
                  <a:pos x="1520" y="952"/>
                </a:cxn>
                <a:cxn ang="0">
                  <a:pos x="1525" y="0"/>
                </a:cxn>
                <a:cxn ang="0">
                  <a:pos x="1284" y="868"/>
                </a:cxn>
                <a:cxn ang="0">
                  <a:pos x="1273" y="887"/>
                </a:cxn>
                <a:cxn ang="0">
                  <a:pos x="1267" y="893"/>
                </a:cxn>
                <a:cxn ang="0">
                  <a:pos x="1244" y="901"/>
                </a:cxn>
                <a:cxn ang="0">
                  <a:pos x="1230" y="893"/>
                </a:cxn>
                <a:cxn ang="0">
                  <a:pos x="1227" y="880"/>
                </a:cxn>
                <a:cxn ang="0">
                  <a:pos x="444" y="59"/>
                </a:cxn>
                <a:cxn ang="0">
                  <a:pos x="361" y="15"/>
                </a:cxn>
                <a:cxn ang="0">
                  <a:pos x="273" y="0"/>
                </a:cxn>
                <a:cxn ang="0">
                  <a:pos x="206" y="4"/>
                </a:cxn>
                <a:cxn ang="0">
                  <a:pos x="135" y="31"/>
                </a:cxn>
                <a:cxn ang="0">
                  <a:pos x="76" y="77"/>
                </a:cxn>
                <a:cxn ang="0">
                  <a:pos x="43" y="117"/>
                </a:cxn>
                <a:cxn ang="0">
                  <a:pos x="11" y="183"/>
                </a:cxn>
                <a:cxn ang="0">
                  <a:pos x="0" y="1161"/>
                </a:cxn>
                <a:cxn ang="0">
                  <a:pos x="259" y="276"/>
                </a:cxn>
                <a:cxn ang="0">
                  <a:pos x="265" y="262"/>
                </a:cxn>
                <a:cxn ang="0">
                  <a:pos x="268" y="259"/>
                </a:cxn>
                <a:cxn ang="0">
                  <a:pos x="1048" y="1060"/>
                </a:cxn>
                <a:cxn ang="0">
                  <a:pos x="1083" y="1098"/>
                </a:cxn>
                <a:cxn ang="0">
                  <a:pos x="1157" y="1134"/>
                </a:cxn>
                <a:cxn ang="0">
                  <a:pos x="1285" y="1161"/>
                </a:cxn>
                <a:cxn ang="0">
                  <a:pos x="1244" y="1160"/>
                </a:cxn>
                <a:cxn ang="0">
                  <a:pos x="1130" y="1123"/>
                </a:cxn>
                <a:cxn ang="0">
                  <a:pos x="1064" y="1079"/>
                </a:cxn>
                <a:cxn ang="0">
                  <a:pos x="1065" y="1079"/>
                </a:cxn>
                <a:cxn ang="0">
                  <a:pos x="316" y="258"/>
                </a:cxn>
                <a:cxn ang="0">
                  <a:pos x="263" y="261"/>
                </a:cxn>
                <a:cxn ang="0">
                  <a:pos x="258" y="1160"/>
                </a:cxn>
                <a:cxn ang="0">
                  <a:pos x="1" y="233"/>
                </a:cxn>
                <a:cxn ang="0">
                  <a:pos x="21" y="161"/>
                </a:cxn>
                <a:cxn ang="0">
                  <a:pos x="59" y="96"/>
                </a:cxn>
                <a:cxn ang="0">
                  <a:pos x="76" y="77"/>
                </a:cxn>
                <a:cxn ang="0">
                  <a:pos x="114" y="46"/>
                </a:cxn>
                <a:cxn ang="0">
                  <a:pos x="182" y="12"/>
                </a:cxn>
                <a:cxn ang="0">
                  <a:pos x="258" y="1"/>
                </a:cxn>
                <a:cxn ang="0">
                  <a:pos x="333" y="8"/>
                </a:cxn>
                <a:cxn ang="0">
                  <a:pos x="417" y="43"/>
                </a:cxn>
                <a:cxn ang="0">
                  <a:pos x="495" y="101"/>
                </a:cxn>
                <a:cxn ang="0">
                  <a:pos x="1227" y="887"/>
                </a:cxn>
                <a:cxn ang="0">
                  <a:pos x="1242" y="901"/>
                </a:cxn>
                <a:cxn ang="0">
                  <a:pos x="1260" y="899"/>
                </a:cxn>
                <a:cxn ang="0">
                  <a:pos x="1274" y="889"/>
                </a:cxn>
                <a:cxn ang="0">
                  <a:pos x="1287" y="859"/>
                </a:cxn>
                <a:cxn ang="0">
                  <a:pos x="1285" y="1"/>
                </a:cxn>
                <a:cxn ang="0">
                  <a:pos x="1524" y="901"/>
                </a:cxn>
                <a:cxn ang="0">
                  <a:pos x="1512" y="976"/>
                </a:cxn>
                <a:cxn ang="0">
                  <a:pos x="1484" y="1044"/>
                </a:cxn>
                <a:cxn ang="0">
                  <a:pos x="1439" y="1099"/>
                </a:cxn>
                <a:cxn ang="0">
                  <a:pos x="1439" y="1098"/>
                </a:cxn>
                <a:cxn ang="0">
                  <a:pos x="1381" y="1139"/>
                </a:cxn>
                <a:cxn ang="0">
                  <a:pos x="1311" y="1158"/>
                </a:cxn>
              </a:cxnLst>
              <a:rect l="0" t="0" r="r" b="b"/>
              <a:pathLst>
                <a:path w="1525" h="1161">
                  <a:moveTo>
                    <a:pt x="1311" y="1160"/>
                  </a:moveTo>
                  <a:lnTo>
                    <a:pt x="1335" y="1156"/>
                  </a:lnTo>
                  <a:lnTo>
                    <a:pt x="1359" y="1148"/>
                  </a:lnTo>
                  <a:lnTo>
                    <a:pt x="1381" y="1140"/>
                  </a:lnTo>
                  <a:lnTo>
                    <a:pt x="1402" y="1129"/>
                  </a:lnTo>
                  <a:lnTo>
                    <a:pt x="1422" y="1115"/>
                  </a:lnTo>
                  <a:lnTo>
                    <a:pt x="1439" y="1099"/>
                  </a:lnTo>
                  <a:lnTo>
                    <a:pt x="1441" y="1099"/>
                  </a:lnTo>
                  <a:lnTo>
                    <a:pt x="1457" y="1082"/>
                  </a:lnTo>
                  <a:lnTo>
                    <a:pt x="1472" y="1064"/>
                  </a:lnTo>
                  <a:lnTo>
                    <a:pt x="1486" y="1044"/>
                  </a:lnTo>
                  <a:lnTo>
                    <a:pt x="1497" y="1021"/>
                  </a:lnTo>
                  <a:lnTo>
                    <a:pt x="1507" y="1000"/>
                  </a:lnTo>
                  <a:lnTo>
                    <a:pt x="1514" y="976"/>
                  </a:lnTo>
                  <a:lnTo>
                    <a:pt x="1520" y="952"/>
                  </a:lnTo>
                  <a:lnTo>
                    <a:pt x="1524" y="927"/>
                  </a:lnTo>
                  <a:lnTo>
                    <a:pt x="1525" y="901"/>
                  </a:lnTo>
                  <a:lnTo>
                    <a:pt x="1525" y="0"/>
                  </a:lnTo>
                  <a:lnTo>
                    <a:pt x="1285" y="0"/>
                  </a:lnTo>
                  <a:lnTo>
                    <a:pt x="1285" y="859"/>
                  </a:lnTo>
                  <a:lnTo>
                    <a:pt x="1284" y="868"/>
                  </a:lnTo>
                  <a:lnTo>
                    <a:pt x="1281" y="875"/>
                  </a:lnTo>
                  <a:lnTo>
                    <a:pt x="1273" y="889"/>
                  </a:lnTo>
                  <a:lnTo>
                    <a:pt x="1273" y="887"/>
                  </a:lnTo>
                  <a:lnTo>
                    <a:pt x="1273" y="889"/>
                  </a:lnTo>
                  <a:lnTo>
                    <a:pt x="1273" y="887"/>
                  </a:lnTo>
                  <a:lnTo>
                    <a:pt x="1267" y="893"/>
                  </a:lnTo>
                  <a:lnTo>
                    <a:pt x="1260" y="897"/>
                  </a:lnTo>
                  <a:lnTo>
                    <a:pt x="1253" y="900"/>
                  </a:lnTo>
                  <a:lnTo>
                    <a:pt x="1244" y="901"/>
                  </a:lnTo>
                  <a:lnTo>
                    <a:pt x="1242" y="900"/>
                  </a:lnTo>
                  <a:lnTo>
                    <a:pt x="1236" y="899"/>
                  </a:lnTo>
                  <a:lnTo>
                    <a:pt x="1230" y="893"/>
                  </a:lnTo>
                  <a:lnTo>
                    <a:pt x="1229" y="887"/>
                  </a:lnTo>
                  <a:lnTo>
                    <a:pt x="1229" y="880"/>
                  </a:lnTo>
                  <a:lnTo>
                    <a:pt x="1227" y="880"/>
                  </a:lnTo>
                  <a:lnTo>
                    <a:pt x="495" y="100"/>
                  </a:lnTo>
                  <a:lnTo>
                    <a:pt x="471" y="79"/>
                  </a:lnTo>
                  <a:lnTo>
                    <a:pt x="444" y="59"/>
                  </a:lnTo>
                  <a:lnTo>
                    <a:pt x="417" y="42"/>
                  </a:lnTo>
                  <a:lnTo>
                    <a:pt x="390" y="28"/>
                  </a:lnTo>
                  <a:lnTo>
                    <a:pt x="361" y="15"/>
                  </a:lnTo>
                  <a:lnTo>
                    <a:pt x="333" y="7"/>
                  </a:lnTo>
                  <a:lnTo>
                    <a:pt x="303" y="1"/>
                  </a:lnTo>
                  <a:lnTo>
                    <a:pt x="273" y="0"/>
                  </a:lnTo>
                  <a:lnTo>
                    <a:pt x="258" y="0"/>
                  </a:lnTo>
                  <a:lnTo>
                    <a:pt x="231" y="1"/>
                  </a:lnTo>
                  <a:lnTo>
                    <a:pt x="206" y="4"/>
                  </a:lnTo>
                  <a:lnTo>
                    <a:pt x="182" y="11"/>
                  </a:lnTo>
                  <a:lnTo>
                    <a:pt x="158" y="19"/>
                  </a:lnTo>
                  <a:lnTo>
                    <a:pt x="135" y="31"/>
                  </a:lnTo>
                  <a:lnTo>
                    <a:pt x="114" y="45"/>
                  </a:lnTo>
                  <a:lnTo>
                    <a:pt x="94" y="60"/>
                  </a:lnTo>
                  <a:lnTo>
                    <a:pt x="76" y="77"/>
                  </a:lnTo>
                  <a:lnTo>
                    <a:pt x="74" y="77"/>
                  </a:lnTo>
                  <a:lnTo>
                    <a:pt x="57" y="96"/>
                  </a:lnTo>
                  <a:lnTo>
                    <a:pt x="43" y="117"/>
                  </a:lnTo>
                  <a:lnTo>
                    <a:pt x="31" y="138"/>
                  </a:lnTo>
                  <a:lnTo>
                    <a:pt x="19" y="161"/>
                  </a:lnTo>
                  <a:lnTo>
                    <a:pt x="11" y="183"/>
                  </a:lnTo>
                  <a:lnTo>
                    <a:pt x="4" y="207"/>
                  </a:lnTo>
                  <a:lnTo>
                    <a:pt x="0" y="233"/>
                  </a:lnTo>
                  <a:lnTo>
                    <a:pt x="0" y="1161"/>
                  </a:lnTo>
                  <a:lnTo>
                    <a:pt x="258" y="1161"/>
                  </a:lnTo>
                  <a:lnTo>
                    <a:pt x="259" y="1160"/>
                  </a:lnTo>
                  <a:lnTo>
                    <a:pt x="259" y="276"/>
                  </a:lnTo>
                  <a:lnTo>
                    <a:pt x="261" y="269"/>
                  </a:lnTo>
                  <a:lnTo>
                    <a:pt x="265" y="261"/>
                  </a:lnTo>
                  <a:lnTo>
                    <a:pt x="265" y="262"/>
                  </a:lnTo>
                  <a:lnTo>
                    <a:pt x="265" y="261"/>
                  </a:lnTo>
                  <a:lnTo>
                    <a:pt x="265" y="262"/>
                  </a:lnTo>
                  <a:lnTo>
                    <a:pt x="268" y="259"/>
                  </a:lnTo>
                  <a:lnTo>
                    <a:pt x="316" y="259"/>
                  </a:lnTo>
                  <a:lnTo>
                    <a:pt x="1048" y="1061"/>
                  </a:lnTo>
                  <a:lnTo>
                    <a:pt x="1048" y="1060"/>
                  </a:lnTo>
                  <a:lnTo>
                    <a:pt x="1064" y="1079"/>
                  </a:lnTo>
                  <a:lnTo>
                    <a:pt x="1064" y="1081"/>
                  </a:lnTo>
                  <a:lnTo>
                    <a:pt x="1083" y="1098"/>
                  </a:lnTo>
                  <a:lnTo>
                    <a:pt x="1106" y="1112"/>
                  </a:lnTo>
                  <a:lnTo>
                    <a:pt x="1130" y="1124"/>
                  </a:lnTo>
                  <a:lnTo>
                    <a:pt x="1157" y="1134"/>
                  </a:lnTo>
                  <a:lnTo>
                    <a:pt x="1185" y="1144"/>
                  </a:lnTo>
                  <a:lnTo>
                    <a:pt x="1244" y="1161"/>
                  </a:lnTo>
                  <a:lnTo>
                    <a:pt x="1285" y="1161"/>
                  </a:lnTo>
                  <a:lnTo>
                    <a:pt x="1311" y="1160"/>
                  </a:lnTo>
                  <a:close/>
                  <a:moveTo>
                    <a:pt x="1285" y="1160"/>
                  </a:moveTo>
                  <a:lnTo>
                    <a:pt x="1244" y="1160"/>
                  </a:lnTo>
                  <a:lnTo>
                    <a:pt x="1185" y="1143"/>
                  </a:lnTo>
                  <a:lnTo>
                    <a:pt x="1157" y="1133"/>
                  </a:lnTo>
                  <a:lnTo>
                    <a:pt x="1130" y="1123"/>
                  </a:lnTo>
                  <a:lnTo>
                    <a:pt x="1106" y="1110"/>
                  </a:lnTo>
                  <a:lnTo>
                    <a:pt x="1083" y="1096"/>
                  </a:lnTo>
                  <a:lnTo>
                    <a:pt x="1064" y="1079"/>
                  </a:lnTo>
                  <a:lnTo>
                    <a:pt x="1065" y="1079"/>
                  </a:lnTo>
                  <a:lnTo>
                    <a:pt x="1064" y="1079"/>
                  </a:lnTo>
                  <a:lnTo>
                    <a:pt x="1065" y="1079"/>
                  </a:lnTo>
                  <a:lnTo>
                    <a:pt x="1050" y="1060"/>
                  </a:lnTo>
                  <a:lnTo>
                    <a:pt x="1048" y="1060"/>
                  </a:lnTo>
                  <a:lnTo>
                    <a:pt x="316" y="258"/>
                  </a:lnTo>
                  <a:lnTo>
                    <a:pt x="268" y="258"/>
                  </a:lnTo>
                  <a:lnTo>
                    <a:pt x="265" y="261"/>
                  </a:lnTo>
                  <a:lnTo>
                    <a:pt x="263" y="261"/>
                  </a:lnTo>
                  <a:lnTo>
                    <a:pt x="259" y="269"/>
                  </a:lnTo>
                  <a:lnTo>
                    <a:pt x="258" y="276"/>
                  </a:lnTo>
                  <a:lnTo>
                    <a:pt x="258" y="1160"/>
                  </a:lnTo>
                  <a:lnTo>
                    <a:pt x="0" y="1160"/>
                  </a:lnTo>
                  <a:lnTo>
                    <a:pt x="1" y="1160"/>
                  </a:lnTo>
                  <a:lnTo>
                    <a:pt x="1" y="233"/>
                  </a:lnTo>
                  <a:lnTo>
                    <a:pt x="5" y="207"/>
                  </a:lnTo>
                  <a:lnTo>
                    <a:pt x="12" y="183"/>
                  </a:lnTo>
                  <a:lnTo>
                    <a:pt x="21" y="161"/>
                  </a:lnTo>
                  <a:lnTo>
                    <a:pt x="32" y="138"/>
                  </a:lnTo>
                  <a:lnTo>
                    <a:pt x="45" y="117"/>
                  </a:lnTo>
                  <a:lnTo>
                    <a:pt x="59" y="96"/>
                  </a:lnTo>
                  <a:lnTo>
                    <a:pt x="76" y="77"/>
                  </a:lnTo>
                  <a:lnTo>
                    <a:pt x="76" y="79"/>
                  </a:lnTo>
                  <a:lnTo>
                    <a:pt x="76" y="77"/>
                  </a:lnTo>
                  <a:lnTo>
                    <a:pt x="76" y="79"/>
                  </a:lnTo>
                  <a:lnTo>
                    <a:pt x="94" y="62"/>
                  </a:lnTo>
                  <a:lnTo>
                    <a:pt x="114" y="46"/>
                  </a:lnTo>
                  <a:lnTo>
                    <a:pt x="135" y="32"/>
                  </a:lnTo>
                  <a:lnTo>
                    <a:pt x="158" y="21"/>
                  </a:lnTo>
                  <a:lnTo>
                    <a:pt x="182" y="12"/>
                  </a:lnTo>
                  <a:lnTo>
                    <a:pt x="206" y="5"/>
                  </a:lnTo>
                  <a:lnTo>
                    <a:pt x="231" y="2"/>
                  </a:lnTo>
                  <a:lnTo>
                    <a:pt x="258" y="1"/>
                  </a:lnTo>
                  <a:lnTo>
                    <a:pt x="273" y="1"/>
                  </a:lnTo>
                  <a:lnTo>
                    <a:pt x="303" y="2"/>
                  </a:lnTo>
                  <a:lnTo>
                    <a:pt x="333" y="8"/>
                  </a:lnTo>
                  <a:lnTo>
                    <a:pt x="361" y="17"/>
                  </a:lnTo>
                  <a:lnTo>
                    <a:pt x="390" y="29"/>
                  </a:lnTo>
                  <a:lnTo>
                    <a:pt x="417" y="43"/>
                  </a:lnTo>
                  <a:lnTo>
                    <a:pt x="444" y="60"/>
                  </a:lnTo>
                  <a:lnTo>
                    <a:pt x="471" y="80"/>
                  </a:lnTo>
                  <a:lnTo>
                    <a:pt x="495" y="101"/>
                  </a:lnTo>
                  <a:lnTo>
                    <a:pt x="1227" y="882"/>
                  </a:lnTo>
                  <a:lnTo>
                    <a:pt x="1227" y="880"/>
                  </a:lnTo>
                  <a:lnTo>
                    <a:pt x="1227" y="887"/>
                  </a:lnTo>
                  <a:lnTo>
                    <a:pt x="1229" y="893"/>
                  </a:lnTo>
                  <a:lnTo>
                    <a:pt x="1236" y="900"/>
                  </a:lnTo>
                  <a:lnTo>
                    <a:pt x="1242" y="901"/>
                  </a:lnTo>
                  <a:lnTo>
                    <a:pt x="1244" y="903"/>
                  </a:lnTo>
                  <a:lnTo>
                    <a:pt x="1253" y="901"/>
                  </a:lnTo>
                  <a:lnTo>
                    <a:pt x="1260" y="899"/>
                  </a:lnTo>
                  <a:lnTo>
                    <a:pt x="1267" y="894"/>
                  </a:lnTo>
                  <a:lnTo>
                    <a:pt x="1273" y="889"/>
                  </a:lnTo>
                  <a:lnTo>
                    <a:pt x="1274" y="889"/>
                  </a:lnTo>
                  <a:lnTo>
                    <a:pt x="1282" y="875"/>
                  </a:lnTo>
                  <a:lnTo>
                    <a:pt x="1285" y="868"/>
                  </a:lnTo>
                  <a:lnTo>
                    <a:pt x="1287" y="859"/>
                  </a:lnTo>
                  <a:lnTo>
                    <a:pt x="1287" y="0"/>
                  </a:lnTo>
                  <a:lnTo>
                    <a:pt x="1285" y="0"/>
                  </a:lnTo>
                  <a:lnTo>
                    <a:pt x="1285" y="1"/>
                  </a:lnTo>
                  <a:lnTo>
                    <a:pt x="1524" y="1"/>
                  </a:lnTo>
                  <a:lnTo>
                    <a:pt x="1524" y="0"/>
                  </a:lnTo>
                  <a:lnTo>
                    <a:pt x="1524" y="901"/>
                  </a:lnTo>
                  <a:lnTo>
                    <a:pt x="1522" y="927"/>
                  </a:lnTo>
                  <a:lnTo>
                    <a:pt x="1518" y="952"/>
                  </a:lnTo>
                  <a:lnTo>
                    <a:pt x="1512" y="976"/>
                  </a:lnTo>
                  <a:lnTo>
                    <a:pt x="1505" y="1000"/>
                  </a:lnTo>
                  <a:lnTo>
                    <a:pt x="1496" y="1021"/>
                  </a:lnTo>
                  <a:lnTo>
                    <a:pt x="1484" y="1044"/>
                  </a:lnTo>
                  <a:lnTo>
                    <a:pt x="1470" y="1064"/>
                  </a:lnTo>
                  <a:lnTo>
                    <a:pt x="1456" y="1082"/>
                  </a:lnTo>
                  <a:lnTo>
                    <a:pt x="1439" y="1099"/>
                  </a:lnTo>
                  <a:lnTo>
                    <a:pt x="1439" y="1098"/>
                  </a:lnTo>
                  <a:lnTo>
                    <a:pt x="1439" y="1099"/>
                  </a:lnTo>
                  <a:lnTo>
                    <a:pt x="1439" y="1098"/>
                  </a:lnTo>
                  <a:lnTo>
                    <a:pt x="1422" y="1113"/>
                  </a:lnTo>
                  <a:lnTo>
                    <a:pt x="1402" y="1127"/>
                  </a:lnTo>
                  <a:lnTo>
                    <a:pt x="1381" y="1139"/>
                  </a:lnTo>
                  <a:lnTo>
                    <a:pt x="1359" y="1147"/>
                  </a:lnTo>
                  <a:lnTo>
                    <a:pt x="1335" y="1154"/>
                  </a:lnTo>
                  <a:lnTo>
                    <a:pt x="1311" y="1158"/>
                  </a:lnTo>
                  <a:lnTo>
                    <a:pt x="1285" y="1160"/>
                  </a:lnTo>
                  <a:close/>
                </a:path>
              </a:pathLst>
            </a:custGeom>
            <a:solidFill>
              <a:srgbClr val="000000"/>
            </a:solidFill>
            <a:ln w="0">
              <a:solidFill>
                <a:srgbClr val="000000"/>
              </a:solidFill>
              <a:prstDash val="solid"/>
              <a:round/>
              <a:headEnd/>
              <a:tailEnd/>
            </a:ln>
          </p:spPr>
          <p:txBody>
            <a:bodyPr/>
            <a:lstStyle/>
            <a:p>
              <a:endParaRPr lang="es-ES">
                <a:solidFill>
                  <a:srgbClr val="000000"/>
                </a:solidFill>
                <a:latin typeface="Futura Book" pitchFamily="34" charset="0"/>
              </a:endParaRPr>
            </a:p>
          </p:txBody>
        </p:sp>
        <p:sp>
          <p:nvSpPr>
            <p:cNvPr id="3124" name="Freeform 52"/>
            <p:cNvSpPr>
              <a:spLocks/>
            </p:cNvSpPr>
            <p:nvPr userDrawn="1"/>
          </p:nvSpPr>
          <p:spPr bwMode="auto">
            <a:xfrm>
              <a:off x="1313" y="247"/>
              <a:ext cx="675" cy="294"/>
            </a:xfrm>
            <a:custGeom>
              <a:avLst/>
              <a:gdLst/>
              <a:ahLst/>
              <a:cxnLst>
                <a:cxn ang="0">
                  <a:pos x="1444" y="701"/>
                </a:cxn>
                <a:cxn ang="0">
                  <a:pos x="1483" y="712"/>
                </a:cxn>
                <a:cxn ang="0">
                  <a:pos x="1511" y="748"/>
                </a:cxn>
                <a:cxn ang="0">
                  <a:pos x="1523" y="801"/>
                </a:cxn>
                <a:cxn ang="0">
                  <a:pos x="1511" y="854"/>
                </a:cxn>
                <a:cxn ang="0">
                  <a:pos x="1483" y="889"/>
                </a:cxn>
                <a:cxn ang="0">
                  <a:pos x="1444" y="901"/>
                </a:cxn>
                <a:cxn ang="0">
                  <a:pos x="275" y="899"/>
                </a:cxn>
                <a:cxn ang="0">
                  <a:pos x="247" y="879"/>
                </a:cxn>
                <a:cxn ang="0">
                  <a:pos x="237" y="838"/>
                </a:cxn>
                <a:cxn ang="0">
                  <a:pos x="0" y="0"/>
                </a:cxn>
                <a:cxn ang="0">
                  <a:pos x="3" y="866"/>
                </a:cxn>
                <a:cxn ang="0">
                  <a:pos x="28" y="959"/>
                </a:cxn>
                <a:cxn ang="0">
                  <a:pos x="76" y="1040"/>
                </a:cxn>
                <a:cxn ang="0">
                  <a:pos x="142" y="1103"/>
                </a:cxn>
                <a:cxn ang="0">
                  <a:pos x="223" y="1144"/>
                </a:cxn>
                <a:cxn ang="0">
                  <a:pos x="316" y="1160"/>
                </a:cxn>
                <a:cxn ang="0">
                  <a:pos x="1513" y="1156"/>
                </a:cxn>
                <a:cxn ang="0">
                  <a:pos x="1600" y="1127"/>
                </a:cxn>
                <a:cxn ang="0">
                  <a:pos x="1674" y="1074"/>
                </a:cxn>
                <a:cxn ang="0">
                  <a:pos x="1732" y="1002"/>
                </a:cxn>
                <a:cxn ang="0">
                  <a:pos x="1768" y="914"/>
                </a:cxn>
                <a:cxn ang="0">
                  <a:pos x="1781" y="817"/>
                </a:cxn>
                <a:cxn ang="0">
                  <a:pos x="1777" y="732"/>
                </a:cxn>
                <a:cxn ang="0">
                  <a:pos x="1749" y="643"/>
                </a:cxn>
                <a:cxn ang="0">
                  <a:pos x="1698" y="568"/>
                </a:cxn>
                <a:cxn ang="0">
                  <a:pos x="1630" y="509"/>
                </a:cxn>
                <a:cxn ang="0">
                  <a:pos x="1550" y="472"/>
                </a:cxn>
                <a:cxn ang="0">
                  <a:pos x="1465" y="458"/>
                </a:cxn>
                <a:cxn ang="0">
                  <a:pos x="706" y="454"/>
                </a:cxn>
                <a:cxn ang="0">
                  <a:pos x="667" y="437"/>
                </a:cxn>
                <a:cxn ang="0">
                  <a:pos x="645" y="409"/>
                </a:cxn>
                <a:cxn ang="0">
                  <a:pos x="635" y="376"/>
                </a:cxn>
                <a:cxn ang="0">
                  <a:pos x="632" y="337"/>
                </a:cxn>
                <a:cxn ang="0">
                  <a:pos x="645" y="300"/>
                </a:cxn>
                <a:cxn ang="0">
                  <a:pos x="680" y="271"/>
                </a:cxn>
                <a:cxn ang="0">
                  <a:pos x="732" y="258"/>
                </a:cxn>
                <a:cxn ang="0">
                  <a:pos x="1940" y="1160"/>
                </a:cxn>
                <a:cxn ang="0">
                  <a:pos x="2178" y="258"/>
                </a:cxn>
                <a:cxn ang="0">
                  <a:pos x="2673" y="0"/>
                </a:cxn>
                <a:cxn ang="0">
                  <a:pos x="648" y="4"/>
                </a:cxn>
                <a:cxn ang="0">
                  <a:pos x="560" y="32"/>
                </a:cxn>
                <a:cxn ang="0">
                  <a:pos x="487" y="83"/>
                </a:cxn>
                <a:cxn ang="0">
                  <a:pos x="429" y="152"/>
                </a:cxn>
                <a:cxn ang="0">
                  <a:pos x="392" y="234"/>
                </a:cxn>
                <a:cxn ang="0">
                  <a:pos x="380" y="321"/>
                </a:cxn>
                <a:cxn ang="0">
                  <a:pos x="384" y="432"/>
                </a:cxn>
                <a:cxn ang="0">
                  <a:pos x="413" y="527"/>
                </a:cxn>
                <a:cxn ang="0">
                  <a:pos x="470" y="608"/>
                </a:cxn>
                <a:cxn ang="0">
                  <a:pos x="549" y="666"/>
                </a:cxn>
                <a:cxn ang="0">
                  <a:pos x="643" y="697"/>
                </a:cxn>
              </a:cxnLst>
              <a:rect l="0" t="0" r="r" b="b"/>
              <a:pathLst>
                <a:path w="2673" h="1160">
                  <a:moveTo>
                    <a:pt x="696" y="701"/>
                  </a:moveTo>
                  <a:lnTo>
                    <a:pt x="1444" y="701"/>
                  </a:lnTo>
                  <a:lnTo>
                    <a:pt x="1465" y="704"/>
                  </a:lnTo>
                  <a:lnTo>
                    <a:pt x="1483" y="712"/>
                  </a:lnTo>
                  <a:lnTo>
                    <a:pt x="1499" y="728"/>
                  </a:lnTo>
                  <a:lnTo>
                    <a:pt x="1511" y="748"/>
                  </a:lnTo>
                  <a:lnTo>
                    <a:pt x="1520" y="772"/>
                  </a:lnTo>
                  <a:lnTo>
                    <a:pt x="1523" y="801"/>
                  </a:lnTo>
                  <a:lnTo>
                    <a:pt x="1520" y="828"/>
                  </a:lnTo>
                  <a:lnTo>
                    <a:pt x="1511" y="854"/>
                  </a:lnTo>
                  <a:lnTo>
                    <a:pt x="1499" y="873"/>
                  </a:lnTo>
                  <a:lnTo>
                    <a:pt x="1483" y="889"/>
                  </a:lnTo>
                  <a:lnTo>
                    <a:pt x="1465" y="899"/>
                  </a:lnTo>
                  <a:lnTo>
                    <a:pt x="1444" y="901"/>
                  </a:lnTo>
                  <a:lnTo>
                    <a:pt x="295" y="901"/>
                  </a:lnTo>
                  <a:lnTo>
                    <a:pt x="275" y="899"/>
                  </a:lnTo>
                  <a:lnTo>
                    <a:pt x="258" y="892"/>
                  </a:lnTo>
                  <a:lnTo>
                    <a:pt x="247" y="879"/>
                  </a:lnTo>
                  <a:lnTo>
                    <a:pt x="240" y="861"/>
                  </a:lnTo>
                  <a:lnTo>
                    <a:pt x="237" y="838"/>
                  </a:lnTo>
                  <a:lnTo>
                    <a:pt x="237" y="0"/>
                  </a:lnTo>
                  <a:lnTo>
                    <a:pt x="0" y="0"/>
                  </a:lnTo>
                  <a:lnTo>
                    <a:pt x="0" y="817"/>
                  </a:lnTo>
                  <a:lnTo>
                    <a:pt x="3" y="866"/>
                  </a:lnTo>
                  <a:lnTo>
                    <a:pt x="13" y="914"/>
                  </a:lnTo>
                  <a:lnTo>
                    <a:pt x="28" y="959"/>
                  </a:lnTo>
                  <a:lnTo>
                    <a:pt x="49" y="1002"/>
                  </a:lnTo>
                  <a:lnTo>
                    <a:pt x="76" y="1040"/>
                  </a:lnTo>
                  <a:lnTo>
                    <a:pt x="107" y="1074"/>
                  </a:lnTo>
                  <a:lnTo>
                    <a:pt x="142" y="1103"/>
                  </a:lnTo>
                  <a:lnTo>
                    <a:pt x="181" y="1127"/>
                  </a:lnTo>
                  <a:lnTo>
                    <a:pt x="223" y="1144"/>
                  </a:lnTo>
                  <a:lnTo>
                    <a:pt x="268" y="1156"/>
                  </a:lnTo>
                  <a:lnTo>
                    <a:pt x="316" y="1160"/>
                  </a:lnTo>
                  <a:lnTo>
                    <a:pt x="1465" y="1160"/>
                  </a:lnTo>
                  <a:lnTo>
                    <a:pt x="1513" y="1156"/>
                  </a:lnTo>
                  <a:lnTo>
                    <a:pt x="1558" y="1144"/>
                  </a:lnTo>
                  <a:lnTo>
                    <a:pt x="1600" y="1127"/>
                  </a:lnTo>
                  <a:lnTo>
                    <a:pt x="1638" y="1103"/>
                  </a:lnTo>
                  <a:lnTo>
                    <a:pt x="1674" y="1074"/>
                  </a:lnTo>
                  <a:lnTo>
                    <a:pt x="1705" y="1040"/>
                  </a:lnTo>
                  <a:lnTo>
                    <a:pt x="1732" y="1002"/>
                  </a:lnTo>
                  <a:lnTo>
                    <a:pt x="1753" y="959"/>
                  </a:lnTo>
                  <a:lnTo>
                    <a:pt x="1768" y="914"/>
                  </a:lnTo>
                  <a:lnTo>
                    <a:pt x="1778" y="866"/>
                  </a:lnTo>
                  <a:lnTo>
                    <a:pt x="1781" y="817"/>
                  </a:lnTo>
                  <a:lnTo>
                    <a:pt x="1781" y="780"/>
                  </a:lnTo>
                  <a:lnTo>
                    <a:pt x="1777" y="732"/>
                  </a:lnTo>
                  <a:lnTo>
                    <a:pt x="1767" y="687"/>
                  </a:lnTo>
                  <a:lnTo>
                    <a:pt x="1749" y="643"/>
                  </a:lnTo>
                  <a:lnTo>
                    <a:pt x="1726" y="604"/>
                  </a:lnTo>
                  <a:lnTo>
                    <a:pt x="1698" y="568"/>
                  </a:lnTo>
                  <a:lnTo>
                    <a:pt x="1665" y="537"/>
                  </a:lnTo>
                  <a:lnTo>
                    <a:pt x="1630" y="509"/>
                  </a:lnTo>
                  <a:lnTo>
                    <a:pt x="1590" y="488"/>
                  </a:lnTo>
                  <a:lnTo>
                    <a:pt x="1550" y="472"/>
                  </a:lnTo>
                  <a:lnTo>
                    <a:pt x="1507" y="461"/>
                  </a:lnTo>
                  <a:lnTo>
                    <a:pt x="1465" y="458"/>
                  </a:lnTo>
                  <a:lnTo>
                    <a:pt x="732" y="458"/>
                  </a:lnTo>
                  <a:lnTo>
                    <a:pt x="706" y="454"/>
                  </a:lnTo>
                  <a:lnTo>
                    <a:pt x="684" y="447"/>
                  </a:lnTo>
                  <a:lnTo>
                    <a:pt x="667" y="437"/>
                  </a:lnTo>
                  <a:lnTo>
                    <a:pt x="655" y="424"/>
                  </a:lnTo>
                  <a:lnTo>
                    <a:pt x="645" y="409"/>
                  </a:lnTo>
                  <a:lnTo>
                    <a:pt x="639" y="393"/>
                  </a:lnTo>
                  <a:lnTo>
                    <a:pt x="635" y="376"/>
                  </a:lnTo>
                  <a:lnTo>
                    <a:pt x="632" y="358"/>
                  </a:lnTo>
                  <a:lnTo>
                    <a:pt x="632" y="337"/>
                  </a:lnTo>
                  <a:lnTo>
                    <a:pt x="635" y="319"/>
                  </a:lnTo>
                  <a:lnTo>
                    <a:pt x="645" y="300"/>
                  </a:lnTo>
                  <a:lnTo>
                    <a:pt x="660" y="283"/>
                  </a:lnTo>
                  <a:lnTo>
                    <a:pt x="680" y="271"/>
                  </a:lnTo>
                  <a:lnTo>
                    <a:pt x="706" y="261"/>
                  </a:lnTo>
                  <a:lnTo>
                    <a:pt x="732" y="258"/>
                  </a:lnTo>
                  <a:lnTo>
                    <a:pt x="1940" y="258"/>
                  </a:lnTo>
                  <a:lnTo>
                    <a:pt x="1940" y="1160"/>
                  </a:lnTo>
                  <a:lnTo>
                    <a:pt x="2178" y="1160"/>
                  </a:lnTo>
                  <a:lnTo>
                    <a:pt x="2178" y="258"/>
                  </a:lnTo>
                  <a:lnTo>
                    <a:pt x="2673" y="258"/>
                  </a:lnTo>
                  <a:lnTo>
                    <a:pt x="2673" y="0"/>
                  </a:lnTo>
                  <a:lnTo>
                    <a:pt x="696" y="0"/>
                  </a:lnTo>
                  <a:lnTo>
                    <a:pt x="648" y="4"/>
                  </a:lnTo>
                  <a:lnTo>
                    <a:pt x="602" y="14"/>
                  </a:lnTo>
                  <a:lnTo>
                    <a:pt x="560" y="32"/>
                  </a:lnTo>
                  <a:lnTo>
                    <a:pt x="522" y="55"/>
                  </a:lnTo>
                  <a:lnTo>
                    <a:pt x="487" y="83"/>
                  </a:lnTo>
                  <a:lnTo>
                    <a:pt x="456" y="115"/>
                  </a:lnTo>
                  <a:lnTo>
                    <a:pt x="429" y="152"/>
                  </a:lnTo>
                  <a:lnTo>
                    <a:pt x="408" y="192"/>
                  </a:lnTo>
                  <a:lnTo>
                    <a:pt x="392" y="234"/>
                  </a:lnTo>
                  <a:lnTo>
                    <a:pt x="382" y="278"/>
                  </a:lnTo>
                  <a:lnTo>
                    <a:pt x="380" y="321"/>
                  </a:lnTo>
                  <a:lnTo>
                    <a:pt x="380" y="379"/>
                  </a:lnTo>
                  <a:lnTo>
                    <a:pt x="384" y="432"/>
                  </a:lnTo>
                  <a:lnTo>
                    <a:pt x="395" y="481"/>
                  </a:lnTo>
                  <a:lnTo>
                    <a:pt x="413" y="527"/>
                  </a:lnTo>
                  <a:lnTo>
                    <a:pt x="439" y="570"/>
                  </a:lnTo>
                  <a:lnTo>
                    <a:pt x="470" y="608"/>
                  </a:lnTo>
                  <a:lnTo>
                    <a:pt x="507" y="639"/>
                  </a:lnTo>
                  <a:lnTo>
                    <a:pt x="549" y="666"/>
                  </a:lnTo>
                  <a:lnTo>
                    <a:pt x="594" y="684"/>
                  </a:lnTo>
                  <a:lnTo>
                    <a:pt x="643" y="697"/>
                  </a:lnTo>
                  <a:lnTo>
                    <a:pt x="696" y="701"/>
                  </a:lnTo>
                  <a:close/>
                </a:path>
              </a:pathLst>
            </a:custGeom>
            <a:solidFill>
              <a:srgbClr val="000000"/>
            </a:solidFill>
            <a:ln w="0">
              <a:solidFill>
                <a:srgbClr val="000000"/>
              </a:solidFill>
              <a:prstDash val="solid"/>
              <a:round/>
              <a:headEnd/>
              <a:tailEnd/>
            </a:ln>
          </p:spPr>
          <p:txBody>
            <a:bodyPr/>
            <a:lstStyle/>
            <a:p>
              <a:endParaRPr lang="es-ES">
                <a:solidFill>
                  <a:srgbClr val="000000"/>
                </a:solidFill>
                <a:latin typeface="Futura Book" pitchFamily="34" charset="0"/>
              </a:endParaRPr>
            </a:p>
          </p:txBody>
        </p:sp>
        <p:sp>
          <p:nvSpPr>
            <p:cNvPr id="3125" name="Freeform 53"/>
            <p:cNvSpPr>
              <a:spLocks noEditPoints="1"/>
            </p:cNvSpPr>
            <p:nvPr userDrawn="1"/>
          </p:nvSpPr>
          <p:spPr bwMode="auto">
            <a:xfrm>
              <a:off x="1313" y="247"/>
              <a:ext cx="676" cy="294"/>
            </a:xfrm>
            <a:custGeom>
              <a:avLst/>
              <a:gdLst/>
              <a:ahLst/>
              <a:cxnLst>
                <a:cxn ang="0">
                  <a:pos x="1509" y="742"/>
                </a:cxn>
                <a:cxn ang="0">
                  <a:pos x="1509" y="859"/>
                </a:cxn>
                <a:cxn ang="0">
                  <a:pos x="1473" y="893"/>
                </a:cxn>
                <a:cxn ang="0">
                  <a:pos x="261" y="892"/>
                </a:cxn>
                <a:cxn ang="0">
                  <a:pos x="238" y="854"/>
                </a:cxn>
                <a:cxn ang="0">
                  <a:pos x="13" y="917"/>
                </a:cxn>
                <a:cxn ang="0">
                  <a:pos x="113" y="1081"/>
                </a:cxn>
                <a:cxn ang="0">
                  <a:pos x="284" y="1158"/>
                </a:cxn>
                <a:cxn ang="0">
                  <a:pos x="1590" y="1133"/>
                </a:cxn>
                <a:cxn ang="0">
                  <a:pos x="1729" y="1006"/>
                </a:cxn>
                <a:cxn ang="0">
                  <a:pos x="1782" y="817"/>
                </a:cxn>
                <a:cxn ang="0">
                  <a:pos x="1740" y="626"/>
                </a:cxn>
                <a:cxn ang="0">
                  <a:pos x="1634" y="512"/>
                </a:cxn>
                <a:cxn ang="0">
                  <a:pos x="1465" y="458"/>
                </a:cxn>
                <a:cxn ang="0">
                  <a:pos x="655" y="423"/>
                </a:cxn>
                <a:cxn ang="0">
                  <a:pos x="646" y="409"/>
                </a:cxn>
                <a:cxn ang="0">
                  <a:pos x="641" y="309"/>
                </a:cxn>
                <a:cxn ang="0">
                  <a:pos x="660" y="283"/>
                </a:cxn>
                <a:cxn ang="0">
                  <a:pos x="1940" y="259"/>
                </a:cxn>
                <a:cxn ang="0">
                  <a:pos x="2178" y="258"/>
                </a:cxn>
                <a:cxn ang="0">
                  <a:pos x="663" y="1"/>
                </a:cxn>
                <a:cxn ang="0">
                  <a:pos x="492" y="77"/>
                </a:cxn>
                <a:cxn ang="0">
                  <a:pos x="404" y="201"/>
                </a:cxn>
                <a:cxn ang="0">
                  <a:pos x="381" y="413"/>
                </a:cxn>
                <a:cxn ang="0">
                  <a:pos x="450" y="585"/>
                </a:cxn>
                <a:cxn ang="0">
                  <a:pos x="600" y="687"/>
                </a:cxn>
                <a:cxn ang="0">
                  <a:pos x="663" y="698"/>
                </a:cxn>
                <a:cxn ang="0">
                  <a:pos x="492" y="628"/>
                </a:cxn>
                <a:cxn ang="0">
                  <a:pos x="471" y="608"/>
                </a:cxn>
                <a:cxn ang="0">
                  <a:pos x="387" y="444"/>
                </a:cxn>
                <a:cxn ang="0">
                  <a:pos x="394" y="231"/>
                </a:cxn>
                <a:cxn ang="0">
                  <a:pos x="470" y="100"/>
                </a:cxn>
                <a:cxn ang="0">
                  <a:pos x="570" y="28"/>
                </a:cxn>
                <a:cxn ang="0">
                  <a:pos x="2673" y="0"/>
                </a:cxn>
                <a:cxn ang="0">
                  <a:pos x="1942" y="258"/>
                </a:cxn>
                <a:cxn ang="0">
                  <a:pos x="648" y="296"/>
                </a:cxn>
                <a:cxn ang="0">
                  <a:pos x="638" y="393"/>
                </a:cxn>
                <a:cxn ang="0">
                  <a:pos x="718" y="457"/>
                </a:cxn>
                <a:cxn ang="0">
                  <a:pos x="1581" y="484"/>
                </a:cxn>
                <a:cxn ang="0">
                  <a:pos x="1682" y="553"/>
                </a:cxn>
                <a:cxn ang="0">
                  <a:pos x="1764" y="684"/>
                </a:cxn>
                <a:cxn ang="0">
                  <a:pos x="1774" y="885"/>
                </a:cxn>
                <a:cxn ang="0">
                  <a:pos x="1689" y="1058"/>
                </a:cxn>
                <a:cxn ang="0">
                  <a:pos x="1668" y="1079"/>
                </a:cxn>
                <a:cxn ang="0">
                  <a:pos x="1497" y="1157"/>
                </a:cxn>
                <a:cxn ang="0">
                  <a:pos x="190" y="1132"/>
                </a:cxn>
                <a:cxn ang="0">
                  <a:pos x="113" y="1079"/>
                </a:cxn>
                <a:cxn ang="0">
                  <a:pos x="38" y="978"/>
                </a:cxn>
                <a:cxn ang="0">
                  <a:pos x="1" y="0"/>
                </a:cxn>
                <a:cxn ang="0">
                  <a:pos x="240" y="866"/>
                </a:cxn>
                <a:cxn ang="0">
                  <a:pos x="295" y="903"/>
                </a:cxn>
                <a:cxn ang="0">
                  <a:pos x="1500" y="873"/>
                </a:cxn>
                <a:cxn ang="0">
                  <a:pos x="1517" y="759"/>
                </a:cxn>
                <a:cxn ang="0">
                  <a:pos x="1444" y="701"/>
                </a:cxn>
              </a:cxnLst>
              <a:rect l="0" t="0" r="r" b="b"/>
              <a:pathLst>
                <a:path w="2674" h="1161">
                  <a:moveTo>
                    <a:pt x="1444" y="702"/>
                  </a:moveTo>
                  <a:lnTo>
                    <a:pt x="1459" y="704"/>
                  </a:lnTo>
                  <a:lnTo>
                    <a:pt x="1473" y="708"/>
                  </a:lnTo>
                  <a:lnTo>
                    <a:pt x="1487" y="717"/>
                  </a:lnTo>
                  <a:lnTo>
                    <a:pt x="1499" y="728"/>
                  </a:lnTo>
                  <a:lnTo>
                    <a:pt x="1509" y="742"/>
                  </a:lnTo>
                  <a:lnTo>
                    <a:pt x="1516" y="759"/>
                  </a:lnTo>
                  <a:lnTo>
                    <a:pt x="1520" y="779"/>
                  </a:lnTo>
                  <a:lnTo>
                    <a:pt x="1523" y="801"/>
                  </a:lnTo>
                  <a:lnTo>
                    <a:pt x="1520" y="822"/>
                  </a:lnTo>
                  <a:lnTo>
                    <a:pt x="1516" y="841"/>
                  </a:lnTo>
                  <a:lnTo>
                    <a:pt x="1509" y="859"/>
                  </a:lnTo>
                  <a:lnTo>
                    <a:pt x="1499" y="873"/>
                  </a:lnTo>
                  <a:lnTo>
                    <a:pt x="1486" y="885"/>
                  </a:lnTo>
                  <a:lnTo>
                    <a:pt x="1487" y="885"/>
                  </a:lnTo>
                  <a:lnTo>
                    <a:pt x="1486" y="885"/>
                  </a:lnTo>
                  <a:lnTo>
                    <a:pt x="1487" y="885"/>
                  </a:lnTo>
                  <a:lnTo>
                    <a:pt x="1473" y="893"/>
                  </a:lnTo>
                  <a:lnTo>
                    <a:pt x="1459" y="899"/>
                  </a:lnTo>
                  <a:lnTo>
                    <a:pt x="1444" y="901"/>
                  </a:lnTo>
                  <a:lnTo>
                    <a:pt x="295" y="901"/>
                  </a:lnTo>
                  <a:lnTo>
                    <a:pt x="282" y="900"/>
                  </a:lnTo>
                  <a:lnTo>
                    <a:pt x="271" y="897"/>
                  </a:lnTo>
                  <a:lnTo>
                    <a:pt x="261" y="892"/>
                  </a:lnTo>
                  <a:lnTo>
                    <a:pt x="252" y="885"/>
                  </a:lnTo>
                  <a:lnTo>
                    <a:pt x="252" y="886"/>
                  </a:lnTo>
                  <a:lnTo>
                    <a:pt x="252" y="885"/>
                  </a:lnTo>
                  <a:lnTo>
                    <a:pt x="252" y="886"/>
                  </a:lnTo>
                  <a:lnTo>
                    <a:pt x="241" y="866"/>
                  </a:lnTo>
                  <a:lnTo>
                    <a:pt x="238" y="854"/>
                  </a:lnTo>
                  <a:lnTo>
                    <a:pt x="238" y="0"/>
                  </a:lnTo>
                  <a:lnTo>
                    <a:pt x="0" y="0"/>
                  </a:lnTo>
                  <a:lnTo>
                    <a:pt x="0" y="817"/>
                  </a:lnTo>
                  <a:lnTo>
                    <a:pt x="1" y="851"/>
                  </a:lnTo>
                  <a:lnTo>
                    <a:pt x="6" y="885"/>
                  </a:lnTo>
                  <a:lnTo>
                    <a:pt x="13" y="917"/>
                  </a:lnTo>
                  <a:lnTo>
                    <a:pt x="24" y="948"/>
                  </a:lnTo>
                  <a:lnTo>
                    <a:pt x="37" y="978"/>
                  </a:lnTo>
                  <a:lnTo>
                    <a:pt x="52" y="1006"/>
                  </a:lnTo>
                  <a:lnTo>
                    <a:pt x="70" y="1033"/>
                  </a:lnTo>
                  <a:lnTo>
                    <a:pt x="90" y="1058"/>
                  </a:lnTo>
                  <a:lnTo>
                    <a:pt x="113" y="1081"/>
                  </a:lnTo>
                  <a:lnTo>
                    <a:pt x="137" y="1100"/>
                  </a:lnTo>
                  <a:lnTo>
                    <a:pt x="164" y="1119"/>
                  </a:lnTo>
                  <a:lnTo>
                    <a:pt x="190" y="1133"/>
                  </a:lnTo>
                  <a:lnTo>
                    <a:pt x="220" y="1144"/>
                  </a:lnTo>
                  <a:lnTo>
                    <a:pt x="251" y="1153"/>
                  </a:lnTo>
                  <a:lnTo>
                    <a:pt x="284" y="1158"/>
                  </a:lnTo>
                  <a:lnTo>
                    <a:pt x="316" y="1161"/>
                  </a:lnTo>
                  <a:lnTo>
                    <a:pt x="1465" y="1161"/>
                  </a:lnTo>
                  <a:lnTo>
                    <a:pt x="1497" y="1158"/>
                  </a:lnTo>
                  <a:lnTo>
                    <a:pt x="1530" y="1153"/>
                  </a:lnTo>
                  <a:lnTo>
                    <a:pt x="1561" y="1144"/>
                  </a:lnTo>
                  <a:lnTo>
                    <a:pt x="1590" y="1133"/>
                  </a:lnTo>
                  <a:lnTo>
                    <a:pt x="1617" y="1119"/>
                  </a:lnTo>
                  <a:lnTo>
                    <a:pt x="1644" y="1100"/>
                  </a:lnTo>
                  <a:lnTo>
                    <a:pt x="1668" y="1081"/>
                  </a:lnTo>
                  <a:lnTo>
                    <a:pt x="1691" y="1058"/>
                  </a:lnTo>
                  <a:lnTo>
                    <a:pt x="1710" y="1033"/>
                  </a:lnTo>
                  <a:lnTo>
                    <a:pt x="1729" y="1006"/>
                  </a:lnTo>
                  <a:lnTo>
                    <a:pt x="1744" y="978"/>
                  </a:lnTo>
                  <a:lnTo>
                    <a:pt x="1757" y="948"/>
                  </a:lnTo>
                  <a:lnTo>
                    <a:pt x="1768" y="917"/>
                  </a:lnTo>
                  <a:lnTo>
                    <a:pt x="1775" y="885"/>
                  </a:lnTo>
                  <a:lnTo>
                    <a:pt x="1780" y="851"/>
                  </a:lnTo>
                  <a:lnTo>
                    <a:pt x="1782" y="817"/>
                  </a:lnTo>
                  <a:lnTo>
                    <a:pt x="1782" y="780"/>
                  </a:lnTo>
                  <a:lnTo>
                    <a:pt x="1780" y="748"/>
                  </a:lnTo>
                  <a:lnTo>
                    <a:pt x="1775" y="715"/>
                  </a:lnTo>
                  <a:lnTo>
                    <a:pt x="1765" y="684"/>
                  </a:lnTo>
                  <a:lnTo>
                    <a:pt x="1754" y="655"/>
                  </a:lnTo>
                  <a:lnTo>
                    <a:pt x="1740" y="626"/>
                  </a:lnTo>
                  <a:lnTo>
                    <a:pt x="1723" y="599"/>
                  </a:lnTo>
                  <a:lnTo>
                    <a:pt x="1705" y="575"/>
                  </a:lnTo>
                  <a:lnTo>
                    <a:pt x="1684" y="551"/>
                  </a:lnTo>
                  <a:lnTo>
                    <a:pt x="1682" y="551"/>
                  </a:lnTo>
                  <a:lnTo>
                    <a:pt x="1660" y="530"/>
                  </a:lnTo>
                  <a:lnTo>
                    <a:pt x="1634" y="512"/>
                  </a:lnTo>
                  <a:lnTo>
                    <a:pt x="1609" y="496"/>
                  </a:lnTo>
                  <a:lnTo>
                    <a:pt x="1581" y="482"/>
                  </a:lnTo>
                  <a:lnTo>
                    <a:pt x="1552" y="472"/>
                  </a:lnTo>
                  <a:lnTo>
                    <a:pt x="1524" y="464"/>
                  </a:lnTo>
                  <a:lnTo>
                    <a:pt x="1494" y="460"/>
                  </a:lnTo>
                  <a:lnTo>
                    <a:pt x="1465" y="458"/>
                  </a:lnTo>
                  <a:lnTo>
                    <a:pt x="732" y="458"/>
                  </a:lnTo>
                  <a:lnTo>
                    <a:pt x="718" y="456"/>
                  </a:lnTo>
                  <a:lnTo>
                    <a:pt x="706" y="454"/>
                  </a:lnTo>
                  <a:lnTo>
                    <a:pt x="684" y="447"/>
                  </a:lnTo>
                  <a:lnTo>
                    <a:pt x="667" y="436"/>
                  </a:lnTo>
                  <a:lnTo>
                    <a:pt x="655" y="423"/>
                  </a:lnTo>
                  <a:lnTo>
                    <a:pt x="655" y="424"/>
                  </a:lnTo>
                  <a:lnTo>
                    <a:pt x="656" y="424"/>
                  </a:lnTo>
                  <a:lnTo>
                    <a:pt x="655" y="423"/>
                  </a:lnTo>
                  <a:lnTo>
                    <a:pt x="655" y="424"/>
                  </a:lnTo>
                  <a:lnTo>
                    <a:pt x="656" y="424"/>
                  </a:lnTo>
                  <a:lnTo>
                    <a:pt x="646" y="409"/>
                  </a:lnTo>
                  <a:lnTo>
                    <a:pt x="639" y="393"/>
                  </a:lnTo>
                  <a:lnTo>
                    <a:pt x="635" y="376"/>
                  </a:lnTo>
                  <a:lnTo>
                    <a:pt x="634" y="358"/>
                  </a:lnTo>
                  <a:lnTo>
                    <a:pt x="634" y="337"/>
                  </a:lnTo>
                  <a:lnTo>
                    <a:pt x="635" y="323"/>
                  </a:lnTo>
                  <a:lnTo>
                    <a:pt x="641" y="309"/>
                  </a:lnTo>
                  <a:lnTo>
                    <a:pt x="649" y="296"/>
                  </a:lnTo>
                  <a:lnTo>
                    <a:pt x="662" y="283"/>
                  </a:lnTo>
                  <a:lnTo>
                    <a:pt x="660" y="283"/>
                  </a:lnTo>
                  <a:lnTo>
                    <a:pt x="660" y="285"/>
                  </a:lnTo>
                  <a:lnTo>
                    <a:pt x="662" y="283"/>
                  </a:lnTo>
                  <a:lnTo>
                    <a:pt x="660" y="283"/>
                  </a:lnTo>
                  <a:lnTo>
                    <a:pt x="660" y="285"/>
                  </a:lnTo>
                  <a:lnTo>
                    <a:pt x="676" y="273"/>
                  </a:lnTo>
                  <a:lnTo>
                    <a:pt x="693" y="266"/>
                  </a:lnTo>
                  <a:lnTo>
                    <a:pt x="711" y="261"/>
                  </a:lnTo>
                  <a:lnTo>
                    <a:pt x="732" y="259"/>
                  </a:lnTo>
                  <a:lnTo>
                    <a:pt x="1940" y="259"/>
                  </a:lnTo>
                  <a:lnTo>
                    <a:pt x="1940" y="258"/>
                  </a:lnTo>
                  <a:lnTo>
                    <a:pt x="1940" y="1161"/>
                  </a:lnTo>
                  <a:lnTo>
                    <a:pt x="2178" y="1161"/>
                  </a:lnTo>
                  <a:lnTo>
                    <a:pt x="2179" y="1160"/>
                  </a:lnTo>
                  <a:lnTo>
                    <a:pt x="2179" y="258"/>
                  </a:lnTo>
                  <a:lnTo>
                    <a:pt x="2178" y="258"/>
                  </a:lnTo>
                  <a:lnTo>
                    <a:pt x="2178" y="259"/>
                  </a:lnTo>
                  <a:lnTo>
                    <a:pt x="2673" y="259"/>
                  </a:lnTo>
                  <a:lnTo>
                    <a:pt x="2674" y="258"/>
                  </a:lnTo>
                  <a:lnTo>
                    <a:pt x="2674" y="0"/>
                  </a:lnTo>
                  <a:lnTo>
                    <a:pt x="696" y="0"/>
                  </a:lnTo>
                  <a:lnTo>
                    <a:pt x="663" y="1"/>
                  </a:lnTo>
                  <a:lnTo>
                    <a:pt x="631" y="7"/>
                  </a:lnTo>
                  <a:lnTo>
                    <a:pt x="600" y="15"/>
                  </a:lnTo>
                  <a:lnTo>
                    <a:pt x="570" y="26"/>
                  </a:lnTo>
                  <a:lnTo>
                    <a:pt x="543" y="41"/>
                  </a:lnTo>
                  <a:lnTo>
                    <a:pt x="516" y="58"/>
                  </a:lnTo>
                  <a:lnTo>
                    <a:pt x="492" y="77"/>
                  </a:lnTo>
                  <a:lnTo>
                    <a:pt x="470" y="98"/>
                  </a:lnTo>
                  <a:lnTo>
                    <a:pt x="470" y="100"/>
                  </a:lnTo>
                  <a:lnTo>
                    <a:pt x="450" y="122"/>
                  </a:lnTo>
                  <a:lnTo>
                    <a:pt x="432" y="148"/>
                  </a:lnTo>
                  <a:lnTo>
                    <a:pt x="416" y="175"/>
                  </a:lnTo>
                  <a:lnTo>
                    <a:pt x="404" y="201"/>
                  </a:lnTo>
                  <a:lnTo>
                    <a:pt x="392" y="231"/>
                  </a:lnTo>
                  <a:lnTo>
                    <a:pt x="385" y="261"/>
                  </a:lnTo>
                  <a:lnTo>
                    <a:pt x="381" y="290"/>
                  </a:lnTo>
                  <a:lnTo>
                    <a:pt x="380" y="321"/>
                  </a:lnTo>
                  <a:lnTo>
                    <a:pt x="380" y="379"/>
                  </a:lnTo>
                  <a:lnTo>
                    <a:pt x="381" y="413"/>
                  </a:lnTo>
                  <a:lnTo>
                    <a:pt x="385" y="444"/>
                  </a:lnTo>
                  <a:lnTo>
                    <a:pt x="392" y="475"/>
                  </a:lnTo>
                  <a:lnTo>
                    <a:pt x="404" y="505"/>
                  </a:lnTo>
                  <a:lnTo>
                    <a:pt x="416" y="533"/>
                  </a:lnTo>
                  <a:lnTo>
                    <a:pt x="432" y="560"/>
                  </a:lnTo>
                  <a:lnTo>
                    <a:pt x="450" y="585"/>
                  </a:lnTo>
                  <a:lnTo>
                    <a:pt x="470" y="608"/>
                  </a:lnTo>
                  <a:lnTo>
                    <a:pt x="492" y="629"/>
                  </a:lnTo>
                  <a:lnTo>
                    <a:pt x="516" y="647"/>
                  </a:lnTo>
                  <a:lnTo>
                    <a:pt x="543" y="663"/>
                  </a:lnTo>
                  <a:lnTo>
                    <a:pt x="570" y="677"/>
                  </a:lnTo>
                  <a:lnTo>
                    <a:pt x="600" y="687"/>
                  </a:lnTo>
                  <a:lnTo>
                    <a:pt x="631" y="695"/>
                  </a:lnTo>
                  <a:lnTo>
                    <a:pt x="663" y="700"/>
                  </a:lnTo>
                  <a:lnTo>
                    <a:pt x="696" y="702"/>
                  </a:lnTo>
                  <a:lnTo>
                    <a:pt x="1444" y="702"/>
                  </a:lnTo>
                  <a:close/>
                  <a:moveTo>
                    <a:pt x="696" y="701"/>
                  </a:moveTo>
                  <a:lnTo>
                    <a:pt x="663" y="698"/>
                  </a:lnTo>
                  <a:lnTo>
                    <a:pt x="631" y="694"/>
                  </a:lnTo>
                  <a:lnTo>
                    <a:pt x="600" y="686"/>
                  </a:lnTo>
                  <a:lnTo>
                    <a:pt x="570" y="676"/>
                  </a:lnTo>
                  <a:lnTo>
                    <a:pt x="543" y="662"/>
                  </a:lnTo>
                  <a:lnTo>
                    <a:pt x="516" y="646"/>
                  </a:lnTo>
                  <a:lnTo>
                    <a:pt x="492" y="628"/>
                  </a:lnTo>
                  <a:lnTo>
                    <a:pt x="470" y="607"/>
                  </a:lnTo>
                  <a:lnTo>
                    <a:pt x="470" y="608"/>
                  </a:lnTo>
                  <a:lnTo>
                    <a:pt x="471" y="608"/>
                  </a:lnTo>
                  <a:lnTo>
                    <a:pt x="470" y="607"/>
                  </a:lnTo>
                  <a:lnTo>
                    <a:pt x="470" y="608"/>
                  </a:lnTo>
                  <a:lnTo>
                    <a:pt x="471" y="608"/>
                  </a:lnTo>
                  <a:lnTo>
                    <a:pt x="451" y="585"/>
                  </a:lnTo>
                  <a:lnTo>
                    <a:pt x="433" y="560"/>
                  </a:lnTo>
                  <a:lnTo>
                    <a:pt x="418" y="533"/>
                  </a:lnTo>
                  <a:lnTo>
                    <a:pt x="405" y="505"/>
                  </a:lnTo>
                  <a:lnTo>
                    <a:pt x="394" y="475"/>
                  </a:lnTo>
                  <a:lnTo>
                    <a:pt x="387" y="444"/>
                  </a:lnTo>
                  <a:lnTo>
                    <a:pt x="382" y="413"/>
                  </a:lnTo>
                  <a:lnTo>
                    <a:pt x="381" y="379"/>
                  </a:lnTo>
                  <a:lnTo>
                    <a:pt x="381" y="321"/>
                  </a:lnTo>
                  <a:lnTo>
                    <a:pt x="382" y="290"/>
                  </a:lnTo>
                  <a:lnTo>
                    <a:pt x="387" y="261"/>
                  </a:lnTo>
                  <a:lnTo>
                    <a:pt x="394" y="231"/>
                  </a:lnTo>
                  <a:lnTo>
                    <a:pt x="405" y="201"/>
                  </a:lnTo>
                  <a:lnTo>
                    <a:pt x="418" y="175"/>
                  </a:lnTo>
                  <a:lnTo>
                    <a:pt x="433" y="148"/>
                  </a:lnTo>
                  <a:lnTo>
                    <a:pt x="451" y="122"/>
                  </a:lnTo>
                  <a:lnTo>
                    <a:pt x="471" y="100"/>
                  </a:lnTo>
                  <a:lnTo>
                    <a:pt x="470" y="100"/>
                  </a:lnTo>
                  <a:lnTo>
                    <a:pt x="471" y="100"/>
                  </a:lnTo>
                  <a:lnTo>
                    <a:pt x="470" y="100"/>
                  </a:lnTo>
                  <a:lnTo>
                    <a:pt x="492" y="79"/>
                  </a:lnTo>
                  <a:lnTo>
                    <a:pt x="516" y="59"/>
                  </a:lnTo>
                  <a:lnTo>
                    <a:pt x="543" y="42"/>
                  </a:lnTo>
                  <a:lnTo>
                    <a:pt x="570" y="28"/>
                  </a:lnTo>
                  <a:lnTo>
                    <a:pt x="600" y="17"/>
                  </a:lnTo>
                  <a:lnTo>
                    <a:pt x="631" y="8"/>
                  </a:lnTo>
                  <a:lnTo>
                    <a:pt x="663" y="2"/>
                  </a:lnTo>
                  <a:lnTo>
                    <a:pt x="696" y="1"/>
                  </a:lnTo>
                  <a:lnTo>
                    <a:pt x="2673" y="1"/>
                  </a:lnTo>
                  <a:lnTo>
                    <a:pt x="2673" y="0"/>
                  </a:lnTo>
                  <a:lnTo>
                    <a:pt x="2673" y="258"/>
                  </a:lnTo>
                  <a:lnTo>
                    <a:pt x="2178" y="258"/>
                  </a:lnTo>
                  <a:lnTo>
                    <a:pt x="2178" y="1160"/>
                  </a:lnTo>
                  <a:lnTo>
                    <a:pt x="1940" y="1160"/>
                  </a:lnTo>
                  <a:lnTo>
                    <a:pt x="1942" y="1160"/>
                  </a:lnTo>
                  <a:lnTo>
                    <a:pt x="1942" y="258"/>
                  </a:lnTo>
                  <a:lnTo>
                    <a:pt x="732" y="258"/>
                  </a:lnTo>
                  <a:lnTo>
                    <a:pt x="711" y="259"/>
                  </a:lnTo>
                  <a:lnTo>
                    <a:pt x="693" y="265"/>
                  </a:lnTo>
                  <a:lnTo>
                    <a:pt x="676" y="272"/>
                  </a:lnTo>
                  <a:lnTo>
                    <a:pt x="660" y="283"/>
                  </a:lnTo>
                  <a:lnTo>
                    <a:pt x="648" y="296"/>
                  </a:lnTo>
                  <a:lnTo>
                    <a:pt x="639" y="309"/>
                  </a:lnTo>
                  <a:lnTo>
                    <a:pt x="634" y="323"/>
                  </a:lnTo>
                  <a:lnTo>
                    <a:pt x="632" y="337"/>
                  </a:lnTo>
                  <a:lnTo>
                    <a:pt x="632" y="358"/>
                  </a:lnTo>
                  <a:lnTo>
                    <a:pt x="634" y="376"/>
                  </a:lnTo>
                  <a:lnTo>
                    <a:pt x="638" y="393"/>
                  </a:lnTo>
                  <a:lnTo>
                    <a:pt x="645" y="409"/>
                  </a:lnTo>
                  <a:lnTo>
                    <a:pt x="655" y="424"/>
                  </a:lnTo>
                  <a:lnTo>
                    <a:pt x="667" y="437"/>
                  </a:lnTo>
                  <a:lnTo>
                    <a:pt x="684" y="448"/>
                  </a:lnTo>
                  <a:lnTo>
                    <a:pt x="706" y="456"/>
                  </a:lnTo>
                  <a:lnTo>
                    <a:pt x="718" y="457"/>
                  </a:lnTo>
                  <a:lnTo>
                    <a:pt x="732" y="460"/>
                  </a:lnTo>
                  <a:lnTo>
                    <a:pt x="1465" y="460"/>
                  </a:lnTo>
                  <a:lnTo>
                    <a:pt x="1494" y="461"/>
                  </a:lnTo>
                  <a:lnTo>
                    <a:pt x="1524" y="465"/>
                  </a:lnTo>
                  <a:lnTo>
                    <a:pt x="1552" y="474"/>
                  </a:lnTo>
                  <a:lnTo>
                    <a:pt x="1581" y="484"/>
                  </a:lnTo>
                  <a:lnTo>
                    <a:pt x="1609" y="498"/>
                  </a:lnTo>
                  <a:lnTo>
                    <a:pt x="1634" y="513"/>
                  </a:lnTo>
                  <a:lnTo>
                    <a:pt x="1660" y="532"/>
                  </a:lnTo>
                  <a:lnTo>
                    <a:pt x="1682" y="553"/>
                  </a:lnTo>
                  <a:lnTo>
                    <a:pt x="1682" y="551"/>
                  </a:lnTo>
                  <a:lnTo>
                    <a:pt x="1682" y="553"/>
                  </a:lnTo>
                  <a:lnTo>
                    <a:pt x="1682" y="551"/>
                  </a:lnTo>
                  <a:lnTo>
                    <a:pt x="1703" y="575"/>
                  </a:lnTo>
                  <a:lnTo>
                    <a:pt x="1722" y="599"/>
                  </a:lnTo>
                  <a:lnTo>
                    <a:pt x="1739" y="626"/>
                  </a:lnTo>
                  <a:lnTo>
                    <a:pt x="1753" y="655"/>
                  </a:lnTo>
                  <a:lnTo>
                    <a:pt x="1764" y="684"/>
                  </a:lnTo>
                  <a:lnTo>
                    <a:pt x="1774" y="715"/>
                  </a:lnTo>
                  <a:lnTo>
                    <a:pt x="1778" y="748"/>
                  </a:lnTo>
                  <a:lnTo>
                    <a:pt x="1781" y="780"/>
                  </a:lnTo>
                  <a:lnTo>
                    <a:pt x="1781" y="817"/>
                  </a:lnTo>
                  <a:lnTo>
                    <a:pt x="1778" y="851"/>
                  </a:lnTo>
                  <a:lnTo>
                    <a:pt x="1774" y="885"/>
                  </a:lnTo>
                  <a:lnTo>
                    <a:pt x="1767" y="917"/>
                  </a:lnTo>
                  <a:lnTo>
                    <a:pt x="1756" y="948"/>
                  </a:lnTo>
                  <a:lnTo>
                    <a:pt x="1743" y="978"/>
                  </a:lnTo>
                  <a:lnTo>
                    <a:pt x="1727" y="1006"/>
                  </a:lnTo>
                  <a:lnTo>
                    <a:pt x="1709" y="1033"/>
                  </a:lnTo>
                  <a:lnTo>
                    <a:pt x="1689" y="1058"/>
                  </a:lnTo>
                  <a:lnTo>
                    <a:pt x="1667" y="1081"/>
                  </a:lnTo>
                  <a:lnTo>
                    <a:pt x="1668" y="1081"/>
                  </a:lnTo>
                  <a:lnTo>
                    <a:pt x="1668" y="1079"/>
                  </a:lnTo>
                  <a:lnTo>
                    <a:pt x="1667" y="1081"/>
                  </a:lnTo>
                  <a:lnTo>
                    <a:pt x="1668" y="1081"/>
                  </a:lnTo>
                  <a:lnTo>
                    <a:pt x="1668" y="1079"/>
                  </a:lnTo>
                  <a:lnTo>
                    <a:pt x="1644" y="1099"/>
                  </a:lnTo>
                  <a:lnTo>
                    <a:pt x="1617" y="1117"/>
                  </a:lnTo>
                  <a:lnTo>
                    <a:pt x="1590" y="1132"/>
                  </a:lnTo>
                  <a:lnTo>
                    <a:pt x="1561" y="1143"/>
                  </a:lnTo>
                  <a:lnTo>
                    <a:pt x="1530" y="1151"/>
                  </a:lnTo>
                  <a:lnTo>
                    <a:pt x="1497" y="1157"/>
                  </a:lnTo>
                  <a:lnTo>
                    <a:pt x="1465" y="1160"/>
                  </a:lnTo>
                  <a:lnTo>
                    <a:pt x="316" y="1160"/>
                  </a:lnTo>
                  <a:lnTo>
                    <a:pt x="284" y="1157"/>
                  </a:lnTo>
                  <a:lnTo>
                    <a:pt x="251" y="1151"/>
                  </a:lnTo>
                  <a:lnTo>
                    <a:pt x="220" y="1143"/>
                  </a:lnTo>
                  <a:lnTo>
                    <a:pt x="190" y="1132"/>
                  </a:lnTo>
                  <a:lnTo>
                    <a:pt x="164" y="1117"/>
                  </a:lnTo>
                  <a:lnTo>
                    <a:pt x="137" y="1099"/>
                  </a:lnTo>
                  <a:lnTo>
                    <a:pt x="113" y="1079"/>
                  </a:lnTo>
                  <a:lnTo>
                    <a:pt x="113" y="1081"/>
                  </a:lnTo>
                  <a:lnTo>
                    <a:pt x="114" y="1081"/>
                  </a:lnTo>
                  <a:lnTo>
                    <a:pt x="113" y="1079"/>
                  </a:lnTo>
                  <a:lnTo>
                    <a:pt x="113" y="1081"/>
                  </a:lnTo>
                  <a:lnTo>
                    <a:pt x="114" y="1081"/>
                  </a:lnTo>
                  <a:lnTo>
                    <a:pt x="92" y="1058"/>
                  </a:lnTo>
                  <a:lnTo>
                    <a:pt x="72" y="1033"/>
                  </a:lnTo>
                  <a:lnTo>
                    <a:pt x="53" y="1006"/>
                  </a:lnTo>
                  <a:lnTo>
                    <a:pt x="38" y="978"/>
                  </a:lnTo>
                  <a:lnTo>
                    <a:pt x="25" y="948"/>
                  </a:lnTo>
                  <a:lnTo>
                    <a:pt x="14" y="917"/>
                  </a:lnTo>
                  <a:lnTo>
                    <a:pt x="7" y="885"/>
                  </a:lnTo>
                  <a:lnTo>
                    <a:pt x="3" y="851"/>
                  </a:lnTo>
                  <a:lnTo>
                    <a:pt x="1" y="817"/>
                  </a:lnTo>
                  <a:lnTo>
                    <a:pt x="1" y="0"/>
                  </a:lnTo>
                  <a:lnTo>
                    <a:pt x="0" y="0"/>
                  </a:lnTo>
                  <a:lnTo>
                    <a:pt x="0" y="1"/>
                  </a:lnTo>
                  <a:lnTo>
                    <a:pt x="237" y="1"/>
                  </a:lnTo>
                  <a:lnTo>
                    <a:pt x="237" y="0"/>
                  </a:lnTo>
                  <a:lnTo>
                    <a:pt x="237" y="854"/>
                  </a:lnTo>
                  <a:lnTo>
                    <a:pt x="240" y="866"/>
                  </a:lnTo>
                  <a:lnTo>
                    <a:pt x="251" y="886"/>
                  </a:lnTo>
                  <a:lnTo>
                    <a:pt x="252" y="886"/>
                  </a:lnTo>
                  <a:lnTo>
                    <a:pt x="261" y="893"/>
                  </a:lnTo>
                  <a:lnTo>
                    <a:pt x="271" y="899"/>
                  </a:lnTo>
                  <a:lnTo>
                    <a:pt x="282" y="901"/>
                  </a:lnTo>
                  <a:lnTo>
                    <a:pt x="295" y="903"/>
                  </a:lnTo>
                  <a:lnTo>
                    <a:pt x="1444" y="903"/>
                  </a:lnTo>
                  <a:lnTo>
                    <a:pt x="1459" y="900"/>
                  </a:lnTo>
                  <a:lnTo>
                    <a:pt x="1473" y="894"/>
                  </a:lnTo>
                  <a:lnTo>
                    <a:pt x="1487" y="886"/>
                  </a:lnTo>
                  <a:lnTo>
                    <a:pt x="1487" y="885"/>
                  </a:lnTo>
                  <a:lnTo>
                    <a:pt x="1500" y="873"/>
                  </a:lnTo>
                  <a:lnTo>
                    <a:pt x="1510" y="859"/>
                  </a:lnTo>
                  <a:lnTo>
                    <a:pt x="1517" y="841"/>
                  </a:lnTo>
                  <a:lnTo>
                    <a:pt x="1521" y="822"/>
                  </a:lnTo>
                  <a:lnTo>
                    <a:pt x="1524" y="801"/>
                  </a:lnTo>
                  <a:lnTo>
                    <a:pt x="1521" y="779"/>
                  </a:lnTo>
                  <a:lnTo>
                    <a:pt x="1517" y="759"/>
                  </a:lnTo>
                  <a:lnTo>
                    <a:pt x="1510" y="742"/>
                  </a:lnTo>
                  <a:lnTo>
                    <a:pt x="1500" y="728"/>
                  </a:lnTo>
                  <a:lnTo>
                    <a:pt x="1487" y="715"/>
                  </a:lnTo>
                  <a:lnTo>
                    <a:pt x="1473" y="707"/>
                  </a:lnTo>
                  <a:lnTo>
                    <a:pt x="1459" y="702"/>
                  </a:lnTo>
                  <a:lnTo>
                    <a:pt x="1444" y="701"/>
                  </a:lnTo>
                  <a:lnTo>
                    <a:pt x="696" y="701"/>
                  </a:lnTo>
                  <a:close/>
                </a:path>
              </a:pathLst>
            </a:custGeom>
            <a:solidFill>
              <a:srgbClr val="000000"/>
            </a:solidFill>
            <a:ln w="0">
              <a:solidFill>
                <a:srgbClr val="000000"/>
              </a:solidFill>
              <a:prstDash val="solid"/>
              <a:round/>
              <a:headEnd/>
              <a:tailEnd/>
            </a:ln>
          </p:spPr>
          <p:txBody>
            <a:bodyPr/>
            <a:lstStyle/>
            <a:p>
              <a:endParaRPr lang="es-ES">
                <a:solidFill>
                  <a:srgbClr val="000000"/>
                </a:solidFill>
                <a:latin typeface="Futura Book" pitchFamily="34" charset="0"/>
              </a:endParaRPr>
            </a:p>
          </p:txBody>
        </p:sp>
        <p:sp>
          <p:nvSpPr>
            <p:cNvPr id="3127" name="Text Box 55"/>
            <p:cNvSpPr txBox="1">
              <a:spLocks noChangeArrowheads="1"/>
            </p:cNvSpPr>
            <p:nvPr userDrawn="1"/>
          </p:nvSpPr>
          <p:spPr bwMode="auto">
            <a:xfrm>
              <a:off x="814" y="552"/>
              <a:ext cx="1965" cy="231"/>
            </a:xfrm>
            <a:prstGeom prst="rect">
              <a:avLst/>
            </a:prstGeom>
            <a:noFill/>
            <a:ln w="9525">
              <a:noFill/>
              <a:miter lim="800000"/>
              <a:headEnd/>
              <a:tailEnd/>
            </a:ln>
            <a:effectLst/>
          </p:spPr>
          <p:txBody>
            <a:bodyPr wrap="none">
              <a:spAutoFit/>
            </a:bodyPr>
            <a:lstStyle/>
            <a:p>
              <a:r>
                <a:rPr lang="es-ES" dirty="0">
                  <a:solidFill>
                    <a:srgbClr val="FFFFFF"/>
                  </a:solidFill>
                  <a:latin typeface="Futura Book" pitchFamily="34" charset="0"/>
                </a:rPr>
                <a:t>Global Standards </a:t>
              </a:r>
              <a:r>
                <a:rPr lang="es-ES" dirty="0" err="1">
                  <a:solidFill>
                    <a:srgbClr val="FFFFFF"/>
                  </a:solidFill>
                  <a:latin typeface="Futura Book" pitchFamily="34" charset="0"/>
                </a:rPr>
                <a:t>Information</a:t>
              </a:r>
              <a:endParaRPr lang="es-ES" dirty="0">
                <a:solidFill>
                  <a:srgbClr val="FFFFFF"/>
                </a:solidFill>
                <a:latin typeface="Futura Book" pitchFamily="34" charset="0"/>
              </a:endParaRPr>
            </a:p>
          </p:txBody>
        </p:sp>
      </p:grpSp>
      <p:sp>
        <p:nvSpPr>
          <p:cNvPr id="1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2134633304"/>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oday's Discussion">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5643570" cy="1285860"/>
            <a:chOff x="0" y="0"/>
            <a:chExt cx="5420" cy="1225"/>
          </a:xfrm>
        </p:grpSpPr>
        <p:sp>
          <p:nvSpPr>
            <p:cNvPr id="2051"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2"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3"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grpSp>
      <p:sp>
        <p:nvSpPr>
          <p:cNvPr id="3075" name="Rectangle 3"/>
          <p:cNvSpPr>
            <a:spLocks noGrp="1" noChangeArrowheads="1"/>
          </p:cNvSpPr>
          <p:nvPr>
            <p:ph type="subTitle" idx="1" hasCustomPrompt="1"/>
          </p:nvPr>
        </p:nvSpPr>
        <p:spPr>
          <a:xfrm>
            <a:off x="357158" y="1643050"/>
            <a:ext cx="8072494" cy="4071966"/>
          </a:xfrm>
        </p:spPr>
        <p:txBody>
          <a:bodyPr/>
          <a:lstStyle>
            <a:lvl1pPr marL="457200" indent="-457200" algn="l">
              <a:buFont typeface="Arial" pitchFamily="34" charset="0"/>
              <a:buChar char="•"/>
              <a:defRPr sz="2200"/>
            </a:lvl1pPr>
          </a:lstStyle>
          <a:p>
            <a:r>
              <a:rPr lang="en-US" dirty="0" smtClean="0"/>
              <a:t>Click to modify the style of subtitle of the master</a:t>
            </a:r>
            <a:endParaRPr lang="es-ES_tradnl" dirty="0"/>
          </a:p>
        </p:txBody>
      </p:sp>
      <p:sp>
        <p:nvSpPr>
          <p:cNvPr id="3090"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1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20" name="TextBox 19"/>
          <p:cNvSpPr txBox="1"/>
          <p:nvPr userDrawn="1"/>
        </p:nvSpPr>
        <p:spPr>
          <a:xfrm>
            <a:off x="785786" y="285728"/>
            <a:ext cx="3357586" cy="461665"/>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r>
              <a:rPr lang="en-US" sz="2400" smtClean="0">
                <a:solidFill>
                  <a:srgbClr val="FFFFFF"/>
                </a:solidFill>
                <a:ea typeface="+mj-ea"/>
                <a:cs typeface="+mj-cs"/>
              </a:rPr>
              <a:t>Today’s Discussion</a:t>
            </a:r>
          </a:p>
        </p:txBody>
      </p:sp>
    </p:spTree>
    <p:extLst>
      <p:ext uri="{BB962C8B-B14F-4D97-AF65-F5344CB8AC3E}">
        <p14:creationId xmlns:p14="http://schemas.microsoft.com/office/powerpoint/2010/main" val="105985560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eview">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5643570" cy="1285860"/>
            <a:chOff x="0" y="0"/>
            <a:chExt cx="5420" cy="1225"/>
          </a:xfrm>
        </p:grpSpPr>
        <p:sp>
          <p:nvSpPr>
            <p:cNvPr id="2051"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2"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3"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grpSp>
      <p:sp>
        <p:nvSpPr>
          <p:cNvPr id="3075" name="Rectangle 3"/>
          <p:cNvSpPr>
            <a:spLocks noGrp="1" noChangeArrowheads="1"/>
          </p:cNvSpPr>
          <p:nvPr>
            <p:ph type="subTitle" idx="1" hasCustomPrompt="1"/>
          </p:nvPr>
        </p:nvSpPr>
        <p:spPr>
          <a:xfrm>
            <a:off x="357158" y="1643050"/>
            <a:ext cx="8072494" cy="4071966"/>
          </a:xfrm>
        </p:spPr>
        <p:txBody>
          <a:bodyPr/>
          <a:lstStyle>
            <a:lvl1pPr marL="457200" indent="-457200" algn="l">
              <a:buFont typeface="Arial" pitchFamily="34" charset="0"/>
              <a:buChar char="•"/>
              <a:defRPr sz="2200"/>
            </a:lvl1pPr>
          </a:lstStyle>
          <a:p>
            <a:r>
              <a:rPr lang="en-US" dirty="0" smtClean="0"/>
              <a:t>Click to modify the style of subtitle of the master</a:t>
            </a:r>
            <a:endParaRPr lang="es-ES_tradnl" dirty="0"/>
          </a:p>
        </p:txBody>
      </p:sp>
      <p:sp>
        <p:nvSpPr>
          <p:cNvPr id="3090"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1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20" name="TextBox 19"/>
          <p:cNvSpPr txBox="1"/>
          <p:nvPr userDrawn="1"/>
        </p:nvSpPr>
        <p:spPr>
          <a:xfrm>
            <a:off x="1142976" y="285728"/>
            <a:ext cx="1714512" cy="461665"/>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r>
              <a:rPr lang="en-US" sz="2400" smtClean="0">
                <a:solidFill>
                  <a:srgbClr val="FFFFFF"/>
                </a:solidFill>
                <a:ea typeface="+mj-ea"/>
                <a:cs typeface="+mj-cs"/>
              </a:rPr>
              <a:t>Review</a:t>
            </a:r>
          </a:p>
        </p:txBody>
      </p:sp>
    </p:spTree>
    <p:extLst>
      <p:ext uri="{BB962C8B-B14F-4D97-AF65-F5344CB8AC3E}">
        <p14:creationId xmlns:p14="http://schemas.microsoft.com/office/powerpoint/2010/main" val="8285028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5643570" cy="1285860"/>
            <a:chOff x="0" y="0"/>
            <a:chExt cx="5420" cy="1225"/>
          </a:xfrm>
        </p:grpSpPr>
        <p:sp>
          <p:nvSpPr>
            <p:cNvPr id="2051"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2"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3"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grpSp>
      <p:sp>
        <p:nvSpPr>
          <p:cNvPr id="3075" name="Rectangle 3"/>
          <p:cNvSpPr>
            <a:spLocks noGrp="1" noChangeArrowheads="1"/>
          </p:cNvSpPr>
          <p:nvPr>
            <p:ph type="subTitle" idx="1" hasCustomPrompt="1"/>
          </p:nvPr>
        </p:nvSpPr>
        <p:spPr>
          <a:xfrm>
            <a:off x="357158" y="1643050"/>
            <a:ext cx="8072494" cy="4071966"/>
          </a:xfrm>
        </p:spPr>
        <p:txBody>
          <a:bodyPr/>
          <a:lstStyle>
            <a:lvl1pPr marL="457200" indent="-457200" algn="l">
              <a:buFont typeface="Arial" pitchFamily="34" charset="0"/>
              <a:buNone/>
              <a:defRPr sz="2200"/>
            </a:lvl1pPr>
          </a:lstStyle>
          <a:p>
            <a:r>
              <a:rPr lang="en-US" dirty="0" smtClean="0"/>
              <a:t>Contact:</a:t>
            </a:r>
          </a:p>
          <a:p>
            <a:r>
              <a:rPr lang="en-US" dirty="0" smtClean="0">
                <a:solidFill>
                  <a:schemeClr val="bg1">
                    <a:lumMod val="65000"/>
                  </a:schemeClr>
                </a:solidFill>
              </a:rPr>
              <a:t>Name</a:t>
            </a:r>
          </a:p>
          <a:p>
            <a:r>
              <a:rPr lang="en-US" dirty="0" smtClean="0">
                <a:solidFill>
                  <a:schemeClr val="bg1">
                    <a:lumMod val="65000"/>
                  </a:schemeClr>
                </a:solidFill>
              </a:rPr>
              <a:t>Email address</a:t>
            </a:r>
          </a:p>
          <a:p>
            <a:r>
              <a:rPr lang="en-US" dirty="0" smtClean="0">
                <a:solidFill>
                  <a:schemeClr val="bg1">
                    <a:lumMod val="65000"/>
                  </a:schemeClr>
                </a:solidFill>
              </a:rPr>
              <a:t>301.975.xxxx</a:t>
            </a:r>
          </a:p>
          <a:p>
            <a:endParaRPr lang="en-US" dirty="0" smtClean="0"/>
          </a:p>
          <a:p>
            <a:r>
              <a:rPr lang="en-US" dirty="0" smtClean="0">
                <a:solidFill>
                  <a:srgbClr val="0A7CB8"/>
                </a:solidFill>
              </a:rPr>
              <a:t>www.gsi.nist.gov</a:t>
            </a:r>
          </a:p>
        </p:txBody>
      </p:sp>
      <p:sp>
        <p:nvSpPr>
          <p:cNvPr id="3090"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1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20" name="TextBox 19"/>
          <p:cNvSpPr txBox="1"/>
          <p:nvPr userDrawn="1"/>
        </p:nvSpPr>
        <p:spPr>
          <a:xfrm>
            <a:off x="1142976" y="285728"/>
            <a:ext cx="1714512" cy="461665"/>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r>
              <a:rPr lang="en-US" sz="2400" smtClean="0">
                <a:solidFill>
                  <a:srgbClr val="FFFFFF"/>
                </a:solidFill>
                <a:ea typeface="+mj-ea"/>
                <a:cs typeface="+mj-cs"/>
              </a:rPr>
              <a:t>Thank You</a:t>
            </a:r>
          </a:p>
        </p:txBody>
      </p:sp>
    </p:spTree>
    <p:extLst>
      <p:ext uri="{BB962C8B-B14F-4D97-AF65-F5344CB8AC3E}">
        <p14:creationId xmlns:p14="http://schemas.microsoft.com/office/powerpoint/2010/main" val="420198824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obj" preserve="1">
  <p:cSld name="Title and objects">
    <p:spTree>
      <p:nvGrpSpPr>
        <p:cNvPr id="1" name=""/>
        <p:cNvGrpSpPr/>
        <p:nvPr/>
      </p:nvGrpSpPr>
      <p:grpSpPr>
        <a:xfrm>
          <a:off x="0" y="0"/>
          <a:ext cx="0" cy="0"/>
          <a:chOff x="0" y="0"/>
          <a:chExt cx="0" cy="0"/>
        </a:xfrm>
      </p:grpSpPr>
      <p:sp>
        <p:nvSpPr>
          <p:cNvPr id="7"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2" name="Título 1"/>
          <p:cNvSpPr>
            <a:spLocks noGrp="1"/>
          </p:cNvSpPr>
          <p:nvPr>
            <p:ph type="title" hasCustomPrompt="1"/>
          </p:nvPr>
        </p:nvSpPr>
        <p:spPr>
          <a:xfrm>
            <a:off x="428596" y="428604"/>
            <a:ext cx="8215370" cy="785818"/>
          </a:xfrm>
        </p:spPr>
        <p:txBody>
          <a:bodyPr/>
          <a:lstStyle>
            <a:lvl1pPr>
              <a:defRPr sz="2400">
                <a:solidFill>
                  <a:srgbClr val="0A7CB8"/>
                </a:solidFill>
              </a:defRPr>
            </a:lvl1pPr>
          </a:lstStyle>
          <a:p>
            <a:r>
              <a:rPr lang="en-US" dirty="0" smtClean="0"/>
              <a:t>Click to change the style of title</a:t>
            </a:r>
            <a:endParaRPr lang="es-ES" dirty="0"/>
          </a:p>
        </p:txBody>
      </p:sp>
      <p:sp>
        <p:nvSpPr>
          <p:cNvPr id="3" name="Marcador de contenido 2"/>
          <p:cNvSpPr>
            <a:spLocks noGrp="1"/>
          </p:cNvSpPr>
          <p:nvPr>
            <p:ph idx="1" hasCustomPrompt="1"/>
          </p:nvPr>
        </p:nvSpPr>
        <p:spPr>
          <a:xfrm>
            <a:off x="457200" y="1643050"/>
            <a:ext cx="8229600" cy="4319588"/>
          </a:xfrm>
        </p:spPr>
        <p:txBody>
          <a:bodyPr/>
          <a:lstStyle>
            <a:lvl1pPr algn="l">
              <a:defRPr sz="2000"/>
            </a:lvl1pPr>
            <a:lvl2pPr algn="l">
              <a:defRPr sz="2000"/>
            </a:lvl2pPr>
            <a:lvl3pPr algn="l">
              <a:defRPr sz="1900"/>
            </a:lvl3pPr>
            <a:lvl4pPr algn="l">
              <a:defRPr sz="1800"/>
            </a:lvl4pPr>
            <a:lvl5pPr algn="l">
              <a:defRPr sz="1700"/>
            </a:lvl5pPr>
          </a:lstStyle>
          <a:p>
            <a:pPr lvl="0"/>
            <a:r>
              <a:rPr lang="en-US" dirty="0" smtClean="0"/>
              <a:t>Click to modify the style of text of the master</a:t>
            </a:r>
            <a:endParaRPr lang="es-ES" dirty="0" smtClean="0"/>
          </a:p>
          <a:p>
            <a:pPr lvl="1"/>
            <a:r>
              <a:rPr lang="en-US" noProof="0" dirty="0" smtClean="0"/>
              <a:t>The 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Marcador de pie de página 3"/>
          <p:cNvSpPr>
            <a:spLocks noGrp="1"/>
          </p:cNvSpPr>
          <p:nvPr>
            <p:ph type="ftr" sz="quarter" idx="10"/>
          </p:nvPr>
        </p:nvSpPr>
        <p:spPr/>
        <p:txBody>
          <a:bodyPr/>
          <a:lstStyle>
            <a:lvl1pPr>
              <a:defRPr/>
            </a:lvl1pPr>
          </a:lstStyle>
          <a:p>
            <a:endParaRPr lang="es-ES_tradnl">
              <a:solidFill>
                <a:srgbClr val="808080"/>
              </a:solidFill>
            </a:endParaRPr>
          </a:p>
        </p:txBody>
      </p:sp>
      <p:sp>
        <p:nvSpPr>
          <p:cNvPr id="5" name="Marcador de número de diapositiva 4"/>
          <p:cNvSpPr>
            <a:spLocks noGrp="1"/>
          </p:cNvSpPr>
          <p:nvPr>
            <p:ph type="sldNum" sz="quarter" idx="11"/>
          </p:nvPr>
        </p:nvSpPr>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34063495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eview">
    <p:spTree>
      <p:nvGrpSpPr>
        <p:cNvPr id="1" name=""/>
        <p:cNvGrpSpPr/>
        <p:nvPr/>
      </p:nvGrpSpPr>
      <p:grpSpPr>
        <a:xfrm>
          <a:off x="0" y="0"/>
          <a:ext cx="0" cy="0"/>
          <a:chOff x="0" y="0"/>
          <a:chExt cx="0" cy="0"/>
        </a:xfrm>
      </p:grpSpPr>
      <p:grpSp>
        <p:nvGrpSpPr>
          <p:cNvPr id="3" name="Group 2"/>
          <p:cNvGrpSpPr>
            <a:grpSpLocks/>
          </p:cNvGrpSpPr>
          <p:nvPr userDrawn="1"/>
        </p:nvGrpSpPr>
        <p:grpSpPr bwMode="auto">
          <a:xfrm>
            <a:off x="0" y="0"/>
            <a:ext cx="5643563" cy="1285875"/>
            <a:chOff x="0" y="0"/>
            <a:chExt cx="5420" cy="1225"/>
          </a:xfrm>
        </p:grpSpPr>
        <p:sp>
          <p:nvSpPr>
            <p:cNvPr id="4"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latin typeface="Futura Book" pitchFamily="34" charset="0"/>
              </a:endParaRPr>
            </a:p>
          </p:txBody>
        </p:sp>
        <p:sp>
          <p:nvSpPr>
            <p:cNvPr id="5"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latin typeface="Futura Book" pitchFamily="34" charset="0"/>
              </a:endParaRPr>
            </a:p>
          </p:txBody>
        </p:sp>
        <p:sp>
          <p:nvSpPr>
            <p:cNvPr id="6"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grpSp>
      <p:sp>
        <p:nvSpPr>
          <p:cNvPr id="7"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8" name="TextBox 19"/>
          <p:cNvSpPr txBox="1"/>
          <p:nvPr userDrawn="1"/>
        </p:nvSpPr>
        <p:spPr>
          <a:xfrm>
            <a:off x="1143000" y="285750"/>
            <a:ext cx="1714500" cy="461963"/>
          </a:xfrm>
          <a:prstGeom prst="rect">
            <a:avLst/>
          </a:prstGeom>
          <a:noFill/>
          <a:ln w="9525" algn="ctr">
            <a:noFill/>
            <a:miter lim="800000"/>
            <a:headEnd/>
            <a:tailEnd/>
          </a:ln>
          <a:effectLst/>
        </p:spPr>
        <p:txBody>
          <a:bodyPr anchor="ctr"/>
          <a:lstStyle/>
          <a:p>
            <a:pPr>
              <a:defRPr/>
            </a:pPr>
            <a:r>
              <a:rPr lang="en-US" sz="2400" dirty="0">
                <a:solidFill>
                  <a:schemeClr val="bg1"/>
                </a:solidFill>
                <a:latin typeface="+mj-lt"/>
                <a:ea typeface="+mj-ea"/>
                <a:cs typeface="+mj-cs"/>
              </a:rPr>
              <a:t>Review</a:t>
            </a:r>
          </a:p>
        </p:txBody>
      </p:sp>
      <p:sp>
        <p:nvSpPr>
          <p:cNvPr id="3075" name="Rectangle 3"/>
          <p:cNvSpPr>
            <a:spLocks noGrp="1" noChangeArrowheads="1"/>
          </p:cNvSpPr>
          <p:nvPr>
            <p:ph type="subTitle" idx="1"/>
          </p:nvPr>
        </p:nvSpPr>
        <p:spPr>
          <a:xfrm>
            <a:off x="357158" y="1643050"/>
            <a:ext cx="8072494" cy="4071966"/>
          </a:xfrm>
        </p:spPr>
        <p:txBody>
          <a:bodyPr/>
          <a:lstStyle>
            <a:lvl1pPr marL="457200" indent="-457200" algn="l">
              <a:buFont typeface="Arial" pitchFamily="34" charset="0"/>
              <a:buChar char="•"/>
              <a:defRPr sz="2200"/>
            </a:lvl1pPr>
          </a:lstStyle>
          <a:p>
            <a:r>
              <a:rPr lang="en-US" dirty="0" smtClean="0"/>
              <a:t>Click to edit Master subtitle style</a:t>
            </a:r>
            <a:endParaRPr lang="es-ES_tradnl" dirty="0"/>
          </a:p>
        </p:txBody>
      </p:sp>
      <p:sp>
        <p:nvSpPr>
          <p:cNvPr id="9" name="Marcador de número de diapositiva 4"/>
          <p:cNvSpPr>
            <a:spLocks noGrp="1"/>
          </p:cNvSpPr>
          <p:nvPr>
            <p:ph type="sldNum" sz="quarter" idx="10"/>
          </p:nvPr>
        </p:nvSpPr>
        <p:spPr/>
        <p:txBody>
          <a:bodyPr/>
          <a:lstStyle>
            <a:lvl1pPr>
              <a:defRPr/>
            </a:lvl1pPr>
          </a:lstStyle>
          <a:p>
            <a:pPr>
              <a:defRPr/>
            </a:pPr>
            <a:fld id="{EDC3E2F5-6C86-4C86-890A-FD852874AA8D}" type="slidenum">
              <a:rPr lang="es-ES_tradnl"/>
              <a:pPr>
                <a:defRPr/>
              </a:pPr>
              <a:t>‹#›</a:t>
            </a:fld>
            <a:endParaRPr lang="es-ES_tradnl"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3" name="Marcador de texto 2"/>
          <p:cNvSpPr>
            <a:spLocks noGrp="1"/>
          </p:cNvSpPr>
          <p:nvPr>
            <p:ph type="body" idx="1" hasCustomPrompt="1"/>
          </p:nvPr>
        </p:nvSpPr>
        <p:spPr>
          <a:xfrm>
            <a:off x="457200" y="1357298"/>
            <a:ext cx="4040188" cy="81757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modify the style of text</a:t>
            </a:r>
            <a:endParaRPr lang="es-ES" dirty="0"/>
          </a:p>
        </p:txBody>
      </p:sp>
      <p:sp>
        <p:nvSpPr>
          <p:cNvPr id="4" name="Marcador de contenido 3"/>
          <p:cNvSpPr>
            <a:spLocks noGrp="1"/>
          </p:cNvSpPr>
          <p:nvPr>
            <p:ph sz="half" idx="2" hasCustomPrompt="1"/>
          </p:nvPr>
        </p:nvSpPr>
        <p:spPr>
          <a:xfrm>
            <a:off x="457200" y="2174875"/>
            <a:ext cx="4040188" cy="3951288"/>
          </a:xfrm>
        </p:spPr>
        <p:txBody>
          <a:bodyPr/>
          <a:lstStyle>
            <a:lvl1pPr>
              <a:defRPr sz="2200"/>
            </a:lvl1pPr>
            <a:lvl2pPr>
              <a:defRPr sz="2000" baseline="0"/>
            </a:lvl2pPr>
            <a:lvl3pPr>
              <a:defRPr sz="1800"/>
            </a:lvl3pPr>
            <a:lvl4pPr>
              <a:defRPr sz="1600" baseline="0"/>
            </a:lvl4pPr>
            <a:lvl5pPr>
              <a:defRPr sz="1600" baseline="0"/>
            </a:lvl5pPr>
            <a:lvl6pPr>
              <a:defRPr sz="1600"/>
            </a:lvl6pPr>
            <a:lvl7pPr>
              <a:defRPr sz="1600"/>
            </a:lvl7pPr>
            <a:lvl8pPr>
              <a:defRPr sz="1600"/>
            </a:lvl8pPr>
            <a:lvl9pPr>
              <a:defRPr sz="1600"/>
            </a:lvl9pPr>
          </a:lstStyle>
          <a:p>
            <a:pPr lvl="0"/>
            <a:r>
              <a:rPr lang="en-US" dirty="0" smtClean="0"/>
              <a:t>Click to modify the style of text of the master</a:t>
            </a:r>
            <a:endParaRPr lang="es-ES" dirty="0"/>
          </a:p>
          <a:p>
            <a:pPr lvl="1"/>
            <a:r>
              <a:rPr lang="es-ES" dirty="0" err="1" smtClean="0"/>
              <a:t>Second</a:t>
            </a:r>
            <a:r>
              <a:rPr lang="es-ES" dirty="0" smtClean="0"/>
              <a:t> </a:t>
            </a:r>
            <a:r>
              <a:rPr lang="es-ES" dirty="0" err="1" smtClean="0"/>
              <a:t>Level</a:t>
            </a:r>
            <a:endParaRPr lang="es-ES" dirty="0"/>
          </a:p>
          <a:p>
            <a:pPr lvl="2"/>
            <a:r>
              <a:rPr lang="es-ES" dirty="0" err="1" smtClean="0"/>
              <a:t>Third</a:t>
            </a:r>
            <a:r>
              <a:rPr lang="es-ES" dirty="0" smtClean="0"/>
              <a:t> </a:t>
            </a:r>
            <a:r>
              <a:rPr lang="es-ES" dirty="0" err="1" smtClean="0"/>
              <a:t>Level</a:t>
            </a:r>
            <a:endParaRPr lang="es-ES" dirty="0"/>
          </a:p>
          <a:p>
            <a:pPr lvl="3"/>
            <a:r>
              <a:rPr lang="es-ES" dirty="0" err="1" smtClean="0"/>
              <a:t>Fourth</a:t>
            </a:r>
            <a:r>
              <a:rPr lang="es-ES" dirty="0" smtClean="0"/>
              <a:t> </a:t>
            </a:r>
            <a:r>
              <a:rPr lang="es-ES" dirty="0" err="1" smtClean="0"/>
              <a:t>Level</a:t>
            </a:r>
            <a:endParaRPr lang="es-ES" dirty="0"/>
          </a:p>
          <a:p>
            <a:pPr lvl="4"/>
            <a:r>
              <a:rPr lang="es-ES" dirty="0" err="1" smtClean="0"/>
              <a:t>Fifth</a:t>
            </a:r>
            <a:r>
              <a:rPr lang="es-ES" dirty="0" smtClean="0"/>
              <a:t> </a:t>
            </a:r>
            <a:r>
              <a:rPr lang="es-ES" dirty="0" err="1" smtClean="0"/>
              <a:t>Level</a:t>
            </a:r>
            <a:endParaRPr lang="es-ES" dirty="0"/>
          </a:p>
        </p:txBody>
      </p:sp>
      <p:sp>
        <p:nvSpPr>
          <p:cNvPr id="5" name="Marcador de texto 4"/>
          <p:cNvSpPr>
            <a:spLocks noGrp="1"/>
          </p:cNvSpPr>
          <p:nvPr>
            <p:ph type="body" sz="quarter" idx="3" hasCustomPrompt="1"/>
          </p:nvPr>
        </p:nvSpPr>
        <p:spPr>
          <a:xfrm>
            <a:off x="4645025" y="1357298"/>
            <a:ext cx="4041775" cy="81757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modify the style of text</a:t>
            </a:r>
            <a:endParaRPr lang="es-ES" dirty="0"/>
          </a:p>
        </p:txBody>
      </p:sp>
      <p:sp>
        <p:nvSpPr>
          <p:cNvPr id="6" name="Marcador de contenido 5"/>
          <p:cNvSpPr>
            <a:spLocks noGrp="1"/>
          </p:cNvSpPr>
          <p:nvPr>
            <p:ph sz="quarter" idx="4" hasCustomPrompt="1"/>
          </p:nvPr>
        </p:nvSpPr>
        <p:spPr>
          <a:xfrm>
            <a:off x="4645025" y="2174875"/>
            <a:ext cx="4041775" cy="3951288"/>
          </a:xfrm>
        </p:spPr>
        <p:txBody>
          <a:bodyPr/>
          <a:lstStyle>
            <a:lvl1pPr>
              <a:defRPr sz="2200"/>
            </a:lvl1pPr>
            <a:lvl2pPr>
              <a:defRPr sz="2000" baseline="0"/>
            </a:lvl2pPr>
            <a:lvl3pPr>
              <a:defRPr sz="1800" baseline="0"/>
            </a:lvl3pPr>
            <a:lvl4pPr>
              <a:defRPr sz="1600"/>
            </a:lvl4pPr>
            <a:lvl5pPr>
              <a:defRPr sz="1600"/>
            </a:lvl5pPr>
            <a:lvl6pPr>
              <a:defRPr sz="1600"/>
            </a:lvl6pPr>
            <a:lvl7pPr>
              <a:defRPr sz="1600"/>
            </a:lvl7pPr>
            <a:lvl8pPr>
              <a:defRPr sz="1600"/>
            </a:lvl8pPr>
            <a:lvl9pPr>
              <a:defRPr sz="1600"/>
            </a:lvl9pPr>
          </a:lstStyle>
          <a:p>
            <a:pPr lvl="0"/>
            <a:r>
              <a:rPr lang="en-US" dirty="0" smtClean="0"/>
              <a:t>Click to modify the style of text of the master</a:t>
            </a:r>
            <a:endParaRPr lang="es-ES" dirty="0"/>
          </a:p>
          <a:p>
            <a:pPr lvl="1"/>
            <a:r>
              <a:rPr lang="es-ES" dirty="0" err="1" smtClean="0"/>
              <a:t>Second</a:t>
            </a:r>
            <a:r>
              <a:rPr lang="es-ES" dirty="0" smtClean="0"/>
              <a:t> </a:t>
            </a:r>
            <a:r>
              <a:rPr lang="es-ES" dirty="0" err="1" smtClean="0"/>
              <a:t>Level</a:t>
            </a:r>
            <a:endParaRPr lang="es-ES" dirty="0"/>
          </a:p>
          <a:p>
            <a:pPr lvl="2"/>
            <a:r>
              <a:rPr lang="es-ES" dirty="0" err="1" smtClean="0"/>
              <a:t>Third</a:t>
            </a:r>
            <a:r>
              <a:rPr lang="es-ES" dirty="0" smtClean="0"/>
              <a:t> </a:t>
            </a:r>
            <a:r>
              <a:rPr lang="es-ES" dirty="0" err="1" smtClean="0"/>
              <a:t>Level</a:t>
            </a:r>
            <a:endParaRPr lang="es-ES" dirty="0"/>
          </a:p>
          <a:p>
            <a:pPr lvl="3"/>
            <a:r>
              <a:rPr lang="es-ES" dirty="0" err="1" smtClean="0"/>
              <a:t>Fourth</a:t>
            </a:r>
            <a:r>
              <a:rPr lang="es-ES" dirty="0" smtClean="0"/>
              <a:t> </a:t>
            </a:r>
            <a:r>
              <a:rPr lang="es-ES" dirty="0" err="1" smtClean="0"/>
              <a:t>Level</a:t>
            </a:r>
            <a:endParaRPr lang="es-ES" dirty="0"/>
          </a:p>
          <a:p>
            <a:pPr lvl="4"/>
            <a:r>
              <a:rPr lang="es-ES" dirty="0" err="1" smtClean="0"/>
              <a:t>Fifth</a:t>
            </a:r>
            <a:r>
              <a:rPr lang="es-ES" dirty="0" smtClean="0"/>
              <a:t> </a:t>
            </a:r>
            <a:r>
              <a:rPr lang="es-ES" dirty="0" err="1" smtClean="0"/>
              <a:t>Level</a:t>
            </a:r>
            <a:endParaRPr lang="es-ES" dirty="0"/>
          </a:p>
        </p:txBody>
      </p:sp>
      <p:sp>
        <p:nvSpPr>
          <p:cNvPr id="7" name="Marcador de pie de página 6"/>
          <p:cNvSpPr>
            <a:spLocks noGrp="1"/>
          </p:cNvSpPr>
          <p:nvPr>
            <p:ph type="ftr" sz="quarter" idx="10"/>
          </p:nvPr>
        </p:nvSpPr>
        <p:spPr/>
        <p:txBody>
          <a:bodyPr/>
          <a:lstStyle>
            <a:lvl1pPr>
              <a:defRPr/>
            </a:lvl1pPr>
          </a:lstStyle>
          <a:p>
            <a:endParaRPr lang="es-ES_tradnl">
              <a:solidFill>
                <a:srgbClr val="808080"/>
              </a:solidFill>
            </a:endParaRPr>
          </a:p>
        </p:txBody>
      </p:sp>
      <p:sp>
        <p:nvSpPr>
          <p:cNvPr id="9"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10"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12" name="Título 1"/>
          <p:cNvSpPr>
            <a:spLocks noGrp="1"/>
          </p:cNvSpPr>
          <p:nvPr>
            <p:ph type="title" hasCustomPrompt="1"/>
          </p:nvPr>
        </p:nvSpPr>
        <p:spPr>
          <a:xfrm>
            <a:off x="428596" y="428604"/>
            <a:ext cx="8286808" cy="785818"/>
          </a:xfrm>
        </p:spPr>
        <p:txBody>
          <a:bodyPr/>
          <a:lstStyle>
            <a:lvl1pPr>
              <a:defRPr sz="2400">
                <a:solidFill>
                  <a:srgbClr val="0A7CB8"/>
                </a:solidFill>
              </a:defRPr>
            </a:lvl1pPr>
          </a:lstStyle>
          <a:p>
            <a:r>
              <a:rPr lang="en-US" dirty="0" smtClean="0"/>
              <a:t>Click to change the style of title</a:t>
            </a:r>
            <a:endParaRPr lang="es-ES" dirty="0"/>
          </a:p>
        </p:txBody>
      </p:sp>
    </p:spTree>
    <p:extLst>
      <p:ext uri="{BB962C8B-B14F-4D97-AF65-F5344CB8AC3E}">
        <p14:creationId xmlns:p14="http://schemas.microsoft.com/office/powerpoint/2010/main" val="13542133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he title only">
    <p:spTree>
      <p:nvGrpSpPr>
        <p:cNvPr id="1" name=""/>
        <p:cNvGrpSpPr/>
        <p:nvPr/>
      </p:nvGrpSpPr>
      <p:grpSpPr>
        <a:xfrm>
          <a:off x="0" y="0"/>
          <a:ext cx="0" cy="0"/>
          <a:chOff x="0" y="0"/>
          <a:chExt cx="0" cy="0"/>
        </a:xfrm>
      </p:grpSpPr>
      <p:sp>
        <p:nvSpPr>
          <p:cNvPr id="3" name="Marcador de pie de página 2"/>
          <p:cNvSpPr>
            <a:spLocks noGrp="1"/>
          </p:cNvSpPr>
          <p:nvPr>
            <p:ph type="ftr" sz="quarter" idx="10"/>
          </p:nvPr>
        </p:nvSpPr>
        <p:spPr/>
        <p:txBody>
          <a:bodyPr/>
          <a:lstStyle>
            <a:lvl1pPr>
              <a:defRPr/>
            </a:lvl1pPr>
          </a:lstStyle>
          <a:p>
            <a:endParaRPr lang="es-ES_tradnl">
              <a:solidFill>
                <a:srgbClr val="808080"/>
              </a:solidFill>
            </a:endParaRPr>
          </a:p>
        </p:txBody>
      </p:sp>
      <p:sp>
        <p:nvSpPr>
          <p:cNvPr id="5"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6"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9" name="Título 1"/>
          <p:cNvSpPr>
            <a:spLocks noGrp="1"/>
          </p:cNvSpPr>
          <p:nvPr>
            <p:ph type="title" hasCustomPrompt="1"/>
          </p:nvPr>
        </p:nvSpPr>
        <p:spPr>
          <a:xfrm>
            <a:off x="428596" y="428604"/>
            <a:ext cx="8286808" cy="785818"/>
          </a:xfrm>
        </p:spPr>
        <p:txBody>
          <a:bodyPr/>
          <a:lstStyle>
            <a:lvl1pPr>
              <a:defRPr sz="2400">
                <a:solidFill>
                  <a:srgbClr val="0A7CB8"/>
                </a:solidFill>
              </a:defRPr>
            </a:lvl1pPr>
          </a:lstStyle>
          <a:p>
            <a:r>
              <a:rPr lang="en-US" dirty="0" smtClean="0"/>
              <a:t>Click to change the style of title</a:t>
            </a:r>
            <a:endParaRPr lang="es-ES" dirty="0"/>
          </a:p>
        </p:txBody>
      </p:sp>
    </p:spTree>
    <p:extLst>
      <p:ext uri="{BB962C8B-B14F-4D97-AF65-F5344CB8AC3E}">
        <p14:creationId xmlns:p14="http://schemas.microsoft.com/office/powerpoint/2010/main" val="4221292830"/>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Clean Slide">
    <p:spTree>
      <p:nvGrpSpPr>
        <p:cNvPr id="1" name=""/>
        <p:cNvGrpSpPr/>
        <p:nvPr/>
      </p:nvGrpSpPr>
      <p:grpSpPr>
        <a:xfrm>
          <a:off x="0" y="0"/>
          <a:ext cx="0" cy="0"/>
          <a:chOff x="0" y="0"/>
          <a:chExt cx="0" cy="0"/>
        </a:xfrm>
      </p:grpSpPr>
      <p:sp>
        <p:nvSpPr>
          <p:cNvPr id="2" name="Marcador de pie de página 1"/>
          <p:cNvSpPr>
            <a:spLocks noGrp="1"/>
          </p:cNvSpPr>
          <p:nvPr>
            <p:ph type="ftr" sz="quarter" idx="10"/>
          </p:nvPr>
        </p:nvSpPr>
        <p:spPr/>
        <p:txBody>
          <a:bodyPr/>
          <a:lstStyle>
            <a:lvl1pPr>
              <a:defRPr/>
            </a:lvl1pPr>
          </a:lstStyle>
          <a:p>
            <a:endParaRPr lang="es-ES_tradnl">
              <a:solidFill>
                <a:srgbClr val="808080"/>
              </a:solidFill>
            </a:endParaRPr>
          </a:p>
        </p:txBody>
      </p:sp>
      <p:sp>
        <p:nvSpPr>
          <p:cNvPr id="4"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5"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273828479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t with Titl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73050"/>
            <a:ext cx="3008313" cy="1162050"/>
          </a:xfrm>
        </p:spPr>
        <p:txBody>
          <a:bodyPr anchor="b"/>
          <a:lstStyle>
            <a:lvl1pPr algn="r">
              <a:defRPr sz="2000" b="1">
                <a:solidFill>
                  <a:srgbClr val="0A7CB8"/>
                </a:solidFill>
              </a:defRPr>
            </a:lvl1pPr>
          </a:lstStyle>
          <a:p>
            <a:r>
              <a:rPr lang="en-US" dirty="0" smtClean="0"/>
              <a:t/>
            </a:r>
            <a:br>
              <a:rPr lang="en-US" dirty="0" smtClean="0"/>
            </a:br>
            <a:r>
              <a:rPr lang="en-US" dirty="0" smtClean="0"/>
              <a:t>Click to modify the style of text of the master</a:t>
            </a:r>
            <a:endParaRPr lang="es-ES" dirty="0"/>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baseline="0"/>
            </a:lvl2pPr>
            <a:lvl3pPr>
              <a:defRPr sz="2400" baseline="0"/>
            </a:lvl3pPr>
            <a:lvl4pPr>
              <a:defRPr sz="2000" baseline="0"/>
            </a:lvl4pPr>
            <a:lvl5pPr>
              <a:defRPr sz="2000" baseline="0"/>
            </a:lvl5pPr>
            <a:lvl6pPr>
              <a:defRPr sz="2000"/>
            </a:lvl6pPr>
            <a:lvl7pPr>
              <a:defRPr sz="2000"/>
            </a:lvl7pPr>
            <a:lvl8pPr>
              <a:defRPr sz="2000"/>
            </a:lvl8pPr>
            <a:lvl9pPr>
              <a:defRPr sz="2000"/>
            </a:lvl9pPr>
          </a:lstStyle>
          <a:p>
            <a:pPr lvl="0"/>
            <a:endParaRPr lang="en-US" dirty="0" smtClean="0"/>
          </a:p>
          <a:p>
            <a:pPr lvl="0"/>
            <a:r>
              <a:rPr lang="en-US" dirty="0" smtClean="0"/>
              <a:t/>
            </a:r>
            <a:br>
              <a:rPr lang="en-US" dirty="0" smtClean="0"/>
            </a:br>
            <a:r>
              <a:rPr lang="en-US" dirty="0" smtClean="0"/>
              <a:t>Click to modify the style of text of the master</a:t>
            </a:r>
            <a:endParaRPr lang="es-ES" dirty="0"/>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Marcador de tex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modify the style of text of the master</a:t>
            </a:r>
            <a:endParaRPr lang="es-ES" dirty="0"/>
          </a:p>
        </p:txBody>
      </p:sp>
      <p:sp>
        <p:nvSpPr>
          <p:cNvPr id="5" name="Marcador de pie de página 4"/>
          <p:cNvSpPr>
            <a:spLocks noGrp="1"/>
          </p:cNvSpPr>
          <p:nvPr>
            <p:ph type="ftr" sz="quarter" idx="10"/>
          </p:nvPr>
        </p:nvSpPr>
        <p:spPr/>
        <p:txBody>
          <a:bodyPr/>
          <a:lstStyle>
            <a:lvl1pPr>
              <a:defRPr/>
            </a:lvl1pPr>
          </a:lstStyle>
          <a:p>
            <a:endParaRPr lang="es-ES_tradnl">
              <a:solidFill>
                <a:srgbClr val="808080"/>
              </a:solidFill>
            </a:endParaRPr>
          </a:p>
        </p:txBody>
      </p:sp>
      <p:sp>
        <p:nvSpPr>
          <p:cNvPr id="7"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347457041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Image and Titl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00166" y="4800600"/>
            <a:ext cx="5486400" cy="566738"/>
          </a:xfrm>
        </p:spPr>
        <p:txBody>
          <a:bodyPr anchor="b"/>
          <a:lstStyle>
            <a:lvl1pPr algn="l">
              <a:defRPr sz="2000" b="1">
                <a:solidFill>
                  <a:schemeClr val="tx1"/>
                </a:solidFill>
              </a:defRPr>
            </a:lvl1pPr>
          </a:lstStyle>
          <a:p>
            <a:r>
              <a:rPr lang="en-US" noProof="0" dirty="0" smtClean="0"/>
              <a:t>Click</a:t>
            </a:r>
            <a:r>
              <a:rPr lang="es-ES" dirty="0" smtClean="0"/>
              <a:t> </a:t>
            </a:r>
            <a:r>
              <a:rPr lang="en-US" noProof="0" dirty="0" smtClean="0"/>
              <a:t>to modify</a:t>
            </a:r>
            <a:endParaRPr lang="en-US" noProof="0" dirty="0"/>
          </a:p>
        </p:txBody>
      </p:sp>
      <p:sp>
        <p:nvSpPr>
          <p:cNvPr id="3" name="Marcador de posición de imagen 2"/>
          <p:cNvSpPr>
            <a:spLocks noGrp="1"/>
          </p:cNvSpPr>
          <p:nvPr>
            <p:ph type="pic" idx="1"/>
          </p:nvPr>
        </p:nvSpPr>
        <p:spPr>
          <a:xfrm>
            <a:off x="1500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hasCustomPrompt="1"/>
          </p:nvPr>
        </p:nvSpPr>
        <p:spPr>
          <a:xfrm>
            <a:off x="1500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modify the style of text of the master</a:t>
            </a:r>
            <a:endParaRPr lang="es-ES" dirty="0"/>
          </a:p>
        </p:txBody>
      </p:sp>
      <p:sp>
        <p:nvSpPr>
          <p:cNvPr id="5" name="Marcador de pie de página 4"/>
          <p:cNvSpPr>
            <a:spLocks noGrp="1"/>
          </p:cNvSpPr>
          <p:nvPr>
            <p:ph type="ftr" sz="quarter" idx="10"/>
          </p:nvPr>
        </p:nvSpPr>
        <p:spPr/>
        <p:txBody>
          <a:bodyPr/>
          <a:lstStyle>
            <a:lvl1pPr>
              <a:defRPr/>
            </a:lvl1pPr>
          </a:lstStyle>
          <a:p>
            <a:endParaRPr lang="es-ES_tradnl">
              <a:solidFill>
                <a:srgbClr val="808080"/>
              </a:solidFill>
            </a:endParaRPr>
          </a:p>
        </p:txBody>
      </p:sp>
      <p:sp>
        <p:nvSpPr>
          <p:cNvPr id="7"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2918164671"/>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Slide Header">
    <p:spTree>
      <p:nvGrpSpPr>
        <p:cNvPr id="1" name=""/>
        <p:cNvGrpSpPr/>
        <p:nvPr/>
      </p:nvGrpSpPr>
      <p:grpSpPr>
        <a:xfrm>
          <a:off x="0" y="0"/>
          <a:ext cx="0" cy="0"/>
          <a:chOff x="0" y="0"/>
          <a:chExt cx="0" cy="0"/>
        </a:xfrm>
      </p:grpSpPr>
      <p:sp>
        <p:nvSpPr>
          <p:cNvPr id="3077" name="Rectangle 5"/>
          <p:cNvSpPr>
            <a:spLocks noGrp="1" noChangeArrowheads="1"/>
          </p:cNvSpPr>
          <p:nvPr>
            <p:ph type="ftr" sz="quarter" idx="3"/>
          </p:nvPr>
        </p:nvSpPr>
        <p:spPr>
          <a:xfrm rot="16200000">
            <a:off x="-1307306" y="3656806"/>
            <a:ext cx="2895600" cy="280988"/>
          </a:xfrm>
        </p:spPr>
        <p:txBody>
          <a:bodyPr/>
          <a:lstStyle>
            <a:lvl1pPr>
              <a:defRPr/>
            </a:lvl1pPr>
          </a:lstStyle>
          <a:p>
            <a:endParaRPr lang="es-ES_tradnl">
              <a:solidFill>
                <a:srgbClr val="808080"/>
              </a:solidFill>
            </a:endParaRPr>
          </a:p>
        </p:txBody>
      </p:sp>
      <p:pic>
        <p:nvPicPr>
          <p:cNvPr id="3132" name="Picture 60" descr="mundo"/>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2" name="Group 2"/>
          <p:cNvGrpSpPr>
            <a:grpSpLocks/>
          </p:cNvGrpSpPr>
          <p:nvPr userDrawn="1"/>
        </p:nvGrpSpPr>
        <p:grpSpPr bwMode="auto">
          <a:xfrm>
            <a:off x="0" y="0"/>
            <a:ext cx="8604250" cy="1944688"/>
            <a:chOff x="0" y="0"/>
            <a:chExt cx="5420" cy="1225"/>
          </a:xfrm>
        </p:grpSpPr>
        <p:sp>
          <p:nvSpPr>
            <p:cNvPr id="2051"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2"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3"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grpSp>
      <p:sp>
        <p:nvSpPr>
          <p:cNvPr id="3074" name="Rectangle 2"/>
          <p:cNvSpPr>
            <a:spLocks noGrp="1" noChangeArrowheads="1"/>
          </p:cNvSpPr>
          <p:nvPr>
            <p:ph type="ctrTitle" hasCustomPrompt="1"/>
          </p:nvPr>
        </p:nvSpPr>
        <p:spPr>
          <a:xfrm>
            <a:off x="3714744" y="2998788"/>
            <a:ext cx="4978406" cy="1066800"/>
          </a:xfrm>
        </p:spPr>
        <p:txBody>
          <a:bodyPr/>
          <a:lstStyle>
            <a:lvl1pPr algn="r">
              <a:lnSpc>
                <a:spcPct val="120000"/>
              </a:lnSpc>
              <a:spcBef>
                <a:spcPct val="40000"/>
              </a:spcBef>
              <a:defRPr>
                <a:solidFill>
                  <a:srgbClr val="0A7CB8"/>
                </a:solidFill>
              </a:defRPr>
            </a:lvl1pPr>
          </a:lstStyle>
          <a:p>
            <a:r>
              <a:rPr lang="en-US" dirty="0" smtClean="0"/>
              <a:t>Click to change the style of title</a:t>
            </a:r>
            <a:r>
              <a:rPr lang="es-ES_tradnl" dirty="0"/>
              <a:t>	</a:t>
            </a:r>
          </a:p>
        </p:txBody>
      </p:sp>
      <p:sp>
        <p:nvSpPr>
          <p:cNvPr id="3075" name="Rectangle 3"/>
          <p:cNvSpPr>
            <a:spLocks noGrp="1" noChangeArrowheads="1"/>
          </p:cNvSpPr>
          <p:nvPr>
            <p:ph type="subTitle" idx="1" hasCustomPrompt="1"/>
          </p:nvPr>
        </p:nvSpPr>
        <p:spPr>
          <a:xfrm>
            <a:off x="4191000" y="4365625"/>
            <a:ext cx="4505325" cy="1008063"/>
          </a:xfrm>
        </p:spPr>
        <p:txBody>
          <a:bodyPr/>
          <a:lstStyle>
            <a:lvl1pPr algn="r">
              <a:defRPr sz="2000"/>
            </a:lvl1pPr>
          </a:lstStyle>
          <a:p>
            <a:r>
              <a:rPr lang="en-US" dirty="0" smtClean="0"/>
              <a:t>Click to modify the style of subtitle of the master</a:t>
            </a:r>
            <a:endParaRPr lang="es-ES_tradnl" dirty="0"/>
          </a:p>
        </p:txBody>
      </p:sp>
      <p:sp>
        <p:nvSpPr>
          <p:cNvPr id="3090"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grpSp>
        <p:nvGrpSpPr>
          <p:cNvPr id="3" name="Group 62"/>
          <p:cNvGrpSpPr>
            <a:grpSpLocks/>
          </p:cNvGrpSpPr>
          <p:nvPr userDrawn="1"/>
        </p:nvGrpSpPr>
        <p:grpSpPr bwMode="auto">
          <a:xfrm>
            <a:off x="1292225" y="392113"/>
            <a:ext cx="3119438" cy="850900"/>
            <a:chOff x="814" y="247"/>
            <a:chExt cx="1965" cy="536"/>
          </a:xfrm>
        </p:grpSpPr>
        <p:sp>
          <p:nvSpPr>
            <p:cNvPr id="3122" name="Freeform 50"/>
            <p:cNvSpPr>
              <a:spLocks/>
            </p:cNvSpPr>
            <p:nvPr userDrawn="1"/>
          </p:nvSpPr>
          <p:spPr bwMode="auto">
            <a:xfrm>
              <a:off x="889" y="247"/>
              <a:ext cx="385" cy="294"/>
            </a:xfrm>
            <a:custGeom>
              <a:avLst/>
              <a:gdLst/>
              <a:ahLst/>
              <a:cxnLst>
                <a:cxn ang="0">
                  <a:pos x="1285" y="1160"/>
                </a:cxn>
                <a:cxn ang="0">
                  <a:pos x="1326" y="1156"/>
                </a:cxn>
                <a:cxn ang="0">
                  <a:pos x="1363" y="1146"/>
                </a:cxn>
                <a:cxn ang="0">
                  <a:pos x="1398" y="1130"/>
                </a:cxn>
                <a:cxn ang="0">
                  <a:pos x="1429" y="1109"/>
                </a:cxn>
                <a:cxn ang="0">
                  <a:pos x="1456" y="1082"/>
                </a:cxn>
                <a:cxn ang="0">
                  <a:pos x="1480" y="1051"/>
                </a:cxn>
                <a:cxn ang="0">
                  <a:pos x="1498" y="1017"/>
                </a:cxn>
                <a:cxn ang="0">
                  <a:pos x="1512" y="981"/>
                </a:cxn>
                <a:cxn ang="0">
                  <a:pos x="1521" y="942"/>
                </a:cxn>
                <a:cxn ang="0">
                  <a:pos x="1524" y="901"/>
                </a:cxn>
                <a:cxn ang="0">
                  <a:pos x="1524" y="0"/>
                </a:cxn>
                <a:cxn ang="0">
                  <a:pos x="1285" y="0"/>
                </a:cxn>
                <a:cxn ang="0">
                  <a:pos x="1285" y="859"/>
                </a:cxn>
                <a:cxn ang="0">
                  <a:pos x="1282" y="875"/>
                </a:cxn>
                <a:cxn ang="0">
                  <a:pos x="1273" y="889"/>
                </a:cxn>
                <a:cxn ang="0">
                  <a:pos x="1260" y="897"/>
                </a:cxn>
                <a:cxn ang="0">
                  <a:pos x="1244" y="901"/>
                </a:cxn>
                <a:cxn ang="0">
                  <a:pos x="1240" y="901"/>
                </a:cxn>
                <a:cxn ang="0">
                  <a:pos x="1239" y="900"/>
                </a:cxn>
                <a:cxn ang="0">
                  <a:pos x="1233" y="897"/>
                </a:cxn>
                <a:cxn ang="0">
                  <a:pos x="1232" y="894"/>
                </a:cxn>
                <a:cxn ang="0">
                  <a:pos x="1229" y="890"/>
                </a:cxn>
                <a:cxn ang="0">
                  <a:pos x="1227" y="886"/>
                </a:cxn>
                <a:cxn ang="0">
                  <a:pos x="1227" y="880"/>
                </a:cxn>
                <a:cxn ang="0">
                  <a:pos x="495" y="100"/>
                </a:cxn>
                <a:cxn ang="0">
                  <a:pos x="455" y="67"/>
                </a:cxn>
                <a:cxn ang="0">
                  <a:pos x="412" y="39"/>
                </a:cxn>
                <a:cxn ang="0">
                  <a:pos x="366" y="18"/>
                </a:cxn>
                <a:cxn ang="0">
                  <a:pos x="321" y="4"/>
                </a:cxn>
                <a:cxn ang="0">
                  <a:pos x="273" y="0"/>
                </a:cxn>
                <a:cxn ang="0">
                  <a:pos x="258" y="0"/>
                </a:cxn>
                <a:cxn ang="0">
                  <a:pos x="211" y="4"/>
                </a:cxn>
                <a:cxn ang="0">
                  <a:pos x="167" y="17"/>
                </a:cxn>
                <a:cxn ang="0">
                  <a:pos x="128" y="36"/>
                </a:cxn>
                <a:cxn ang="0">
                  <a:pos x="91" y="62"/>
                </a:cxn>
                <a:cxn ang="0">
                  <a:pos x="60" y="94"/>
                </a:cxn>
                <a:cxn ang="0">
                  <a:pos x="35" y="129"/>
                </a:cxn>
                <a:cxn ang="0">
                  <a:pos x="15" y="170"/>
                </a:cxn>
                <a:cxn ang="0">
                  <a:pos x="4" y="213"/>
                </a:cxn>
                <a:cxn ang="0">
                  <a:pos x="0" y="258"/>
                </a:cxn>
                <a:cxn ang="0">
                  <a:pos x="0" y="1160"/>
                </a:cxn>
                <a:cxn ang="0">
                  <a:pos x="258" y="1160"/>
                </a:cxn>
                <a:cxn ang="0">
                  <a:pos x="258" y="273"/>
                </a:cxn>
                <a:cxn ang="0">
                  <a:pos x="259" y="271"/>
                </a:cxn>
                <a:cxn ang="0">
                  <a:pos x="261" y="266"/>
                </a:cxn>
                <a:cxn ang="0">
                  <a:pos x="262" y="264"/>
                </a:cxn>
                <a:cxn ang="0">
                  <a:pos x="265" y="261"/>
                </a:cxn>
                <a:cxn ang="0">
                  <a:pos x="273" y="258"/>
                </a:cxn>
                <a:cxn ang="0">
                  <a:pos x="316" y="258"/>
                </a:cxn>
                <a:cxn ang="0">
                  <a:pos x="1048" y="1060"/>
                </a:cxn>
                <a:cxn ang="0">
                  <a:pos x="1067" y="1082"/>
                </a:cxn>
                <a:cxn ang="0">
                  <a:pos x="1089" y="1100"/>
                </a:cxn>
                <a:cxn ang="0">
                  <a:pos x="1116" y="1116"/>
                </a:cxn>
                <a:cxn ang="0">
                  <a:pos x="1146" y="1130"/>
                </a:cxn>
                <a:cxn ang="0">
                  <a:pos x="1178" y="1141"/>
                </a:cxn>
                <a:cxn ang="0">
                  <a:pos x="1210" y="1150"/>
                </a:cxn>
                <a:cxn ang="0">
                  <a:pos x="1244" y="1160"/>
                </a:cxn>
                <a:cxn ang="0">
                  <a:pos x="1285" y="1160"/>
                </a:cxn>
              </a:cxnLst>
              <a:rect l="0" t="0" r="r" b="b"/>
              <a:pathLst>
                <a:path w="1524" h="1160">
                  <a:moveTo>
                    <a:pt x="1285" y="1160"/>
                  </a:moveTo>
                  <a:lnTo>
                    <a:pt x="1326" y="1156"/>
                  </a:lnTo>
                  <a:lnTo>
                    <a:pt x="1363" y="1146"/>
                  </a:lnTo>
                  <a:lnTo>
                    <a:pt x="1398" y="1130"/>
                  </a:lnTo>
                  <a:lnTo>
                    <a:pt x="1429" y="1109"/>
                  </a:lnTo>
                  <a:lnTo>
                    <a:pt x="1456" y="1082"/>
                  </a:lnTo>
                  <a:lnTo>
                    <a:pt x="1480" y="1051"/>
                  </a:lnTo>
                  <a:lnTo>
                    <a:pt x="1498" y="1017"/>
                  </a:lnTo>
                  <a:lnTo>
                    <a:pt x="1512" y="981"/>
                  </a:lnTo>
                  <a:lnTo>
                    <a:pt x="1521" y="942"/>
                  </a:lnTo>
                  <a:lnTo>
                    <a:pt x="1524" y="901"/>
                  </a:lnTo>
                  <a:lnTo>
                    <a:pt x="1524" y="0"/>
                  </a:lnTo>
                  <a:lnTo>
                    <a:pt x="1285" y="0"/>
                  </a:lnTo>
                  <a:lnTo>
                    <a:pt x="1285" y="859"/>
                  </a:lnTo>
                  <a:lnTo>
                    <a:pt x="1282" y="875"/>
                  </a:lnTo>
                  <a:lnTo>
                    <a:pt x="1273" y="889"/>
                  </a:lnTo>
                  <a:lnTo>
                    <a:pt x="1260" y="897"/>
                  </a:lnTo>
                  <a:lnTo>
                    <a:pt x="1244" y="901"/>
                  </a:lnTo>
                  <a:lnTo>
                    <a:pt x="1240" y="901"/>
                  </a:lnTo>
                  <a:lnTo>
                    <a:pt x="1239" y="900"/>
                  </a:lnTo>
                  <a:lnTo>
                    <a:pt x="1233" y="897"/>
                  </a:lnTo>
                  <a:lnTo>
                    <a:pt x="1232" y="894"/>
                  </a:lnTo>
                  <a:lnTo>
                    <a:pt x="1229" y="890"/>
                  </a:lnTo>
                  <a:lnTo>
                    <a:pt x="1227" y="886"/>
                  </a:lnTo>
                  <a:lnTo>
                    <a:pt x="1227" y="880"/>
                  </a:lnTo>
                  <a:lnTo>
                    <a:pt x="495" y="100"/>
                  </a:lnTo>
                  <a:lnTo>
                    <a:pt x="455" y="67"/>
                  </a:lnTo>
                  <a:lnTo>
                    <a:pt x="412" y="39"/>
                  </a:lnTo>
                  <a:lnTo>
                    <a:pt x="366" y="18"/>
                  </a:lnTo>
                  <a:lnTo>
                    <a:pt x="321" y="4"/>
                  </a:lnTo>
                  <a:lnTo>
                    <a:pt x="273" y="0"/>
                  </a:lnTo>
                  <a:lnTo>
                    <a:pt x="258" y="0"/>
                  </a:lnTo>
                  <a:lnTo>
                    <a:pt x="211" y="4"/>
                  </a:lnTo>
                  <a:lnTo>
                    <a:pt x="167" y="17"/>
                  </a:lnTo>
                  <a:lnTo>
                    <a:pt x="128" y="36"/>
                  </a:lnTo>
                  <a:lnTo>
                    <a:pt x="91" y="62"/>
                  </a:lnTo>
                  <a:lnTo>
                    <a:pt x="60" y="94"/>
                  </a:lnTo>
                  <a:lnTo>
                    <a:pt x="35" y="129"/>
                  </a:lnTo>
                  <a:lnTo>
                    <a:pt x="15" y="170"/>
                  </a:lnTo>
                  <a:lnTo>
                    <a:pt x="4" y="213"/>
                  </a:lnTo>
                  <a:lnTo>
                    <a:pt x="0" y="258"/>
                  </a:lnTo>
                  <a:lnTo>
                    <a:pt x="0" y="1160"/>
                  </a:lnTo>
                  <a:lnTo>
                    <a:pt x="258" y="1160"/>
                  </a:lnTo>
                  <a:lnTo>
                    <a:pt x="258" y="273"/>
                  </a:lnTo>
                  <a:lnTo>
                    <a:pt x="259" y="271"/>
                  </a:lnTo>
                  <a:lnTo>
                    <a:pt x="261" y="266"/>
                  </a:lnTo>
                  <a:lnTo>
                    <a:pt x="262" y="264"/>
                  </a:lnTo>
                  <a:lnTo>
                    <a:pt x="265" y="261"/>
                  </a:lnTo>
                  <a:lnTo>
                    <a:pt x="273" y="258"/>
                  </a:lnTo>
                  <a:lnTo>
                    <a:pt x="316" y="258"/>
                  </a:lnTo>
                  <a:lnTo>
                    <a:pt x="1048" y="1060"/>
                  </a:lnTo>
                  <a:lnTo>
                    <a:pt x="1067" y="1082"/>
                  </a:lnTo>
                  <a:lnTo>
                    <a:pt x="1089" y="1100"/>
                  </a:lnTo>
                  <a:lnTo>
                    <a:pt x="1116" y="1116"/>
                  </a:lnTo>
                  <a:lnTo>
                    <a:pt x="1146" y="1130"/>
                  </a:lnTo>
                  <a:lnTo>
                    <a:pt x="1178" y="1141"/>
                  </a:lnTo>
                  <a:lnTo>
                    <a:pt x="1210" y="1150"/>
                  </a:lnTo>
                  <a:lnTo>
                    <a:pt x="1244" y="1160"/>
                  </a:lnTo>
                  <a:lnTo>
                    <a:pt x="1285" y="1160"/>
                  </a:lnTo>
                  <a:close/>
                </a:path>
              </a:pathLst>
            </a:custGeom>
            <a:solidFill>
              <a:srgbClr val="000000"/>
            </a:solidFill>
            <a:ln w="0">
              <a:solidFill>
                <a:srgbClr val="000000"/>
              </a:solidFill>
              <a:prstDash val="solid"/>
              <a:round/>
              <a:headEnd/>
              <a:tailEnd/>
            </a:ln>
          </p:spPr>
          <p:txBody>
            <a:bodyPr/>
            <a:lstStyle/>
            <a:p>
              <a:endParaRPr lang="es-ES">
                <a:solidFill>
                  <a:srgbClr val="000000"/>
                </a:solidFill>
                <a:latin typeface="Futura Book" pitchFamily="34" charset="0"/>
              </a:endParaRPr>
            </a:p>
          </p:txBody>
        </p:sp>
        <p:sp>
          <p:nvSpPr>
            <p:cNvPr id="3123" name="Freeform 51"/>
            <p:cNvSpPr>
              <a:spLocks noEditPoints="1"/>
            </p:cNvSpPr>
            <p:nvPr userDrawn="1"/>
          </p:nvSpPr>
          <p:spPr bwMode="auto">
            <a:xfrm>
              <a:off x="889" y="247"/>
              <a:ext cx="385" cy="294"/>
            </a:xfrm>
            <a:custGeom>
              <a:avLst/>
              <a:gdLst/>
              <a:ahLst/>
              <a:cxnLst>
                <a:cxn ang="0">
                  <a:pos x="1359" y="1148"/>
                </a:cxn>
                <a:cxn ang="0">
                  <a:pos x="1422" y="1115"/>
                </a:cxn>
                <a:cxn ang="0">
                  <a:pos x="1457" y="1082"/>
                </a:cxn>
                <a:cxn ang="0">
                  <a:pos x="1497" y="1021"/>
                </a:cxn>
                <a:cxn ang="0">
                  <a:pos x="1520" y="952"/>
                </a:cxn>
                <a:cxn ang="0">
                  <a:pos x="1525" y="0"/>
                </a:cxn>
                <a:cxn ang="0">
                  <a:pos x="1284" y="868"/>
                </a:cxn>
                <a:cxn ang="0">
                  <a:pos x="1273" y="887"/>
                </a:cxn>
                <a:cxn ang="0">
                  <a:pos x="1267" y="893"/>
                </a:cxn>
                <a:cxn ang="0">
                  <a:pos x="1244" y="901"/>
                </a:cxn>
                <a:cxn ang="0">
                  <a:pos x="1230" y="893"/>
                </a:cxn>
                <a:cxn ang="0">
                  <a:pos x="1227" y="880"/>
                </a:cxn>
                <a:cxn ang="0">
                  <a:pos x="444" y="59"/>
                </a:cxn>
                <a:cxn ang="0">
                  <a:pos x="361" y="15"/>
                </a:cxn>
                <a:cxn ang="0">
                  <a:pos x="273" y="0"/>
                </a:cxn>
                <a:cxn ang="0">
                  <a:pos x="206" y="4"/>
                </a:cxn>
                <a:cxn ang="0">
                  <a:pos x="135" y="31"/>
                </a:cxn>
                <a:cxn ang="0">
                  <a:pos x="76" y="77"/>
                </a:cxn>
                <a:cxn ang="0">
                  <a:pos x="43" y="117"/>
                </a:cxn>
                <a:cxn ang="0">
                  <a:pos x="11" y="183"/>
                </a:cxn>
                <a:cxn ang="0">
                  <a:pos x="0" y="1161"/>
                </a:cxn>
                <a:cxn ang="0">
                  <a:pos x="259" y="276"/>
                </a:cxn>
                <a:cxn ang="0">
                  <a:pos x="265" y="262"/>
                </a:cxn>
                <a:cxn ang="0">
                  <a:pos x="268" y="259"/>
                </a:cxn>
                <a:cxn ang="0">
                  <a:pos x="1048" y="1060"/>
                </a:cxn>
                <a:cxn ang="0">
                  <a:pos x="1083" y="1098"/>
                </a:cxn>
                <a:cxn ang="0">
                  <a:pos x="1157" y="1134"/>
                </a:cxn>
                <a:cxn ang="0">
                  <a:pos x="1285" y="1161"/>
                </a:cxn>
                <a:cxn ang="0">
                  <a:pos x="1244" y="1160"/>
                </a:cxn>
                <a:cxn ang="0">
                  <a:pos x="1130" y="1123"/>
                </a:cxn>
                <a:cxn ang="0">
                  <a:pos x="1064" y="1079"/>
                </a:cxn>
                <a:cxn ang="0">
                  <a:pos x="1065" y="1079"/>
                </a:cxn>
                <a:cxn ang="0">
                  <a:pos x="316" y="258"/>
                </a:cxn>
                <a:cxn ang="0">
                  <a:pos x="263" y="261"/>
                </a:cxn>
                <a:cxn ang="0">
                  <a:pos x="258" y="1160"/>
                </a:cxn>
                <a:cxn ang="0">
                  <a:pos x="1" y="233"/>
                </a:cxn>
                <a:cxn ang="0">
                  <a:pos x="21" y="161"/>
                </a:cxn>
                <a:cxn ang="0">
                  <a:pos x="59" y="96"/>
                </a:cxn>
                <a:cxn ang="0">
                  <a:pos x="76" y="77"/>
                </a:cxn>
                <a:cxn ang="0">
                  <a:pos x="114" y="46"/>
                </a:cxn>
                <a:cxn ang="0">
                  <a:pos x="182" y="12"/>
                </a:cxn>
                <a:cxn ang="0">
                  <a:pos x="258" y="1"/>
                </a:cxn>
                <a:cxn ang="0">
                  <a:pos x="333" y="8"/>
                </a:cxn>
                <a:cxn ang="0">
                  <a:pos x="417" y="43"/>
                </a:cxn>
                <a:cxn ang="0">
                  <a:pos x="495" y="101"/>
                </a:cxn>
                <a:cxn ang="0">
                  <a:pos x="1227" y="887"/>
                </a:cxn>
                <a:cxn ang="0">
                  <a:pos x="1242" y="901"/>
                </a:cxn>
                <a:cxn ang="0">
                  <a:pos x="1260" y="899"/>
                </a:cxn>
                <a:cxn ang="0">
                  <a:pos x="1274" y="889"/>
                </a:cxn>
                <a:cxn ang="0">
                  <a:pos x="1287" y="859"/>
                </a:cxn>
                <a:cxn ang="0">
                  <a:pos x="1285" y="1"/>
                </a:cxn>
                <a:cxn ang="0">
                  <a:pos x="1524" y="901"/>
                </a:cxn>
                <a:cxn ang="0">
                  <a:pos x="1512" y="976"/>
                </a:cxn>
                <a:cxn ang="0">
                  <a:pos x="1484" y="1044"/>
                </a:cxn>
                <a:cxn ang="0">
                  <a:pos x="1439" y="1099"/>
                </a:cxn>
                <a:cxn ang="0">
                  <a:pos x="1439" y="1098"/>
                </a:cxn>
                <a:cxn ang="0">
                  <a:pos x="1381" y="1139"/>
                </a:cxn>
                <a:cxn ang="0">
                  <a:pos x="1311" y="1158"/>
                </a:cxn>
              </a:cxnLst>
              <a:rect l="0" t="0" r="r" b="b"/>
              <a:pathLst>
                <a:path w="1525" h="1161">
                  <a:moveTo>
                    <a:pt x="1311" y="1160"/>
                  </a:moveTo>
                  <a:lnTo>
                    <a:pt x="1335" y="1156"/>
                  </a:lnTo>
                  <a:lnTo>
                    <a:pt x="1359" y="1148"/>
                  </a:lnTo>
                  <a:lnTo>
                    <a:pt x="1381" y="1140"/>
                  </a:lnTo>
                  <a:lnTo>
                    <a:pt x="1402" y="1129"/>
                  </a:lnTo>
                  <a:lnTo>
                    <a:pt x="1422" y="1115"/>
                  </a:lnTo>
                  <a:lnTo>
                    <a:pt x="1439" y="1099"/>
                  </a:lnTo>
                  <a:lnTo>
                    <a:pt x="1441" y="1099"/>
                  </a:lnTo>
                  <a:lnTo>
                    <a:pt x="1457" y="1082"/>
                  </a:lnTo>
                  <a:lnTo>
                    <a:pt x="1472" y="1064"/>
                  </a:lnTo>
                  <a:lnTo>
                    <a:pt x="1486" y="1044"/>
                  </a:lnTo>
                  <a:lnTo>
                    <a:pt x="1497" y="1021"/>
                  </a:lnTo>
                  <a:lnTo>
                    <a:pt x="1507" y="1000"/>
                  </a:lnTo>
                  <a:lnTo>
                    <a:pt x="1514" y="976"/>
                  </a:lnTo>
                  <a:lnTo>
                    <a:pt x="1520" y="952"/>
                  </a:lnTo>
                  <a:lnTo>
                    <a:pt x="1524" y="927"/>
                  </a:lnTo>
                  <a:lnTo>
                    <a:pt x="1525" y="901"/>
                  </a:lnTo>
                  <a:lnTo>
                    <a:pt x="1525" y="0"/>
                  </a:lnTo>
                  <a:lnTo>
                    <a:pt x="1285" y="0"/>
                  </a:lnTo>
                  <a:lnTo>
                    <a:pt x="1285" y="859"/>
                  </a:lnTo>
                  <a:lnTo>
                    <a:pt x="1284" y="868"/>
                  </a:lnTo>
                  <a:lnTo>
                    <a:pt x="1281" y="875"/>
                  </a:lnTo>
                  <a:lnTo>
                    <a:pt x="1273" y="889"/>
                  </a:lnTo>
                  <a:lnTo>
                    <a:pt x="1273" y="887"/>
                  </a:lnTo>
                  <a:lnTo>
                    <a:pt x="1273" y="889"/>
                  </a:lnTo>
                  <a:lnTo>
                    <a:pt x="1273" y="887"/>
                  </a:lnTo>
                  <a:lnTo>
                    <a:pt x="1267" y="893"/>
                  </a:lnTo>
                  <a:lnTo>
                    <a:pt x="1260" y="897"/>
                  </a:lnTo>
                  <a:lnTo>
                    <a:pt x="1253" y="900"/>
                  </a:lnTo>
                  <a:lnTo>
                    <a:pt x="1244" y="901"/>
                  </a:lnTo>
                  <a:lnTo>
                    <a:pt x="1242" y="900"/>
                  </a:lnTo>
                  <a:lnTo>
                    <a:pt x="1236" y="899"/>
                  </a:lnTo>
                  <a:lnTo>
                    <a:pt x="1230" y="893"/>
                  </a:lnTo>
                  <a:lnTo>
                    <a:pt x="1229" y="887"/>
                  </a:lnTo>
                  <a:lnTo>
                    <a:pt x="1229" y="880"/>
                  </a:lnTo>
                  <a:lnTo>
                    <a:pt x="1227" y="880"/>
                  </a:lnTo>
                  <a:lnTo>
                    <a:pt x="495" y="100"/>
                  </a:lnTo>
                  <a:lnTo>
                    <a:pt x="471" y="79"/>
                  </a:lnTo>
                  <a:lnTo>
                    <a:pt x="444" y="59"/>
                  </a:lnTo>
                  <a:lnTo>
                    <a:pt x="417" y="42"/>
                  </a:lnTo>
                  <a:lnTo>
                    <a:pt x="390" y="28"/>
                  </a:lnTo>
                  <a:lnTo>
                    <a:pt x="361" y="15"/>
                  </a:lnTo>
                  <a:lnTo>
                    <a:pt x="333" y="7"/>
                  </a:lnTo>
                  <a:lnTo>
                    <a:pt x="303" y="1"/>
                  </a:lnTo>
                  <a:lnTo>
                    <a:pt x="273" y="0"/>
                  </a:lnTo>
                  <a:lnTo>
                    <a:pt x="258" y="0"/>
                  </a:lnTo>
                  <a:lnTo>
                    <a:pt x="231" y="1"/>
                  </a:lnTo>
                  <a:lnTo>
                    <a:pt x="206" y="4"/>
                  </a:lnTo>
                  <a:lnTo>
                    <a:pt x="182" y="11"/>
                  </a:lnTo>
                  <a:lnTo>
                    <a:pt x="158" y="19"/>
                  </a:lnTo>
                  <a:lnTo>
                    <a:pt x="135" y="31"/>
                  </a:lnTo>
                  <a:lnTo>
                    <a:pt x="114" y="45"/>
                  </a:lnTo>
                  <a:lnTo>
                    <a:pt x="94" y="60"/>
                  </a:lnTo>
                  <a:lnTo>
                    <a:pt x="76" y="77"/>
                  </a:lnTo>
                  <a:lnTo>
                    <a:pt x="74" y="77"/>
                  </a:lnTo>
                  <a:lnTo>
                    <a:pt x="57" y="96"/>
                  </a:lnTo>
                  <a:lnTo>
                    <a:pt x="43" y="117"/>
                  </a:lnTo>
                  <a:lnTo>
                    <a:pt x="31" y="138"/>
                  </a:lnTo>
                  <a:lnTo>
                    <a:pt x="19" y="161"/>
                  </a:lnTo>
                  <a:lnTo>
                    <a:pt x="11" y="183"/>
                  </a:lnTo>
                  <a:lnTo>
                    <a:pt x="4" y="207"/>
                  </a:lnTo>
                  <a:lnTo>
                    <a:pt x="0" y="233"/>
                  </a:lnTo>
                  <a:lnTo>
                    <a:pt x="0" y="1161"/>
                  </a:lnTo>
                  <a:lnTo>
                    <a:pt x="258" y="1161"/>
                  </a:lnTo>
                  <a:lnTo>
                    <a:pt x="259" y="1160"/>
                  </a:lnTo>
                  <a:lnTo>
                    <a:pt x="259" y="276"/>
                  </a:lnTo>
                  <a:lnTo>
                    <a:pt x="261" y="269"/>
                  </a:lnTo>
                  <a:lnTo>
                    <a:pt x="265" y="261"/>
                  </a:lnTo>
                  <a:lnTo>
                    <a:pt x="265" y="262"/>
                  </a:lnTo>
                  <a:lnTo>
                    <a:pt x="265" y="261"/>
                  </a:lnTo>
                  <a:lnTo>
                    <a:pt x="265" y="262"/>
                  </a:lnTo>
                  <a:lnTo>
                    <a:pt x="268" y="259"/>
                  </a:lnTo>
                  <a:lnTo>
                    <a:pt x="316" y="259"/>
                  </a:lnTo>
                  <a:lnTo>
                    <a:pt x="1048" y="1061"/>
                  </a:lnTo>
                  <a:lnTo>
                    <a:pt x="1048" y="1060"/>
                  </a:lnTo>
                  <a:lnTo>
                    <a:pt x="1064" y="1079"/>
                  </a:lnTo>
                  <a:lnTo>
                    <a:pt x="1064" y="1081"/>
                  </a:lnTo>
                  <a:lnTo>
                    <a:pt x="1083" y="1098"/>
                  </a:lnTo>
                  <a:lnTo>
                    <a:pt x="1106" y="1112"/>
                  </a:lnTo>
                  <a:lnTo>
                    <a:pt x="1130" y="1124"/>
                  </a:lnTo>
                  <a:lnTo>
                    <a:pt x="1157" y="1134"/>
                  </a:lnTo>
                  <a:lnTo>
                    <a:pt x="1185" y="1144"/>
                  </a:lnTo>
                  <a:lnTo>
                    <a:pt x="1244" y="1161"/>
                  </a:lnTo>
                  <a:lnTo>
                    <a:pt x="1285" y="1161"/>
                  </a:lnTo>
                  <a:lnTo>
                    <a:pt x="1311" y="1160"/>
                  </a:lnTo>
                  <a:close/>
                  <a:moveTo>
                    <a:pt x="1285" y="1160"/>
                  </a:moveTo>
                  <a:lnTo>
                    <a:pt x="1244" y="1160"/>
                  </a:lnTo>
                  <a:lnTo>
                    <a:pt x="1185" y="1143"/>
                  </a:lnTo>
                  <a:lnTo>
                    <a:pt x="1157" y="1133"/>
                  </a:lnTo>
                  <a:lnTo>
                    <a:pt x="1130" y="1123"/>
                  </a:lnTo>
                  <a:lnTo>
                    <a:pt x="1106" y="1110"/>
                  </a:lnTo>
                  <a:lnTo>
                    <a:pt x="1083" y="1096"/>
                  </a:lnTo>
                  <a:lnTo>
                    <a:pt x="1064" y="1079"/>
                  </a:lnTo>
                  <a:lnTo>
                    <a:pt x="1065" y="1079"/>
                  </a:lnTo>
                  <a:lnTo>
                    <a:pt x="1064" y="1079"/>
                  </a:lnTo>
                  <a:lnTo>
                    <a:pt x="1065" y="1079"/>
                  </a:lnTo>
                  <a:lnTo>
                    <a:pt x="1050" y="1060"/>
                  </a:lnTo>
                  <a:lnTo>
                    <a:pt x="1048" y="1060"/>
                  </a:lnTo>
                  <a:lnTo>
                    <a:pt x="316" y="258"/>
                  </a:lnTo>
                  <a:lnTo>
                    <a:pt x="268" y="258"/>
                  </a:lnTo>
                  <a:lnTo>
                    <a:pt x="265" y="261"/>
                  </a:lnTo>
                  <a:lnTo>
                    <a:pt x="263" y="261"/>
                  </a:lnTo>
                  <a:lnTo>
                    <a:pt x="259" y="269"/>
                  </a:lnTo>
                  <a:lnTo>
                    <a:pt x="258" y="276"/>
                  </a:lnTo>
                  <a:lnTo>
                    <a:pt x="258" y="1160"/>
                  </a:lnTo>
                  <a:lnTo>
                    <a:pt x="0" y="1160"/>
                  </a:lnTo>
                  <a:lnTo>
                    <a:pt x="1" y="1160"/>
                  </a:lnTo>
                  <a:lnTo>
                    <a:pt x="1" y="233"/>
                  </a:lnTo>
                  <a:lnTo>
                    <a:pt x="5" y="207"/>
                  </a:lnTo>
                  <a:lnTo>
                    <a:pt x="12" y="183"/>
                  </a:lnTo>
                  <a:lnTo>
                    <a:pt x="21" y="161"/>
                  </a:lnTo>
                  <a:lnTo>
                    <a:pt x="32" y="138"/>
                  </a:lnTo>
                  <a:lnTo>
                    <a:pt x="45" y="117"/>
                  </a:lnTo>
                  <a:lnTo>
                    <a:pt x="59" y="96"/>
                  </a:lnTo>
                  <a:lnTo>
                    <a:pt x="76" y="77"/>
                  </a:lnTo>
                  <a:lnTo>
                    <a:pt x="76" y="79"/>
                  </a:lnTo>
                  <a:lnTo>
                    <a:pt x="76" y="77"/>
                  </a:lnTo>
                  <a:lnTo>
                    <a:pt x="76" y="79"/>
                  </a:lnTo>
                  <a:lnTo>
                    <a:pt x="94" y="62"/>
                  </a:lnTo>
                  <a:lnTo>
                    <a:pt x="114" y="46"/>
                  </a:lnTo>
                  <a:lnTo>
                    <a:pt x="135" y="32"/>
                  </a:lnTo>
                  <a:lnTo>
                    <a:pt x="158" y="21"/>
                  </a:lnTo>
                  <a:lnTo>
                    <a:pt x="182" y="12"/>
                  </a:lnTo>
                  <a:lnTo>
                    <a:pt x="206" y="5"/>
                  </a:lnTo>
                  <a:lnTo>
                    <a:pt x="231" y="2"/>
                  </a:lnTo>
                  <a:lnTo>
                    <a:pt x="258" y="1"/>
                  </a:lnTo>
                  <a:lnTo>
                    <a:pt x="273" y="1"/>
                  </a:lnTo>
                  <a:lnTo>
                    <a:pt x="303" y="2"/>
                  </a:lnTo>
                  <a:lnTo>
                    <a:pt x="333" y="8"/>
                  </a:lnTo>
                  <a:lnTo>
                    <a:pt x="361" y="17"/>
                  </a:lnTo>
                  <a:lnTo>
                    <a:pt x="390" y="29"/>
                  </a:lnTo>
                  <a:lnTo>
                    <a:pt x="417" y="43"/>
                  </a:lnTo>
                  <a:lnTo>
                    <a:pt x="444" y="60"/>
                  </a:lnTo>
                  <a:lnTo>
                    <a:pt x="471" y="80"/>
                  </a:lnTo>
                  <a:lnTo>
                    <a:pt x="495" y="101"/>
                  </a:lnTo>
                  <a:lnTo>
                    <a:pt x="1227" y="882"/>
                  </a:lnTo>
                  <a:lnTo>
                    <a:pt x="1227" y="880"/>
                  </a:lnTo>
                  <a:lnTo>
                    <a:pt x="1227" y="887"/>
                  </a:lnTo>
                  <a:lnTo>
                    <a:pt x="1229" y="893"/>
                  </a:lnTo>
                  <a:lnTo>
                    <a:pt x="1236" y="900"/>
                  </a:lnTo>
                  <a:lnTo>
                    <a:pt x="1242" y="901"/>
                  </a:lnTo>
                  <a:lnTo>
                    <a:pt x="1244" y="903"/>
                  </a:lnTo>
                  <a:lnTo>
                    <a:pt x="1253" y="901"/>
                  </a:lnTo>
                  <a:lnTo>
                    <a:pt x="1260" y="899"/>
                  </a:lnTo>
                  <a:lnTo>
                    <a:pt x="1267" y="894"/>
                  </a:lnTo>
                  <a:lnTo>
                    <a:pt x="1273" y="889"/>
                  </a:lnTo>
                  <a:lnTo>
                    <a:pt x="1274" y="889"/>
                  </a:lnTo>
                  <a:lnTo>
                    <a:pt x="1282" y="875"/>
                  </a:lnTo>
                  <a:lnTo>
                    <a:pt x="1285" y="868"/>
                  </a:lnTo>
                  <a:lnTo>
                    <a:pt x="1287" y="859"/>
                  </a:lnTo>
                  <a:lnTo>
                    <a:pt x="1287" y="0"/>
                  </a:lnTo>
                  <a:lnTo>
                    <a:pt x="1285" y="0"/>
                  </a:lnTo>
                  <a:lnTo>
                    <a:pt x="1285" y="1"/>
                  </a:lnTo>
                  <a:lnTo>
                    <a:pt x="1524" y="1"/>
                  </a:lnTo>
                  <a:lnTo>
                    <a:pt x="1524" y="0"/>
                  </a:lnTo>
                  <a:lnTo>
                    <a:pt x="1524" y="901"/>
                  </a:lnTo>
                  <a:lnTo>
                    <a:pt x="1522" y="927"/>
                  </a:lnTo>
                  <a:lnTo>
                    <a:pt x="1518" y="952"/>
                  </a:lnTo>
                  <a:lnTo>
                    <a:pt x="1512" y="976"/>
                  </a:lnTo>
                  <a:lnTo>
                    <a:pt x="1505" y="1000"/>
                  </a:lnTo>
                  <a:lnTo>
                    <a:pt x="1496" y="1021"/>
                  </a:lnTo>
                  <a:lnTo>
                    <a:pt x="1484" y="1044"/>
                  </a:lnTo>
                  <a:lnTo>
                    <a:pt x="1470" y="1064"/>
                  </a:lnTo>
                  <a:lnTo>
                    <a:pt x="1456" y="1082"/>
                  </a:lnTo>
                  <a:lnTo>
                    <a:pt x="1439" y="1099"/>
                  </a:lnTo>
                  <a:lnTo>
                    <a:pt x="1439" y="1098"/>
                  </a:lnTo>
                  <a:lnTo>
                    <a:pt x="1439" y="1099"/>
                  </a:lnTo>
                  <a:lnTo>
                    <a:pt x="1439" y="1098"/>
                  </a:lnTo>
                  <a:lnTo>
                    <a:pt x="1422" y="1113"/>
                  </a:lnTo>
                  <a:lnTo>
                    <a:pt x="1402" y="1127"/>
                  </a:lnTo>
                  <a:lnTo>
                    <a:pt x="1381" y="1139"/>
                  </a:lnTo>
                  <a:lnTo>
                    <a:pt x="1359" y="1147"/>
                  </a:lnTo>
                  <a:lnTo>
                    <a:pt x="1335" y="1154"/>
                  </a:lnTo>
                  <a:lnTo>
                    <a:pt x="1311" y="1158"/>
                  </a:lnTo>
                  <a:lnTo>
                    <a:pt x="1285" y="1160"/>
                  </a:lnTo>
                  <a:close/>
                </a:path>
              </a:pathLst>
            </a:custGeom>
            <a:solidFill>
              <a:srgbClr val="000000"/>
            </a:solidFill>
            <a:ln w="0">
              <a:solidFill>
                <a:srgbClr val="000000"/>
              </a:solidFill>
              <a:prstDash val="solid"/>
              <a:round/>
              <a:headEnd/>
              <a:tailEnd/>
            </a:ln>
          </p:spPr>
          <p:txBody>
            <a:bodyPr/>
            <a:lstStyle/>
            <a:p>
              <a:endParaRPr lang="es-ES">
                <a:solidFill>
                  <a:srgbClr val="000000"/>
                </a:solidFill>
                <a:latin typeface="Futura Book" pitchFamily="34" charset="0"/>
              </a:endParaRPr>
            </a:p>
          </p:txBody>
        </p:sp>
        <p:sp>
          <p:nvSpPr>
            <p:cNvPr id="3124" name="Freeform 52"/>
            <p:cNvSpPr>
              <a:spLocks/>
            </p:cNvSpPr>
            <p:nvPr userDrawn="1"/>
          </p:nvSpPr>
          <p:spPr bwMode="auto">
            <a:xfrm>
              <a:off x="1313" y="247"/>
              <a:ext cx="675" cy="294"/>
            </a:xfrm>
            <a:custGeom>
              <a:avLst/>
              <a:gdLst/>
              <a:ahLst/>
              <a:cxnLst>
                <a:cxn ang="0">
                  <a:pos x="1444" y="701"/>
                </a:cxn>
                <a:cxn ang="0">
                  <a:pos x="1483" y="712"/>
                </a:cxn>
                <a:cxn ang="0">
                  <a:pos x="1511" y="748"/>
                </a:cxn>
                <a:cxn ang="0">
                  <a:pos x="1523" y="801"/>
                </a:cxn>
                <a:cxn ang="0">
                  <a:pos x="1511" y="854"/>
                </a:cxn>
                <a:cxn ang="0">
                  <a:pos x="1483" y="889"/>
                </a:cxn>
                <a:cxn ang="0">
                  <a:pos x="1444" y="901"/>
                </a:cxn>
                <a:cxn ang="0">
                  <a:pos x="275" y="899"/>
                </a:cxn>
                <a:cxn ang="0">
                  <a:pos x="247" y="879"/>
                </a:cxn>
                <a:cxn ang="0">
                  <a:pos x="237" y="838"/>
                </a:cxn>
                <a:cxn ang="0">
                  <a:pos x="0" y="0"/>
                </a:cxn>
                <a:cxn ang="0">
                  <a:pos x="3" y="866"/>
                </a:cxn>
                <a:cxn ang="0">
                  <a:pos x="28" y="959"/>
                </a:cxn>
                <a:cxn ang="0">
                  <a:pos x="76" y="1040"/>
                </a:cxn>
                <a:cxn ang="0">
                  <a:pos x="142" y="1103"/>
                </a:cxn>
                <a:cxn ang="0">
                  <a:pos x="223" y="1144"/>
                </a:cxn>
                <a:cxn ang="0">
                  <a:pos x="316" y="1160"/>
                </a:cxn>
                <a:cxn ang="0">
                  <a:pos x="1513" y="1156"/>
                </a:cxn>
                <a:cxn ang="0">
                  <a:pos x="1600" y="1127"/>
                </a:cxn>
                <a:cxn ang="0">
                  <a:pos x="1674" y="1074"/>
                </a:cxn>
                <a:cxn ang="0">
                  <a:pos x="1732" y="1002"/>
                </a:cxn>
                <a:cxn ang="0">
                  <a:pos x="1768" y="914"/>
                </a:cxn>
                <a:cxn ang="0">
                  <a:pos x="1781" y="817"/>
                </a:cxn>
                <a:cxn ang="0">
                  <a:pos x="1777" y="732"/>
                </a:cxn>
                <a:cxn ang="0">
                  <a:pos x="1749" y="643"/>
                </a:cxn>
                <a:cxn ang="0">
                  <a:pos x="1698" y="568"/>
                </a:cxn>
                <a:cxn ang="0">
                  <a:pos x="1630" y="509"/>
                </a:cxn>
                <a:cxn ang="0">
                  <a:pos x="1550" y="472"/>
                </a:cxn>
                <a:cxn ang="0">
                  <a:pos x="1465" y="458"/>
                </a:cxn>
                <a:cxn ang="0">
                  <a:pos x="706" y="454"/>
                </a:cxn>
                <a:cxn ang="0">
                  <a:pos x="667" y="437"/>
                </a:cxn>
                <a:cxn ang="0">
                  <a:pos x="645" y="409"/>
                </a:cxn>
                <a:cxn ang="0">
                  <a:pos x="635" y="376"/>
                </a:cxn>
                <a:cxn ang="0">
                  <a:pos x="632" y="337"/>
                </a:cxn>
                <a:cxn ang="0">
                  <a:pos x="645" y="300"/>
                </a:cxn>
                <a:cxn ang="0">
                  <a:pos x="680" y="271"/>
                </a:cxn>
                <a:cxn ang="0">
                  <a:pos x="732" y="258"/>
                </a:cxn>
                <a:cxn ang="0">
                  <a:pos x="1940" y="1160"/>
                </a:cxn>
                <a:cxn ang="0">
                  <a:pos x="2178" y="258"/>
                </a:cxn>
                <a:cxn ang="0">
                  <a:pos x="2673" y="0"/>
                </a:cxn>
                <a:cxn ang="0">
                  <a:pos x="648" y="4"/>
                </a:cxn>
                <a:cxn ang="0">
                  <a:pos x="560" y="32"/>
                </a:cxn>
                <a:cxn ang="0">
                  <a:pos x="487" y="83"/>
                </a:cxn>
                <a:cxn ang="0">
                  <a:pos x="429" y="152"/>
                </a:cxn>
                <a:cxn ang="0">
                  <a:pos x="392" y="234"/>
                </a:cxn>
                <a:cxn ang="0">
                  <a:pos x="380" y="321"/>
                </a:cxn>
                <a:cxn ang="0">
                  <a:pos x="384" y="432"/>
                </a:cxn>
                <a:cxn ang="0">
                  <a:pos x="413" y="527"/>
                </a:cxn>
                <a:cxn ang="0">
                  <a:pos x="470" y="608"/>
                </a:cxn>
                <a:cxn ang="0">
                  <a:pos x="549" y="666"/>
                </a:cxn>
                <a:cxn ang="0">
                  <a:pos x="643" y="697"/>
                </a:cxn>
              </a:cxnLst>
              <a:rect l="0" t="0" r="r" b="b"/>
              <a:pathLst>
                <a:path w="2673" h="1160">
                  <a:moveTo>
                    <a:pt x="696" y="701"/>
                  </a:moveTo>
                  <a:lnTo>
                    <a:pt x="1444" y="701"/>
                  </a:lnTo>
                  <a:lnTo>
                    <a:pt x="1465" y="704"/>
                  </a:lnTo>
                  <a:lnTo>
                    <a:pt x="1483" y="712"/>
                  </a:lnTo>
                  <a:lnTo>
                    <a:pt x="1499" y="728"/>
                  </a:lnTo>
                  <a:lnTo>
                    <a:pt x="1511" y="748"/>
                  </a:lnTo>
                  <a:lnTo>
                    <a:pt x="1520" y="772"/>
                  </a:lnTo>
                  <a:lnTo>
                    <a:pt x="1523" y="801"/>
                  </a:lnTo>
                  <a:lnTo>
                    <a:pt x="1520" y="828"/>
                  </a:lnTo>
                  <a:lnTo>
                    <a:pt x="1511" y="854"/>
                  </a:lnTo>
                  <a:lnTo>
                    <a:pt x="1499" y="873"/>
                  </a:lnTo>
                  <a:lnTo>
                    <a:pt x="1483" y="889"/>
                  </a:lnTo>
                  <a:lnTo>
                    <a:pt x="1465" y="899"/>
                  </a:lnTo>
                  <a:lnTo>
                    <a:pt x="1444" y="901"/>
                  </a:lnTo>
                  <a:lnTo>
                    <a:pt x="295" y="901"/>
                  </a:lnTo>
                  <a:lnTo>
                    <a:pt x="275" y="899"/>
                  </a:lnTo>
                  <a:lnTo>
                    <a:pt x="258" y="892"/>
                  </a:lnTo>
                  <a:lnTo>
                    <a:pt x="247" y="879"/>
                  </a:lnTo>
                  <a:lnTo>
                    <a:pt x="240" y="861"/>
                  </a:lnTo>
                  <a:lnTo>
                    <a:pt x="237" y="838"/>
                  </a:lnTo>
                  <a:lnTo>
                    <a:pt x="237" y="0"/>
                  </a:lnTo>
                  <a:lnTo>
                    <a:pt x="0" y="0"/>
                  </a:lnTo>
                  <a:lnTo>
                    <a:pt x="0" y="817"/>
                  </a:lnTo>
                  <a:lnTo>
                    <a:pt x="3" y="866"/>
                  </a:lnTo>
                  <a:lnTo>
                    <a:pt x="13" y="914"/>
                  </a:lnTo>
                  <a:lnTo>
                    <a:pt x="28" y="959"/>
                  </a:lnTo>
                  <a:lnTo>
                    <a:pt x="49" y="1002"/>
                  </a:lnTo>
                  <a:lnTo>
                    <a:pt x="76" y="1040"/>
                  </a:lnTo>
                  <a:lnTo>
                    <a:pt x="107" y="1074"/>
                  </a:lnTo>
                  <a:lnTo>
                    <a:pt x="142" y="1103"/>
                  </a:lnTo>
                  <a:lnTo>
                    <a:pt x="181" y="1127"/>
                  </a:lnTo>
                  <a:lnTo>
                    <a:pt x="223" y="1144"/>
                  </a:lnTo>
                  <a:lnTo>
                    <a:pt x="268" y="1156"/>
                  </a:lnTo>
                  <a:lnTo>
                    <a:pt x="316" y="1160"/>
                  </a:lnTo>
                  <a:lnTo>
                    <a:pt x="1465" y="1160"/>
                  </a:lnTo>
                  <a:lnTo>
                    <a:pt x="1513" y="1156"/>
                  </a:lnTo>
                  <a:lnTo>
                    <a:pt x="1558" y="1144"/>
                  </a:lnTo>
                  <a:lnTo>
                    <a:pt x="1600" y="1127"/>
                  </a:lnTo>
                  <a:lnTo>
                    <a:pt x="1638" y="1103"/>
                  </a:lnTo>
                  <a:lnTo>
                    <a:pt x="1674" y="1074"/>
                  </a:lnTo>
                  <a:lnTo>
                    <a:pt x="1705" y="1040"/>
                  </a:lnTo>
                  <a:lnTo>
                    <a:pt x="1732" y="1002"/>
                  </a:lnTo>
                  <a:lnTo>
                    <a:pt x="1753" y="959"/>
                  </a:lnTo>
                  <a:lnTo>
                    <a:pt x="1768" y="914"/>
                  </a:lnTo>
                  <a:lnTo>
                    <a:pt x="1778" y="866"/>
                  </a:lnTo>
                  <a:lnTo>
                    <a:pt x="1781" y="817"/>
                  </a:lnTo>
                  <a:lnTo>
                    <a:pt x="1781" y="780"/>
                  </a:lnTo>
                  <a:lnTo>
                    <a:pt x="1777" y="732"/>
                  </a:lnTo>
                  <a:lnTo>
                    <a:pt x="1767" y="687"/>
                  </a:lnTo>
                  <a:lnTo>
                    <a:pt x="1749" y="643"/>
                  </a:lnTo>
                  <a:lnTo>
                    <a:pt x="1726" y="604"/>
                  </a:lnTo>
                  <a:lnTo>
                    <a:pt x="1698" y="568"/>
                  </a:lnTo>
                  <a:lnTo>
                    <a:pt x="1665" y="537"/>
                  </a:lnTo>
                  <a:lnTo>
                    <a:pt x="1630" y="509"/>
                  </a:lnTo>
                  <a:lnTo>
                    <a:pt x="1590" y="488"/>
                  </a:lnTo>
                  <a:lnTo>
                    <a:pt x="1550" y="472"/>
                  </a:lnTo>
                  <a:lnTo>
                    <a:pt x="1507" y="461"/>
                  </a:lnTo>
                  <a:lnTo>
                    <a:pt x="1465" y="458"/>
                  </a:lnTo>
                  <a:lnTo>
                    <a:pt x="732" y="458"/>
                  </a:lnTo>
                  <a:lnTo>
                    <a:pt x="706" y="454"/>
                  </a:lnTo>
                  <a:lnTo>
                    <a:pt x="684" y="447"/>
                  </a:lnTo>
                  <a:lnTo>
                    <a:pt x="667" y="437"/>
                  </a:lnTo>
                  <a:lnTo>
                    <a:pt x="655" y="424"/>
                  </a:lnTo>
                  <a:lnTo>
                    <a:pt x="645" y="409"/>
                  </a:lnTo>
                  <a:lnTo>
                    <a:pt x="639" y="393"/>
                  </a:lnTo>
                  <a:lnTo>
                    <a:pt x="635" y="376"/>
                  </a:lnTo>
                  <a:lnTo>
                    <a:pt x="632" y="358"/>
                  </a:lnTo>
                  <a:lnTo>
                    <a:pt x="632" y="337"/>
                  </a:lnTo>
                  <a:lnTo>
                    <a:pt x="635" y="319"/>
                  </a:lnTo>
                  <a:lnTo>
                    <a:pt x="645" y="300"/>
                  </a:lnTo>
                  <a:lnTo>
                    <a:pt x="660" y="283"/>
                  </a:lnTo>
                  <a:lnTo>
                    <a:pt x="680" y="271"/>
                  </a:lnTo>
                  <a:lnTo>
                    <a:pt x="706" y="261"/>
                  </a:lnTo>
                  <a:lnTo>
                    <a:pt x="732" y="258"/>
                  </a:lnTo>
                  <a:lnTo>
                    <a:pt x="1940" y="258"/>
                  </a:lnTo>
                  <a:lnTo>
                    <a:pt x="1940" y="1160"/>
                  </a:lnTo>
                  <a:lnTo>
                    <a:pt x="2178" y="1160"/>
                  </a:lnTo>
                  <a:lnTo>
                    <a:pt x="2178" y="258"/>
                  </a:lnTo>
                  <a:lnTo>
                    <a:pt x="2673" y="258"/>
                  </a:lnTo>
                  <a:lnTo>
                    <a:pt x="2673" y="0"/>
                  </a:lnTo>
                  <a:lnTo>
                    <a:pt x="696" y="0"/>
                  </a:lnTo>
                  <a:lnTo>
                    <a:pt x="648" y="4"/>
                  </a:lnTo>
                  <a:lnTo>
                    <a:pt x="602" y="14"/>
                  </a:lnTo>
                  <a:lnTo>
                    <a:pt x="560" y="32"/>
                  </a:lnTo>
                  <a:lnTo>
                    <a:pt x="522" y="55"/>
                  </a:lnTo>
                  <a:lnTo>
                    <a:pt x="487" y="83"/>
                  </a:lnTo>
                  <a:lnTo>
                    <a:pt x="456" y="115"/>
                  </a:lnTo>
                  <a:lnTo>
                    <a:pt x="429" y="152"/>
                  </a:lnTo>
                  <a:lnTo>
                    <a:pt x="408" y="192"/>
                  </a:lnTo>
                  <a:lnTo>
                    <a:pt x="392" y="234"/>
                  </a:lnTo>
                  <a:lnTo>
                    <a:pt x="382" y="278"/>
                  </a:lnTo>
                  <a:lnTo>
                    <a:pt x="380" y="321"/>
                  </a:lnTo>
                  <a:lnTo>
                    <a:pt x="380" y="379"/>
                  </a:lnTo>
                  <a:lnTo>
                    <a:pt x="384" y="432"/>
                  </a:lnTo>
                  <a:lnTo>
                    <a:pt x="395" y="481"/>
                  </a:lnTo>
                  <a:lnTo>
                    <a:pt x="413" y="527"/>
                  </a:lnTo>
                  <a:lnTo>
                    <a:pt x="439" y="570"/>
                  </a:lnTo>
                  <a:lnTo>
                    <a:pt x="470" y="608"/>
                  </a:lnTo>
                  <a:lnTo>
                    <a:pt x="507" y="639"/>
                  </a:lnTo>
                  <a:lnTo>
                    <a:pt x="549" y="666"/>
                  </a:lnTo>
                  <a:lnTo>
                    <a:pt x="594" y="684"/>
                  </a:lnTo>
                  <a:lnTo>
                    <a:pt x="643" y="697"/>
                  </a:lnTo>
                  <a:lnTo>
                    <a:pt x="696" y="701"/>
                  </a:lnTo>
                  <a:close/>
                </a:path>
              </a:pathLst>
            </a:custGeom>
            <a:solidFill>
              <a:srgbClr val="000000"/>
            </a:solidFill>
            <a:ln w="0">
              <a:solidFill>
                <a:srgbClr val="000000"/>
              </a:solidFill>
              <a:prstDash val="solid"/>
              <a:round/>
              <a:headEnd/>
              <a:tailEnd/>
            </a:ln>
          </p:spPr>
          <p:txBody>
            <a:bodyPr/>
            <a:lstStyle/>
            <a:p>
              <a:endParaRPr lang="es-ES">
                <a:solidFill>
                  <a:srgbClr val="000000"/>
                </a:solidFill>
                <a:latin typeface="Futura Book" pitchFamily="34" charset="0"/>
              </a:endParaRPr>
            </a:p>
          </p:txBody>
        </p:sp>
        <p:sp>
          <p:nvSpPr>
            <p:cNvPr id="3125" name="Freeform 53"/>
            <p:cNvSpPr>
              <a:spLocks noEditPoints="1"/>
            </p:cNvSpPr>
            <p:nvPr userDrawn="1"/>
          </p:nvSpPr>
          <p:spPr bwMode="auto">
            <a:xfrm>
              <a:off x="1313" y="247"/>
              <a:ext cx="676" cy="294"/>
            </a:xfrm>
            <a:custGeom>
              <a:avLst/>
              <a:gdLst/>
              <a:ahLst/>
              <a:cxnLst>
                <a:cxn ang="0">
                  <a:pos x="1509" y="742"/>
                </a:cxn>
                <a:cxn ang="0">
                  <a:pos x="1509" y="859"/>
                </a:cxn>
                <a:cxn ang="0">
                  <a:pos x="1473" y="893"/>
                </a:cxn>
                <a:cxn ang="0">
                  <a:pos x="261" y="892"/>
                </a:cxn>
                <a:cxn ang="0">
                  <a:pos x="238" y="854"/>
                </a:cxn>
                <a:cxn ang="0">
                  <a:pos x="13" y="917"/>
                </a:cxn>
                <a:cxn ang="0">
                  <a:pos x="113" y="1081"/>
                </a:cxn>
                <a:cxn ang="0">
                  <a:pos x="284" y="1158"/>
                </a:cxn>
                <a:cxn ang="0">
                  <a:pos x="1590" y="1133"/>
                </a:cxn>
                <a:cxn ang="0">
                  <a:pos x="1729" y="1006"/>
                </a:cxn>
                <a:cxn ang="0">
                  <a:pos x="1782" y="817"/>
                </a:cxn>
                <a:cxn ang="0">
                  <a:pos x="1740" y="626"/>
                </a:cxn>
                <a:cxn ang="0">
                  <a:pos x="1634" y="512"/>
                </a:cxn>
                <a:cxn ang="0">
                  <a:pos x="1465" y="458"/>
                </a:cxn>
                <a:cxn ang="0">
                  <a:pos x="655" y="423"/>
                </a:cxn>
                <a:cxn ang="0">
                  <a:pos x="646" y="409"/>
                </a:cxn>
                <a:cxn ang="0">
                  <a:pos x="641" y="309"/>
                </a:cxn>
                <a:cxn ang="0">
                  <a:pos x="660" y="283"/>
                </a:cxn>
                <a:cxn ang="0">
                  <a:pos x="1940" y="259"/>
                </a:cxn>
                <a:cxn ang="0">
                  <a:pos x="2178" y="258"/>
                </a:cxn>
                <a:cxn ang="0">
                  <a:pos x="663" y="1"/>
                </a:cxn>
                <a:cxn ang="0">
                  <a:pos x="492" y="77"/>
                </a:cxn>
                <a:cxn ang="0">
                  <a:pos x="404" y="201"/>
                </a:cxn>
                <a:cxn ang="0">
                  <a:pos x="381" y="413"/>
                </a:cxn>
                <a:cxn ang="0">
                  <a:pos x="450" y="585"/>
                </a:cxn>
                <a:cxn ang="0">
                  <a:pos x="600" y="687"/>
                </a:cxn>
                <a:cxn ang="0">
                  <a:pos x="663" y="698"/>
                </a:cxn>
                <a:cxn ang="0">
                  <a:pos x="492" y="628"/>
                </a:cxn>
                <a:cxn ang="0">
                  <a:pos x="471" y="608"/>
                </a:cxn>
                <a:cxn ang="0">
                  <a:pos x="387" y="444"/>
                </a:cxn>
                <a:cxn ang="0">
                  <a:pos x="394" y="231"/>
                </a:cxn>
                <a:cxn ang="0">
                  <a:pos x="470" y="100"/>
                </a:cxn>
                <a:cxn ang="0">
                  <a:pos x="570" y="28"/>
                </a:cxn>
                <a:cxn ang="0">
                  <a:pos x="2673" y="0"/>
                </a:cxn>
                <a:cxn ang="0">
                  <a:pos x="1942" y="258"/>
                </a:cxn>
                <a:cxn ang="0">
                  <a:pos x="648" y="296"/>
                </a:cxn>
                <a:cxn ang="0">
                  <a:pos x="638" y="393"/>
                </a:cxn>
                <a:cxn ang="0">
                  <a:pos x="718" y="457"/>
                </a:cxn>
                <a:cxn ang="0">
                  <a:pos x="1581" y="484"/>
                </a:cxn>
                <a:cxn ang="0">
                  <a:pos x="1682" y="553"/>
                </a:cxn>
                <a:cxn ang="0">
                  <a:pos x="1764" y="684"/>
                </a:cxn>
                <a:cxn ang="0">
                  <a:pos x="1774" y="885"/>
                </a:cxn>
                <a:cxn ang="0">
                  <a:pos x="1689" y="1058"/>
                </a:cxn>
                <a:cxn ang="0">
                  <a:pos x="1668" y="1079"/>
                </a:cxn>
                <a:cxn ang="0">
                  <a:pos x="1497" y="1157"/>
                </a:cxn>
                <a:cxn ang="0">
                  <a:pos x="190" y="1132"/>
                </a:cxn>
                <a:cxn ang="0">
                  <a:pos x="113" y="1079"/>
                </a:cxn>
                <a:cxn ang="0">
                  <a:pos x="38" y="978"/>
                </a:cxn>
                <a:cxn ang="0">
                  <a:pos x="1" y="0"/>
                </a:cxn>
                <a:cxn ang="0">
                  <a:pos x="240" y="866"/>
                </a:cxn>
                <a:cxn ang="0">
                  <a:pos x="295" y="903"/>
                </a:cxn>
                <a:cxn ang="0">
                  <a:pos x="1500" y="873"/>
                </a:cxn>
                <a:cxn ang="0">
                  <a:pos x="1517" y="759"/>
                </a:cxn>
                <a:cxn ang="0">
                  <a:pos x="1444" y="701"/>
                </a:cxn>
              </a:cxnLst>
              <a:rect l="0" t="0" r="r" b="b"/>
              <a:pathLst>
                <a:path w="2674" h="1161">
                  <a:moveTo>
                    <a:pt x="1444" y="702"/>
                  </a:moveTo>
                  <a:lnTo>
                    <a:pt x="1459" y="704"/>
                  </a:lnTo>
                  <a:lnTo>
                    <a:pt x="1473" y="708"/>
                  </a:lnTo>
                  <a:lnTo>
                    <a:pt x="1487" y="717"/>
                  </a:lnTo>
                  <a:lnTo>
                    <a:pt x="1499" y="728"/>
                  </a:lnTo>
                  <a:lnTo>
                    <a:pt x="1509" y="742"/>
                  </a:lnTo>
                  <a:lnTo>
                    <a:pt x="1516" y="759"/>
                  </a:lnTo>
                  <a:lnTo>
                    <a:pt x="1520" y="779"/>
                  </a:lnTo>
                  <a:lnTo>
                    <a:pt x="1523" y="801"/>
                  </a:lnTo>
                  <a:lnTo>
                    <a:pt x="1520" y="822"/>
                  </a:lnTo>
                  <a:lnTo>
                    <a:pt x="1516" y="841"/>
                  </a:lnTo>
                  <a:lnTo>
                    <a:pt x="1509" y="859"/>
                  </a:lnTo>
                  <a:lnTo>
                    <a:pt x="1499" y="873"/>
                  </a:lnTo>
                  <a:lnTo>
                    <a:pt x="1486" y="885"/>
                  </a:lnTo>
                  <a:lnTo>
                    <a:pt x="1487" y="885"/>
                  </a:lnTo>
                  <a:lnTo>
                    <a:pt x="1486" y="885"/>
                  </a:lnTo>
                  <a:lnTo>
                    <a:pt x="1487" y="885"/>
                  </a:lnTo>
                  <a:lnTo>
                    <a:pt x="1473" y="893"/>
                  </a:lnTo>
                  <a:lnTo>
                    <a:pt x="1459" y="899"/>
                  </a:lnTo>
                  <a:lnTo>
                    <a:pt x="1444" y="901"/>
                  </a:lnTo>
                  <a:lnTo>
                    <a:pt x="295" y="901"/>
                  </a:lnTo>
                  <a:lnTo>
                    <a:pt x="282" y="900"/>
                  </a:lnTo>
                  <a:lnTo>
                    <a:pt x="271" y="897"/>
                  </a:lnTo>
                  <a:lnTo>
                    <a:pt x="261" y="892"/>
                  </a:lnTo>
                  <a:lnTo>
                    <a:pt x="252" y="885"/>
                  </a:lnTo>
                  <a:lnTo>
                    <a:pt x="252" y="886"/>
                  </a:lnTo>
                  <a:lnTo>
                    <a:pt x="252" y="885"/>
                  </a:lnTo>
                  <a:lnTo>
                    <a:pt x="252" y="886"/>
                  </a:lnTo>
                  <a:lnTo>
                    <a:pt x="241" y="866"/>
                  </a:lnTo>
                  <a:lnTo>
                    <a:pt x="238" y="854"/>
                  </a:lnTo>
                  <a:lnTo>
                    <a:pt x="238" y="0"/>
                  </a:lnTo>
                  <a:lnTo>
                    <a:pt x="0" y="0"/>
                  </a:lnTo>
                  <a:lnTo>
                    <a:pt x="0" y="817"/>
                  </a:lnTo>
                  <a:lnTo>
                    <a:pt x="1" y="851"/>
                  </a:lnTo>
                  <a:lnTo>
                    <a:pt x="6" y="885"/>
                  </a:lnTo>
                  <a:lnTo>
                    <a:pt x="13" y="917"/>
                  </a:lnTo>
                  <a:lnTo>
                    <a:pt x="24" y="948"/>
                  </a:lnTo>
                  <a:lnTo>
                    <a:pt x="37" y="978"/>
                  </a:lnTo>
                  <a:lnTo>
                    <a:pt x="52" y="1006"/>
                  </a:lnTo>
                  <a:lnTo>
                    <a:pt x="70" y="1033"/>
                  </a:lnTo>
                  <a:lnTo>
                    <a:pt x="90" y="1058"/>
                  </a:lnTo>
                  <a:lnTo>
                    <a:pt x="113" y="1081"/>
                  </a:lnTo>
                  <a:lnTo>
                    <a:pt x="137" y="1100"/>
                  </a:lnTo>
                  <a:lnTo>
                    <a:pt x="164" y="1119"/>
                  </a:lnTo>
                  <a:lnTo>
                    <a:pt x="190" y="1133"/>
                  </a:lnTo>
                  <a:lnTo>
                    <a:pt x="220" y="1144"/>
                  </a:lnTo>
                  <a:lnTo>
                    <a:pt x="251" y="1153"/>
                  </a:lnTo>
                  <a:lnTo>
                    <a:pt x="284" y="1158"/>
                  </a:lnTo>
                  <a:lnTo>
                    <a:pt x="316" y="1161"/>
                  </a:lnTo>
                  <a:lnTo>
                    <a:pt x="1465" y="1161"/>
                  </a:lnTo>
                  <a:lnTo>
                    <a:pt x="1497" y="1158"/>
                  </a:lnTo>
                  <a:lnTo>
                    <a:pt x="1530" y="1153"/>
                  </a:lnTo>
                  <a:lnTo>
                    <a:pt x="1561" y="1144"/>
                  </a:lnTo>
                  <a:lnTo>
                    <a:pt x="1590" y="1133"/>
                  </a:lnTo>
                  <a:lnTo>
                    <a:pt x="1617" y="1119"/>
                  </a:lnTo>
                  <a:lnTo>
                    <a:pt x="1644" y="1100"/>
                  </a:lnTo>
                  <a:lnTo>
                    <a:pt x="1668" y="1081"/>
                  </a:lnTo>
                  <a:lnTo>
                    <a:pt x="1691" y="1058"/>
                  </a:lnTo>
                  <a:lnTo>
                    <a:pt x="1710" y="1033"/>
                  </a:lnTo>
                  <a:lnTo>
                    <a:pt x="1729" y="1006"/>
                  </a:lnTo>
                  <a:lnTo>
                    <a:pt x="1744" y="978"/>
                  </a:lnTo>
                  <a:lnTo>
                    <a:pt x="1757" y="948"/>
                  </a:lnTo>
                  <a:lnTo>
                    <a:pt x="1768" y="917"/>
                  </a:lnTo>
                  <a:lnTo>
                    <a:pt x="1775" y="885"/>
                  </a:lnTo>
                  <a:lnTo>
                    <a:pt x="1780" y="851"/>
                  </a:lnTo>
                  <a:lnTo>
                    <a:pt x="1782" y="817"/>
                  </a:lnTo>
                  <a:lnTo>
                    <a:pt x="1782" y="780"/>
                  </a:lnTo>
                  <a:lnTo>
                    <a:pt x="1780" y="748"/>
                  </a:lnTo>
                  <a:lnTo>
                    <a:pt x="1775" y="715"/>
                  </a:lnTo>
                  <a:lnTo>
                    <a:pt x="1765" y="684"/>
                  </a:lnTo>
                  <a:lnTo>
                    <a:pt x="1754" y="655"/>
                  </a:lnTo>
                  <a:lnTo>
                    <a:pt x="1740" y="626"/>
                  </a:lnTo>
                  <a:lnTo>
                    <a:pt x="1723" y="599"/>
                  </a:lnTo>
                  <a:lnTo>
                    <a:pt x="1705" y="575"/>
                  </a:lnTo>
                  <a:lnTo>
                    <a:pt x="1684" y="551"/>
                  </a:lnTo>
                  <a:lnTo>
                    <a:pt x="1682" y="551"/>
                  </a:lnTo>
                  <a:lnTo>
                    <a:pt x="1660" y="530"/>
                  </a:lnTo>
                  <a:lnTo>
                    <a:pt x="1634" y="512"/>
                  </a:lnTo>
                  <a:lnTo>
                    <a:pt x="1609" y="496"/>
                  </a:lnTo>
                  <a:lnTo>
                    <a:pt x="1581" y="482"/>
                  </a:lnTo>
                  <a:lnTo>
                    <a:pt x="1552" y="472"/>
                  </a:lnTo>
                  <a:lnTo>
                    <a:pt x="1524" y="464"/>
                  </a:lnTo>
                  <a:lnTo>
                    <a:pt x="1494" y="460"/>
                  </a:lnTo>
                  <a:lnTo>
                    <a:pt x="1465" y="458"/>
                  </a:lnTo>
                  <a:lnTo>
                    <a:pt x="732" y="458"/>
                  </a:lnTo>
                  <a:lnTo>
                    <a:pt x="718" y="456"/>
                  </a:lnTo>
                  <a:lnTo>
                    <a:pt x="706" y="454"/>
                  </a:lnTo>
                  <a:lnTo>
                    <a:pt x="684" y="447"/>
                  </a:lnTo>
                  <a:lnTo>
                    <a:pt x="667" y="436"/>
                  </a:lnTo>
                  <a:lnTo>
                    <a:pt x="655" y="423"/>
                  </a:lnTo>
                  <a:lnTo>
                    <a:pt x="655" y="424"/>
                  </a:lnTo>
                  <a:lnTo>
                    <a:pt x="656" y="424"/>
                  </a:lnTo>
                  <a:lnTo>
                    <a:pt x="655" y="423"/>
                  </a:lnTo>
                  <a:lnTo>
                    <a:pt x="655" y="424"/>
                  </a:lnTo>
                  <a:lnTo>
                    <a:pt x="656" y="424"/>
                  </a:lnTo>
                  <a:lnTo>
                    <a:pt x="646" y="409"/>
                  </a:lnTo>
                  <a:lnTo>
                    <a:pt x="639" y="393"/>
                  </a:lnTo>
                  <a:lnTo>
                    <a:pt x="635" y="376"/>
                  </a:lnTo>
                  <a:lnTo>
                    <a:pt x="634" y="358"/>
                  </a:lnTo>
                  <a:lnTo>
                    <a:pt x="634" y="337"/>
                  </a:lnTo>
                  <a:lnTo>
                    <a:pt x="635" y="323"/>
                  </a:lnTo>
                  <a:lnTo>
                    <a:pt x="641" y="309"/>
                  </a:lnTo>
                  <a:lnTo>
                    <a:pt x="649" y="296"/>
                  </a:lnTo>
                  <a:lnTo>
                    <a:pt x="662" y="283"/>
                  </a:lnTo>
                  <a:lnTo>
                    <a:pt x="660" y="283"/>
                  </a:lnTo>
                  <a:lnTo>
                    <a:pt x="660" y="285"/>
                  </a:lnTo>
                  <a:lnTo>
                    <a:pt x="662" y="283"/>
                  </a:lnTo>
                  <a:lnTo>
                    <a:pt x="660" y="283"/>
                  </a:lnTo>
                  <a:lnTo>
                    <a:pt x="660" y="285"/>
                  </a:lnTo>
                  <a:lnTo>
                    <a:pt x="676" y="273"/>
                  </a:lnTo>
                  <a:lnTo>
                    <a:pt x="693" y="266"/>
                  </a:lnTo>
                  <a:lnTo>
                    <a:pt x="711" y="261"/>
                  </a:lnTo>
                  <a:lnTo>
                    <a:pt x="732" y="259"/>
                  </a:lnTo>
                  <a:lnTo>
                    <a:pt x="1940" y="259"/>
                  </a:lnTo>
                  <a:lnTo>
                    <a:pt x="1940" y="258"/>
                  </a:lnTo>
                  <a:lnTo>
                    <a:pt x="1940" y="1161"/>
                  </a:lnTo>
                  <a:lnTo>
                    <a:pt x="2178" y="1161"/>
                  </a:lnTo>
                  <a:lnTo>
                    <a:pt x="2179" y="1160"/>
                  </a:lnTo>
                  <a:lnTo>
                    <a:pt x="2179" y="258"/>
                  </a:lnTo>
                  <a:lnTo>
                    <a:pt x="2178" y="258"/>
                  </a:lnTo>
                  <a:lnTo>
                    <a:pt x="2178" y="259"/>
                  </a:lnTo>
                  <a:lnTo>
                    <a:pt x="2673" y="259"/>
                  </a:lnTo>
                  <a:lnTo>
                    <a:pt x="2674" y="258"/>
                  </a:lnTo>
                  <a:lnTo>
                    <a:pt x="2674" y="0"/>
                  </a:lnTo>
                  <a:lnTo>
                    <a:pt x="696" y="0"/>
                  </a:lnTo>
                  <a:lnTo>
                    <a:pt x="663" y="1"/>
                  </a:lnTo>
                  <a:lnTo>
                    <a:pt x="631" y="7"/>
                  </a:lnTo>
                  <a:lnTo>
                    <a:pt x="600" y="15"/>
                  </a:lnTo>
                  <a:lnTo>
                    <a:pt x="570" y="26"/>
                  </a:lnTo>
                  <a:lnTo>
                    <a:pt x="543" y="41"/>
                  </a:lnTo>
                  <a:lnTo>
                    <a:pt x="516" y="58"/>
                  </a:lnTo>
                  <a:lnTo>
                    <a:pt x="492" y="77"/>
                  </a:lnTo>
                  <a:lnTo>
                    <a:pt x="470" y="98"/>
                  </a:lnTo>
                  <a:lnTo>
                    <a:pt x="470" y="100"/>
                  </a:lnTo>
                  <a:lnTo>
                    <a:pt x="450" y="122"/>
                  </a:lnTo>
                  <a:lnTo>
                    <a:pt x="432" y="148"/>
                  </a:lnTo>
                  <a:lnTo>
                    <a:pt x="416" y="175"/>
                  </a:lnTo>
                  <a:lnTo>
                    <a:pt x="404" y="201"/>
                  </a:lnTo>
                  <a:lnTo>
                    <a:pt x="392" y="231"/>
                  </a:lnTo>
                  <a:lnTo>
                    <a:pt x="385" y="261"/>
                  </a:lnTo>
                  <a:lnTo>
                    <a:pt x="381" y="290"/>
                  </a:lnTo>
                  <a:lnTo>
                    <a:pt x="380" y="321"/>
                  </a:lnTo>
                  <a:lnTo>
                    <a:pt x="380" y="379"/>
                  </a:lnTo>
                  <a:lnTo>
                    <a:pt x="381" y="413"/>
                  </a:lnTo>
                  <a:lnTo>
                    <a:pt x="385" y="444"/>
                  </a:lnTo>
                  <a:lnTo>
                    <a:pt x="392" y="475"/>
                  </a:lnTo>
                  <a:lnTo>
                    <a:pt x="404" y="505"/>
                  </a:lnTo>
                  <a:lnTo>
                    <a:pt x="416" y="533"/>
                  </a:lnTo>
                  <a:lnTo>
                    <a:pt x="432" y="560"/>
                  </a:lnTo>
                  <a:lnTo>
                    <a:pt x="450" y="585"/>
                  </a:lnTo>
                  <a:lnTo>
                    <a:pt x="470" y="608"/>
                  </a:lnTo>
                  <a:lnTo>
                    <a:pt x="492" y="629"/>
                  </a:lnTo>
                  <a:lnTo>
                    <a:pt x="516" y="647"/>
                  </a:lnTo>
                  <a:lnTo>
                    <a:pt x="543" y="663"/>
                  </a:lnTo>
                  <a:lnTo>
                    <a:pt x="570" y="677"/>
                  </a:lnTo>
                  <a:lnTo>
                    <a:pt x="600" y="687"/>
                  </a:lnTo>
                  <a:lnTo>
                    <a:pt x="631" y="695"/>
                  </a:lnTo>
                  <a:lnTo>
                    <a:pt x="663" y="700"/>
                  </a:lnTo>
                  <a:lnTo>
                    <a:pt x="696" y="702"/>
                  </a:lnTo>
                  <a:lnTo>
                    <a:pt x="1444" y="702"/>
                  </a:lnTo>
                  <a:close/>
                  <a:moveTo>
                    <a:pt x="696" y="701"/>
                  </a:moveTo>
                  <a:lnTo>
                    <a:pt x="663" y="698"/>
                  </a:lnTo>
                  <a:lnTo>
                    <a:pt x="631" y="694"/>
                  </a:lnTo>
                  <a:lnTo>
                    <a:pt x="600" y="686"/>
                  </a:lnTo>
                  <a:lnTo>
                    <a:pt x="570" y="676"/>
                  </a:lnTo>
                  <a:lnTo>
                    <a:pt x="543" y="662"/>
                  </a:lnTo>
                  <a:lnTo>
                    <a:pt x="516" y="646"/>
                  </a:lnTo>
                  <a:lnTo>
                    <a:pt x="492" y="628"/>
                  </a:lnTo>
                  <a:lnTo>
                    <a:pt x="470" y="607"/>
                  </a:lnTo>
                  <a:lnTo>
                    <a:pt x="470" y="608"/>
                  </a:lnTo>
                  <a:lnTo>
                    <a:pt x="471" y="608"/>
                  </a:lnTo>
                  <a:lnTo>
                    <a:pt x="470" y="607"/>
                  </a:lnTo>
                  <a:lnTo>
                    <a:pt x="470" y="608"/>
                  </a:lnTo>
                  <a:lnTo>
                    <a:pt x="471" y="608"/>
                  </a:lnTo>
                  <a:lnTo>
                    <a:pt x="451" y="585"/>
                  </a:lnTo>
                  <a:lnTo>
                    <a:pt x="433" y="560"/>
                  </a:lnTo>
                  <a:lnTo>
                    <a:pt x="418" y="533"/>
                  </a:lnTo>
                  <a:lnTo>
                    <a:pt x="405" y="505"/>
                  </a:lnTo>
                  <a:lnTo>
                    <a:pt x="394" y="475"/>
                  </a:lnTo>
                  <a:lnTo>
                    <a:pt x="387" y="444"/>
                  </a:lnTo>
                  <a:lnTo>
                    <a:pt x="382" y="413"/>
                  </a:lnTo>
                  <a:lnTo>
                    <a:pt x="381" y="379"/>
                  </a:lnTo>
                  <a:lnTo>
                    <a:pt x="381" y="321"/>
                  </a:lnTo>
                  <a:lnTo>
                    <a:pt x="382" y="290"/>
                  </a:lnTo>
                  <a:lnTo>
                    <a:pt x="387" y="261"/>
                  </a:lnTo>
                  <a:lnTo>
                    <a:pt x="394" y="231"/>
                  </a:lnTo>
                  <a:lnTo>
                    <a:pt x="405" y="201"/>
                  </a:lnTo>
                  <a:lnTo>
                    <a:pt x="418" y="175"/>
                  </a:lnTo>
                  <a:lnTo>
                    <a:pt x="433" y="148"/>
                  </a:lnTo>
                  <a:lnTo>
                    <a:pt x="451" y="122"/>
                  </a:lnTo>
                  <a:lnTo>
                    <a:pt x="471" y="100"/>
                  </a:lnTo>
                  <a:lnTo>
                    <a:pt x="470" y="100"/>
                  </a:lnTo>
                  <a:lnTo>
                    <a:pt x="471" y="100"/>
                  </a:lnTo>
                  <a:lnTo>
                    <a:pt x="470" y="100"/>
                  </a:lnTo>
                  <a:lnTo>
                    <a:pt x="492" y="79"/>
                  </a:lnTo>
                  <a:lnTo>
                    <a:pt x="516" y="59"/>
                  </a:lnTo>
                  <a:lnTo>
                    <a:pt x="543" y="42"/>
                  </a:lnTo>
                  <a:lnTo>
                    <a:pt x="570" y="28"/>
                  </a:lnTo>
                  <a:lnTo>
                    <a:pt x="600" y="17"/>
                  </a:lnTo>
                  <a:lnTo>
                    <a:pt x="631" y="8"/>
                  </a:lnTo>
                  <a:lnTo>
                    <a:pt x="663" y="2"/>
                  </a:lnTo>
                  <a:lnTo>
                    <a:pt x="696" y="1"/>
                  </a:lnTo>
                  <a:lnTo>
                    <a:pt x="2673" y="1"/>
                  </a:lnTo>
                  <a:lnTo>
                    <a:pt x="2673" y="0"/>
                  </a:lnTo>
                  <a:lnTo>
                    <a:pt x="2673" y="258"/>
                  </a:lnTo>
                  <a:lnTo>
                    <a:pt x="2178" y="258"/>
                  </a:lnTo>
                  <a:lnTo>
                    <a:pt x="2178" y="1160"/>
                  </a:lnTo>
                  <a:lnTo>
                    <a:pt x="1940" y="1160"/>
                  </a:lnTo>
                  <a:lnTo>
                    <a:pt x="1942" y="1160"/>
                  </a:lnTo>
                  <a:lnTo>
                    <a:pt x="1942" y="258"/>
                  </a:lnTo>
                  <a:lnTo>
                    <a:pt x="732" y="258"/>
                  </a:lnTo>
                  <a:lnTo>
                    <a:pt x="711" y="259"/>
                  </a:lnTo>
                  <a:lnTo>
                    <a:pt x="693" y="265"/>
                  </a:lnTo>
                  <a:lnTo>
                    <a:pt x="676" y="272"/>
                  </a:lnTo>
                  <a:lnTo>
                    <a:pt x="660" y="283"/>
                  </a:lnTo>
                  <a:lnTo>
                    <a:pt x="648" y="296"/>
                  </a:lnTo>
                  <a:lnTo>
                    <a:pt x="639" y="309"/>
                  </a:lnTo>
                  <a:lnTo>
                    <a:pt x="634" y="323"/>
                  </a:lnTo>
                  <a:lnTo>
                    <a:pt x="632" y="337"/>
                  </a:lnTo>
                  <a:lnTo>
                    <a:pt x="632" y="358"/>
                  </a:lnTo>
                  <a:lnTo>
                    <a:pt x="634" y="376"/>
                  </a:lnTo>
                  <a:lnTo>
                    <a:pt x="638" y="393"/>
                  </a:lnTo>
                  <a:lnTo>
                    <a:pt x="645" y="409"/>
                  </a:lnTo>
                  <a:lnTo>
                    <a:pt x="655" y="424"/>
                  </a:lnTo>
                  <a:lnTo>
                    <a:pt x="667" y="437"/>
                  </a:lnTo>
                  <a:lnTo>
                    <a:pt x="684" y="448"/>
                  </a:lnTo>
                  <a:lnTo>
                    <a:pt x="706" y="456"/>
                  </a:lnTo>
                  <a:lnTo>
                    <a:pt x="718" y="457"/>
                  </a:lnTo>
                  <a:lnTo>
                    <a:pt x="732" y="460"/>
                  </a:lnTo>
                  <a:lnTo>
                    <a:pt x="1465" y="460"/>
                  </a:lnTo>
                  <a:lnTo>
                    <a:pt x="1494" y="461"/>
                  </a:lnTo>
                  <a:lnTo>
                    <a:pt x="1524" y="465"/>
                  </a:lnTo>
                  <a:lnTo>
                    <a:pt x="1552" y="474"/>
                  </a:lnTo>
                  <a:lnTo>
                    <a:pt x="1581" y="484"/>
                  </a:lnTo>
                  <a:lnTo>
                    <a:pt x="1609" y="498"/>
                  </a:lnTo>
                  <a:lnTo>
                    <a:pt x="1634" y="513"/>
                  </a:lnTo>
                  <a:lnTo>
                    <a:pt x="1660" y="532"/>
                  </a:lnTo>
                  <a:lnTo>
                    <a:pt x="1682" y="553"/>
                  </a:lnTo>
                  <a:lnTo>
                    <a:pt x="1682" y="551"/>
                  </a:lnTo>
                  <a:lnTo>
                    <a:pt x="1682" y="553"/>
                  </a:lnTo>
                  <a:lnTo>
                    <a:pt x="1682" y="551"/>
                  </a:lnTo>
                  <a:lnTo>
                    <a:pt x="1703" y="575"/>
                  </a:lnTo>
                  <a:lnTo>
                    <a:pt x="1722" y="599"/>
                  </a:lnTo>
                  <a:lnTo>
                    <a:pt x="1739" y="626"/>
                  </a:lnTo>
                  <a:lnTo>
                    <a:pt x="1753" y="655"/>
                  </a:lnTo>
                  <a:lnTo>
                    <a:pt x="1764" y="684"/>
                  </a:lnTo>
                  <a:lnTo>
                    <a:pt x="1774" y="715"/>
                  </a:lnTo>
                  <a:lnTo>
                    <a:pt x="1778" y="748"/>
                  </a:lnTo>
                  <a:lnTo>
                    <a:pt x="1781" y="780"/>
                  </a:lnTo>
                  <a:lnTo>
                    <a:pt x="1781" y="817"/>
                  </a:lnTo>
                  <a:lnTo>
                    <a:pt x="1778" y="851"/>
                  </a:lnTo>
                  <a:lnTo>
                    <a:pt x="1774" y="885"/>
                  </a:lnTo>
                  <a:lnTo>
                    <a:pt x="1767" y="917"/>
                  </a:lnTo>
                  <a:lnTo>
                    <a:pt x="1756" y="948"/>
                  </a:lnTo>
                  <a:lnTo>
                    <a:pt x="1743" y="978"/>
                  </a:lnTo>
                  <a:lnTo>
                    <a:pt x="1727" y="1006"/>
                  </a:lnTo>
                  <a:lnTo>
                    <a:pt x="1709" y="1033"/>
                  </a:lnTo>
                  <a:lnTo>
                    <a:pt x="1689" y="1058"/>
                  </a:lnTo>
                  <a:lnTo>
                    <a:pt x="1667" y="1081"/>
                  </a:lnTo>
                  <a:lnTo>
                    <a:pt x="1668" y="1081"/>
                  </a:lnTo>
                  <a:lnTo>
                    <a:pt x="1668" y="1079"/>
                  </a:lnTo>
                  <a:lnTo>
                    <a:pt x="1667" y="1081"/>
                  </a:lnTo>
                  <a:lnTo>
                    <a:pt x="1668" y="1081"/>
                  </a:lnTo>
                  <a:lnTo>
                    <a:pt x="1668" y="1079"/>
                  </a:lnTo>
                  <a:lnTo>
                    <a:pt x="1644" y="1099"/>
                  </a:lnTo>
                  <a:lnTo>
                    <a:pt x="1617" y="1117"/>
                  </a:lnTo>
                  <a:lnTo>
                    <a:pt x="1590" y="1132"/>
                  </a:lnTo>
                  <a:lnTo>
                    <a:pt x="1561" y="1143"/>
                  </a:lnTo>
                  <a:lnTo>
                    <a:pt x="1530" y="1151"/>
                  </a:lnTo>
                  <a:lnTo>
                    <a:pt x="1497" y="1157"/>
                  </a:lnTo>
                  <a:lnTo>
                    <a:pt x="1465" y="1160"/>
                  </a:lnTo>
                  <a:lnTo>
                    <a:pt x="316" y="1160"/>
                  </a:lnTo>
                  <a:lnTo>
                    <a:pt x="284" y="1157"/>
                  </a:lnTo>
                  <a:lnTo>
                    <a:pt x="251" y="1151"/>
                  </a:lnTo>
                  <a:lnTo>
                    <a:pt x="220" y="1143"/>
                  </a:lnTo>
                  <a:lnTo>
                    <a:pt x="190" y="1132"/>
                  </a:lnTo>
                  <a:lnTo>
                    <a:pt x="164" y="1117"/>
                  </a:lnTo>
                  <a:lnTo>
                    <a:pt x="137" y="1099"/>
                  </a:lnTo>
                  <a:lnTo>
                    <a:pt x="113" y="1079"/>
                  </a:lnTo>
                  <a:lnTo>
                    <a:pt x="113" y="1081"/>
                  </a:lnTo>
                  <a:lnTo>
                    <a:pt x="114" y="1081"/>
                  </a:lnTo>
                  <a:lnTo>
                    <a:pt x="113" y="1079"/>
                  </a:lnTo>
                  <a:lnTo>
                    <a:pt x="113" y="1081"/>
                  </a:lnTo>
                  <a:lnTo>
                    <a:pt x="114" y="1081"/>
                  </a:lnTo>
                  <a:lnTo>
                    <a:pt x="92" y="1058"/>
                  </a:lnTo>
                  <a:lnTo>
                    <a:pt x="72" y="1033"/>
                  </a:lnTo>
                  <a:lnTo>
                    <a:pt x="53" y="1006"/>
                  </a:lnTo>
                  <a:lnTo>
                    <a:pt x="38" y="978"/>
                  </a:lnTo>
                  <a:lnTo>
                    <a:pt x="25" y="948"/>
                  </a:lnTo>
                  <a:lnTo>
                    <a:pt x="14" y="917"/>
                  </a:lnTo>
                  <a:lnTo>
                    <a:pt x="7" y="885"/>
                  </a:lnTo>
                  <a:lnTo>
                    <a:pt x="3" y="851"/>
                  </a:lnTo>
                  <a:lnTo>
                    <a:pt x="1" y="817"/>
                  </a:lnTo>
                  <a:lnTo>
                    <a:pt x="1" y="0"/>
                  </a:lnTo>
                  <a:lnTo>
                    <a:pt x="0" y="0"/>
                  </a:lnTo>
                  <a:lnTo>
                    <a:pt x="0" y="1"/>
                  </a:lnTo>
                  <a:lnTo>
                    <a:pt x="237" y="1"/>
                  </a:lnTo>
                  <a:lnTo>
                    <a:pt x="237" y="0"/>
                  </a:lnTo>
                  <a:lnTo>
                    <a:pt x="237" y="854"/>
                  </a:lnTo>
                  <a:lnTo>
                    <a:pt x="240" y="866"/>
                  </a:lnTo>
                  <a:lnTo>
                    <a:pt x="251" y="886"/>
                  </a:lnTo>
                  <a:lnTo>
                    <a:pt x="252" y="886"/>
                  </a:lnTo>
                  <a:lnTo>
                    <a:pt x="261" y="893"/>
                  </a:lnTo>
                  <a:lnTo>
                    <a:pt x="271" y="899"/>
                  </a:lnTo>
                  <a:lnTo>
                    <a:pt x="282" y="901"/>
                  </a:lnTo>
                  <a:lnTo>
                    <a:pt x="295" y="903"/>
                  </a:lnTo>
                  <a:lnTo>
                    <a:pt x="1444" y="903"/>
                  </a:lnTo>
                  <a:lnTo>
                    <a:pt x="1459" y="900"/>
                  </a:lnTo>
                  <a:lnTo>
                    <a:pt x="1473" y="894"/>
                  </a:lnTo>
                  <a:lnTo>
                    <a:pt x="1487" y="886"/>
                  </a:lnTo>
                  <a:lnTo>
                    <a:pt x="1487" y="885"/>
                  </a:lnTo>
                  <a:lnTo>
                    <a:pt x="1500" y="873"/>
                  </a:lnTo>
                  <a:lnTo>
                    <a:pt x="1510" y="859"/>
                  </a:lnTo>
                  <a:lnTo>
                    <a:pt x="1517" y="841"/>
                  </a:lnTo>
                  <a:lnTo>
                    <a:pt x="1521" y="822"/>
                  </a:lnTo>
                  <a:lnTo>
                    <a:pt x="1524" y="801"/>
                  </a:lnTo>
                  <a:lnTo>
                    <a:pt x="1521" y="779"/>
                  </a:lnTo>
                  <a:lnTo>
                    <a:pt x="1517" y="759"/>
                  </a:lnTo>
                  <a:lnTo>
                    <a:pt x="1510" y="742"/>
                  </a:lnTo>
                  <a:lnTo>
                    <a:pt x="1500" y="728"/>
                  </a:lnTo>
                  <a:lnTo>
                    <a:pt x="1487" y="715"/>
                  </a:lnTo>
                  <a:lnTo>
                    <a:pt x="1473" y="707"/>
                  </a:lnTo>
                  <a:lnTo>
                    <a:pt x="1459" y="702"/>
                  </a:lnTo>
                  <a:lnTo>
                    <a:pt x="1444" y="701"/>
                  </a:lnTo>
                  <a:lnTo>
                    <a:pt x="696" y="701"/>
                  </a:lnTo>
                  <a:close/>
                </a:path>
              </a:pathLst>
            </a:custGeom>
            <a:solidFill>
              <a:srgbClr val="000000"/>
            </a:solidFill>
            <a:ln w="0">
              <a:solidFill>
                <a:srgbClr val="000000"/>
              </a:solidFill>
              <a:prstDash val="solid"/>
              <a:round/>
              <a:headEnd/>
              <a:tailEnd/>
            </a:ln>
          </p:spPr>
          <p:txBody>
            <a:bodyPr/>
            <a:lstStyle/>
            <a:p>
              <a:endParaRPr lang="es-ES">
                <a:solidFill>
                  <a:srgbClr val="000000"/>
                </a:solidFill>
                <a:latin typeface="Futura Book" pitchFamily="34" charset="0"/>
              </a:endParaRPr>
            </a:p>
          </p:txBody>
        </p:sp>
        <p:sp>
          <p:nvSpPr>
            <p:cNvPr id="3127" name="Text Box 55"/>
            <p:cNvSpPr txBox="1">
              <a:spLocks noChangeArrowheads="1"/>
            </p:cNvSpPr>
            <p:nvPr userDrawn="1"/>
          </p:nvSpPr>
          <p:spPr bwMode="auto">
            <a:xfrm>
              <a:off x="814" y="552"/>
              <a:ext cx="1965" cy="231"/>
            </a:xfrm>
            <a:prstGeom prst="rect">
              <a:avLst/>
            </a:prstGeom>
            <a:noFill/>
            <a:ln w="9525">
              <a:noFill/>
              <a:miter lim="800000"/>
              <a:headEnd/>
              <a:tailEnd/>
            </a:ln>
            <a:effectLst/>
          </p:spPr>
          <p:txBody>
            <a:bodyPr wrap="none">
              <a:spAutoFit/>
            </a:bodyPr>
            <a:lstStyle/>
            <a:p>
              <a:r>
                <a:rPr lang="es-ES" dirty="0">
                  <a:solidFill>
                    <a:srgbClr val="FFFFFF"/>
                  </a:solidFill>
                  <a:latin typeface="Futura Book" pitchFamily="34" charset="0"/>
                </a:rPr>
                <a:t>Global Standards </a:t>
              </a:r>
              <a:r>
                <a:rPr lang="es-ES" dirty="0" err="1">
                  <a:solidFill>
                    <a:srgbClr val="FFFFFF"/>
                  </a:solidFill>
                  <a:latin typeface="Futura Book" pitchFamily="34" charset="0"/>
                </a:rPr>
                <a:t>Information</a:t>
              </a:r>
              <a:endParaRPr lang="es-ES" dirty="0">
                <a:solidFill>
                  <a:srgbClr val="FFFFFF"/>
                </a:solidFill>
                <a:latin typeface="Futura Book" pitchFamily="34" charset="0"/>
              </a:endParaRPr>
            </a:p>
          </p:txBody>
        </p:sp>
      </p:grpSp>
      <p:sp>
        <p:nvSpPr>
          <p:cNvPr id="1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316591735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oday's Discussion">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5643570" cy="1285860"/>
            <a:chOff x="0" y="0"/>
            <a:chExt cx="5420" cy="1225"/>
          </a:xfrm>
        </p:grpSpPr>
        <p:sp>
          <p:nvSpPr>
            <p:cNvPr id="2051"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2"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3"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grpSp>
      <p:sp>
        <p:nvSpPr>
          <p:cNvPr id="3075" name="Rectangle 3"/>
          <p:cNvSpPr>
            <a:spLocks noGrp="1" noChangeArrowheads="1"/>
          </p:cNvSpPr>
          <p:nvPr>
            <p:ph type="subTitle" idx="1" hasCustomPrompt="1"/>
          </p:nvPr>
        </p:nvSpPr>
        <p:spPr>
          <a:xfrm>
            <a:off x="357158" y="1643050"/>
            <a:ext cx="8072494" cy="4071966"/>
          </a:xfrm>
        </p:spPr>
        <p:txBody>
          <a:bodyPr/>
          <a:lstStyle>
            <a:lvl1pPr marL="457200" indent="-457200" algn="l">
              <a:buFont typeface="Arial" pitchFamily="34" charset="0"/>
              <a:buChar char="•"/>
              <a:defRPr sz="2200"/>
            </a:lvl1pPr>
          </a:lstStyle>
          <a:p>
            <a:r>
              <a:rPr lang="en-US" dirty="0" smtClean="0"/>
              <a:t>Click to modify the style of subtitle of the master</a:t>
            </a:r>
            <a:endParaRPr lang="es-ES_tradnl" dirty="0"/>
          </a:p>
        </p:txBody>
      </p:sp>
      <p:sp>
        <p:nvSpPr>
          <p:cNvPr id="3090"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1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20" name="TextBox 19"/>
          <p:cNvSpPr txBox="1"/>
          <p:nvPr userDrawn="1"/>
        </p:nvSpPr>
        <p:spPr>
          <a:xfrm>
            <a:off x="785786" y="285728"/>
            <a:ext cx="3357586" cy="461665"/>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r>
              <a:rPr lang="en-US" sz="2400" smtClean="0">
                <a:solidFill>
                  <a:srgbClr val="FFFFFF"/>
                </a:solidFill>
                <a:ea typeface="+mj-ea"/>
                <a:cs typeface="+mj-cs"/>
              </a:rPr>
              <a:t>Today’s Discussion</a:t>
            </a:r>
          </a:p>
        </p:txBody>
      </p:sp>
    </p:spTree>
    <p:extLst>
      <p:ext uri="{BB962C8B-B14F-4D97-AF65-F5344CB8AC3E}">
        <p14:creationId xmlns:p14="http://schemas.microsoft.com/office/powerpoint/2010/main" val="3565061714"/>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Review">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5643570" cy="1285860"/>
            <a:chOff x="0" y="0"/>
            <a:chExt cx="5420" cy="1225"/>
          </a:xfrm>
        </p:grpSpPr>
        <p:sp>
          <p:nvSpPr>
            <p:cNvPr id="2051"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2"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3"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grpSp>
      <p:sp>
        <p:nvSpPr>
          <p:cNvPr id="3075" name="Rectangle 3"/>
          <p:cNvSpPr>
            <a:spLocks noGrp="1" noChangeArrowheads="1"/>
          </p:cNvSpPr>
          <p:nvPr>
            <p:ph type="subTitle" idx="1" hasCustomPrompt="1"/>
          </p:nvPr>
        </p:nvSpPr>
        <p:spPr>
          <a:xfrm>
            <a:off x="357158" y="1643050"/>
            <a:ext cx="8072494" cy="4071966"/>
          </a:xfrm>
        </p:spPr>
        <p:txBody>
          <a:bodyPr/>
          <a:lstStyle>
            <a:lvl1pPr marL="457200" indent="-457200" algn="l">
              <a:buFont typeface="Arial" pitchFamily="34" charset="0"/>
              <a:buChar char="•"/>
              <a:defRPr sz="2200"/>
            </a:lvl1pPr>
          </a:lstStyle>
          <a:p>
            <a:r>
              <a:rPr lang="en-US" dirty="0" smtClean="0"/>
              <a:t>Click to modify the style of subtitle of the master</a:t>
            </a:r>
            <a:endParaRPr lang="es-ES_tradnl" dirty="0"/>
          </a:p>
        </p:txBody>
      </p:sp>
      <p:sp>
        <p:nvSpPr>
          <p:cNvPr id="3090"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1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20" name="TextBox 19"/>
          <p:cNvSpPr txBox="1"/>
          <p:nvPr userDrawn="1"/>
        </p:nvSpPr>
        <p:spPr>
          <a:xfrm>
            <a:off x="1142976" y="285728"/>
            <a:ext cx="1714512" cy="461665"/>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r>
              <a:rPr lang="en-US" sz="2400" smtClean="0">
                <a:solidFill>
                  <a:srgbClr val="FFFFFF"/>
                </a:solidFill>
                <a:ea typeface="+mj-ea"/>
                <a:cs typeface="+mj-cs"/>
              </a:rPr>
              <a:t>Review</a:t>
            </a:r>
          </a:p>
        </p:txBody>
      </p:sp>
    </p:spTree>
    <p:extLst>
      <p:ext uri="{BB962C8B-B14F-4D97-AF65-F5344CB8AC3E}">
        <p14:creationId xmlns:p14="http://schemas.microsoft.com/office/powerpoint/2010/main" val="15800329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5643570" cy="1285860"/>
            <a:chOff x="0" y="0"/>
            <a:chExt cx="5420" cy="1225"/>
          </a:xfrm>
        </p:grpSpPr>
        <p:sp>
          <p:nvSpPr>
            <p:cNvPr id="2051"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2"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sp>
          <p:nvSpPr>
            <p:cNvPr id="2053"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a:solidFill>
                  <a:srgbClr val="000000"/>
                </a:solidFill>
                <a:latin typeface="Futura Book" pitchFamily="34" charset="0"/>
              </a:endParaRPr>
            </a:p>
          </p:txBody>
        </p:sp>
      </p:grpSp>
      <p:sp>
        <p:nvSpPr>
          <p:cNvPr id="3075" name="Rectangle 3"/>
          <p:cNvSpPr>
            <a:spLocks noGrp="1" noChangeArrowheads="1"/>
          </p:cNvSpPr>
          <p:nvPr>
            <p:ph type="subTitle" idx="1" hasCustomPrompt="1"/>
          </p:nvPr>
        </p:nvSpPr>
        <p:spPr>
          <a:xfrm>
            <a:off x="357158" y="1643050"/>
            <a:ext cx="8072494" cy="4071966"/>
          </a:xfrm>
        </p:spPr>
        <p:txBody>
          <a:bodyPr/>
          <a:lstStyle>
            <a:lvl1pPr marL="457200" indent="-457200" algn="l">
              <a:buFont typeface="Arial" pitchFamily="34" charset="0"/>
              <a:buNone/>
              <a:defRPr sz="2200"/>
            </a:lvl1pPr>
          </a:lstStyle>
          <a:p>
            <a:r>
              <a:rPr lang="en-US" dirty="0" smtClean="0"/>
              <a:t>Contact:</a:t>
            </a:r>
          </a:p>
          <a:p>
            <a:r>
              <a:rPr lang="en-US" dirty="0" smtClean="0">
                <a:solidFill>
                  <a:schemeClr val="bg1">
                    <a:lumMod val="65000"/>
                  </a:schemeClr>
                </a:solidFill>
              </a:rPr>
              <a:t>Name</a:t>
            </a:r>
          </a:p>
          <a:p>
            <a:r>
              <a:rPr lang="en-US" dirty="0" smtClean="0">
                <a:solidFill>
                  <a:schemeClr val="bg1">
                    <a:lumMod val="65000"/>
                  </a:schemeClr>
                </a:solidFill>
              </a:rPr>
              <a:t>Email address</a:t>
            </a:r>
          </a:p>
          <a:p>
            <a:r>
              <a:rPr lang="en-US" dirty="0" smtClean="0">
                <a:solidFill>
                  <a:schemeClr val="bg1">
                    <a:lumMod val="65000"/>
                  </a:schemeClr>
                </a:solidFill>
              </a:rPr>
              <a:t>301.975.xxxx</a:t>
            </a:r>
          </a:p>
          <a:p>
            <a:endParaRPr lang="en-US" dirty="0" smtClean="0"/>
          </a:p>
          <a:p>
            <a:r>
              <a:rPr lang="en-US" dirty="0" smtClean="0">
                <a:solidFill>
                  <a:srgbClr val="0A7CB8"/>
                </a:solidFill>
              </a:rPr>
              <a:t>www.gsi.nist.gov</a:t>
            </a:r>
          </a:p>
        </p:txBody>
      </p:sp>
      <p:sp>
        <p:nvSpPr>
          <p:cNvPr id="3090"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1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20" name="TextBox 19"/>
          <p:cNvSpPr txBox="1"/>
          <p:nvPr userDrawn="1"/>
        </p:nvSpPr>
        <p:spPr>
          <a:xfrm>
            <a:off x="1142976" y="285728"/>
            <a:ext cx="1714512" cy="461665"/>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r>
              <a:rPr lang="en-US" sz="2400" smtClean="0">
                <a:solidFill>
                  <a:srgbClr val="FFFFFF"/>
                </a:solidFill>
                <a:ea typeface="+mj-ea"/>
                <a:cs typeface="+mj-cs"/>
              </a:rPr>
              <a:t>Thank You</a:t>
            </a:r>
          </a:p>
        </p:txBody>
      </p:sp>
    </p:spTree>
    <p:extLst>
      <p:ext uri="{BB962C8B-B14F-4D97-AF65-F5344CB8AC3E}">
        <p14:creationId xmlns:p14="http://schemas.microsoft.com/office/powerpoint/2010/main" val="3406221182"/>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Title and objects">
    <p:spTree>
      <p:nvGrpSpPr>
        <p:cNvPr id="1" name=""/>
        <p:cNvGrpSpPr/>
        <p:nvPr/>
      </p:nvGrpSpPr>
      <p:grpSpPr>
        <a:xfrm>
          <a:off x="0" y="0"/>
          <a:ext cx="0" cy="0"/>
          <a:chOff x="0" y="0"/>
          <a:chExt cx="0" cy="0"/>
        </a:xfrm>
      </p:grpSpPr>
      <p:sp>
        <p:nvSpPr>
          <p:cNvPr id="7"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2" name="Título 1"/>
          <p:cNvSpPr>
            <a:spLocks noGrp="1"/>
          </p:cNvSpPr>
          <p:nvPr>
            <p:ph type="title" hasCustomPrompt="1"/>
          </p:nvPr>
        </p:nvSpPr>
        <p:spPr>
          <a:xfrm>
            <a:off x="428596" y="428604"/>
            <a:ext cx="8215370" cy="785818"/>
          </a:xfrm>
        </p:spPr>
        <p:txBody>
          <a:bodyPr/>
          <a:lstStyle>
            <a:lvl1pPr>
              <a:defRPr sz="2400">
                <a:solidFill>
                  <a:srgbClr val="0A7CB8"/>
                </a:solidFill>
              </a:defRPr>
            </a:lvl1pPr>
          </a:lstStyle>
          <a:p>
            <a:r>
              <a:rPr lang="en-US" dirty="0" smtClean="0"/>
              <a:t>Click to change the style of title</a:t>
            </a:r>
            <a:endParaRPr lang="es-ES" dirty="0"/>
          </a:p>
        </p:txBody>
      </p:sp>
      <p:sp>
        <p:nvSpPr>
          <p:cNvPr id="3" name="Marcador de contenido 2"/>
          <p:cNvSpPr>
            <a:spLocks noGrp="1"/>
          </p:cNvSpPr>
          <p:nvPr>
            <p:ph idx="1" hasCustomPrompt="1"/>
          </p:nvPr>
        </p:nvSpPr>
        <p:spPr>
          <a:xfrm>
            <a:off x="457200" y="1643050"/>
            <a:ext cx="8229600" cy="4319588"/>
          </a:xfrm>
        </p:spPr>
        <p:txBody>
          <a:bodyPr/>
          <a:lstStyle>
            <a:lvl1pPr algn="l">
              <a:defRPr sz="2000"/>
            </a:lvl1pPr>
            <a:lvl2pPr algn="l">
              <a:defRPr sz="2000"/>
            </a:lvl2pPr>
            <a:lvl3pPr algn="l">
              <a:defRPr sz="1900"/>
            </a:lvl3pPr>
            <a:lvl4pPr algn="l">
              <a:defRPr sz="1800"/>
            </a:lvl4pPr>
            <a:lvl5pPr algn="l">
              <a:defRPr sz="1700"/>
            </a:lvl5pPr>
          </a:lstStyle>
          <a:p>
            <a:pPr lvl="0"/>
            <a:r>
              <a:rPr lang="en-US" dirty="0" smtClean="0"/>
              <a:t>Click to modify the style of text of the master</a:t>
            </a:r>
            <a:endParaRPr lang="es-ES" dirty="0" smtClean="0"/>
          </a:p>
          <a:p>
            <a:pPr lvl="1"/>
            <a:r>
              <a:rPr lang="en-US" noProof="0" dirty="0" smtClean="0"/>
              <a:t>The 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Marcador de pie de página 3"/>
          <p:cNvSpPr>
            <a:spLocks noGrp="1"/>
          </p:cNvSpPr>
          <p:nvPr>
            <p:ph type="ftr" sz="quarter" idx="10"/>
          </p:nvPr>
        </p:nvSpPr>
        <p:spPr/>
        <p:txBody>
          <a:bodyPr/>
          <a:lstStyle>
            <a:lvl1pPr>
              <a:defRPr/>
            </a:lvl1pPr>
          </a:lstStyle>
          <a:p>
            <a:endParaRPr lang="es-ES_tradnl">
              <a:solidFill>
                <a:srgbClr val="808080"/>
              </a:solidFill>
            </a:endParaRPr>
          </a:p>
        </p:txBody>
      </p:sp>
      <p:sp>
        <p:nvSpPr>
          <p:cNvPr id="5" name="Marcador de número de diapositiva 4"/>
          <p:cNvSpPr>
            <a:spLocks noGrp="1"/>
          </p:cNvSpPr>
          <p:nvPr>
            <p:ph type="sldNum" sz="quarter" idx="11"/>
          </p:nvPr>
        </p:nvSpPr>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369440266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grpSp>
        <p:nvGrpSpPr>
          <p:cNvPr id="3" name="Group 2"/>
          <p:cNvGrpSpPr>
            <a:grpSpLocks/>
          </p:cNvGrpSpPr>
          <p:nvPr userDrawn="1"/>
        </p:nvGrpSpPr>
        <p:grpSpPr bwMode="auto">
          <a:xfrm>
            <a:off x="0" y="0"/>
            <a:ext cx="5643563" cy="1285875"/>
            <a:chOff x="0" y="0"/>
            <a:chExt cx="5420" cy="1225"/>
          </a:xfrm>
        </p:grpSpPr>
        <p:sp>
          <p:nvSpPr>
            <p:cNvPr id="4" name="Freeform 3"/>
            <p:cNvSpPr>
              <a:spLocks/>
            </p:cNvSpPr>
            <p:nvPr userDrawn="1"/>
          </p:nvSpPr>
          <p:spPr bwMode="auto">
            <a:xfrm>
              <a:off x="0" y="0"/>
              <a:ext cx="5420" cy="1225"/>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latin typeface="Futura Book" pitchFamily="34" charset="0"/>
              </a:endParaRPr>
            </a:p>
          </p:txBody>
        </p:sp>
        <p:sp>
          <p:nvSpPr>
            <p:cNvPr id="5" name="Freeform 4"/>
            <p:cNvSpPr>
              <a:spLocks/>
            </p:cNvSpPr>
            <p:nvPr userDrawn="1"/>
          </p:nvSpPr>
          <p:spPr bwMode="auto">
            <a:xfrm>
              <a:off x="0" y="0"/>
              <a:ext cx="5193" cy="1174"/>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latin typeface="Futura Book" pitchFamily="34" charset="0"/>
              </a:endParaRPr>
            </a:p>
          </p:txBody>
        </p:sp>
        <p:sp>
          <p:nvSpPr>
            <p:cNvPr id="6" name="Freeform 5"/>
            <p:cNvSpPr>
              <a:spLocks/>
            </p:cNvSpPr>
            <p:nvPr userDrawn="1"/>
          </p:nvSpPr>
          <p:spPr bwMode="auto">
            <a:xfrm>
              <a:off x="0" y="0"/>
              <a:ext cx="4862" cy="1099"/>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grpSp>
      <p:sp>
        <p:nvSpPr>
          <p:cNvPr id="7" name="Freeform 18"/>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8" name="TextBox 19"/>
          <p:cNvSpPr txBox="1"/>
          <p:nvPr userDrawn="1"/>
        </p:nvSpPr>
        <p:spPr>
          <a:xfrm>
            <a:off x="1143000" y="285750"/>
            <a:ext cx="1714500" cy="461963"/>
          </a:xfrm>
          <a:prstGeom prst="rect">
            <a:avLst/>
          </a:prstGeom>
          <a:noFill/>
          <a:ln w="9525" algn="ctr">
            <a:noFill/>
            <a:miter lim="800000"/>
            <a:headEnd/>
            <a:tailEnd/>
          </a:ln>
          <a:effectLst/>
        </p:spPr>
        <p:txBody>
          <a:bodyPr anchor="ctr"/>
          <a:lstStyle/>
          <a:p>
            <a:pPr>
              <a:defRPr/>
            </a:pPr>
            <a:r>
              <a:rPr lang="en-US" sz="2400" dirty="0">
                <a:solidFill>
                  <a:schemeClr val="bg1"/>
                </a:solidFill>
                <a:latin typeface="+mj-lt"/>
                <a:ea typeface="+mj-ea"/>
                <a:cs typeface="+mj-cs"/>
              </a:rPr>
              <a:t>Thank You</a:t>
            </a:r>
          </a:p>
        </p:txBody>
      </p:sp>
      <p:sp>
        <p:nvSpPr>
          <p:cNvPr id="3075" name="Rectangle 3"/>
          <p:cNvSpPr>
            <a:spLocks noGrp="1" noChangeArrowheads="1"/>
          </p:cNvSpPr>
          <p:nvPr>
            <p:ph type="subTitle" idx="1"/>
          </p:nvPr>
        </p:nvSpPr>
        <p:spPr>
          <a:xfrm>
            <a:off x="357158" y="1643050"/>
            <a:ext cx="8072494" cy="4071966"/>
          </a:xfrm>
        </p:spPr>
        <p:txBody>
          <a:bodyPr/>
          <a:lstStyle>
            <a:lvl1pPr marL="457200" indent="-457200" algn="l">
              <a:buFont typeface="Arial" pitchFamily="34" charset="0"/>
              <a:buNone/>
              <a:defRPr sz="2200"/>
            </a:lvl1pPr>
          </a:lstStyle>
          <a:p>
            <a:r>
              <a:rPr lang="en-US" dirty="0" smtClean="0"/>
              <a:t>Click to edit Master subtitle style</a:t>
            </a:r>
          </a:p>
        </p:txBody>
      </p:sp>
      <p:sp>
        <p:nvSpPr>
          <p:cNvPr id="9" name="Marcador de número de diapositiva 4"/>
          <p:cNvSpPr>
            <a:spLocks noGrp="1"/>
          </p:cNvSpPr>
          <p:nvPr>
            <p:ph type="sldNum" sz="quarter" idx="10"/>
          </p:nvPr>
        </p:nvSpPr>
        <p:spPr/>
        <p:txBody>
          <a:bodyPr/>
          <a:lstStyle>
            <a:lvl1pPr>
              <a:defRPr/>
            </a:lvl1pPr>
          </a:lstStyle>
          <a:p>
            <a:pPr>
              <a:defRPr/>
            </a:pPr>
            <a:fld id="{A696EE56-0D40-47A9-9DED-A9D44B0C3B9D}" type="slidenum">
              <a:rPr lang="es-ES_tradnl"/>
              <a:pPr>
                <a:defRPr/>
              </a:pPr>
              <a:t>‹#›</a:t>
            </a:fld>
            <a:endParaRPr lang="es-ES_tradnl"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3" name="Marcador de texto 2"/>
          <p:cNvSpPr>
            <a:spLocks noGrp="1"/>
          </p:cNvSpPr>
          <p:nvPr>
            <p:ph type="body" idx="1" hasCustomPrompt="1"/>
          </p:nvPr>
        </p:nvSpPr>
        <p:spPr>
          <a:xfrm>
            <a:off x="457200" y="1357298"/>
            <a:ext cx="4040188" cy="81757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modify the style of text</a:t>
            </a:r>
            <a:endParaRPr lang="es-ES" dirty="0"/>
          </a:p>
        </p:txBody>
      </p:sp>
      <p:sp>
        <p:nvSpPr>
          <p:cNvPr id="4" name="Marcador de contenido 3"/>
          <p:cNvSpPr>
            <a:spLocks noGrp="1"/>
          </p:cNvSpPr>
          <p:nvPr>
            <p:ph sz="half" idx="2" hasCustomPrompt="1"/>
          </p:nvPr>
        </p:nvSpPr>
        <p:spPr>
          <a:xfrm>
            <a:off x="457200" y="2174875"/>
            <a:ext cx="4040188" cy="3951288"/>
          </a:xfrm>
        </p:spPr>
        <p:txBody>
          <a:bodyPr/>
          <a:lstStyle>
            <a:lvl1pPr>
              <a:defRPr sz="2200"/>
            </a:lvl1pPr>
            <a:lvl2pPr>
              <a:defRPr sz="2000" baseline="0"/>
            </a:lvl2pPr>
            <a:lvl3pPr>
              <a:defRPr sz="1800"/>
            </a:lvl3pPr>
            <a:lvl4pPr>
              <a:defRPr sz="1600" baseline="0"/>
            </a:lvl4pPr>
            <a:lvl5pPr>
              <a:defRPr sz="1600" baseline="0"/>
            </a:lvl5pPr>
            <a:lvl6pPr>
              <a:defRPr sz="1600"/>
            </a:lvl6pPr>
            <a:lvl7pPr>
              <a:defRPr sz="1600"/>
            </a:lvl7pPr>
            <a:lvl8pPr>
              <a:defRPr sz="1600"/>
            </a:lvl8pPr>
            <a:lvl9pPr>
              <a:defRPr sz="1600"/>
            </a:lvl9pPr>
          </a:lstStyle>
          <a:p>
            <a:pPr lvl="0"/>
            <a:r>
              <a:rPr lang="en-US" dirty="0" smtClean="0"/>
              <a:t>Click to modify the style of text of the master</a:t>
            </a:r>
            <a:endParaRPr lang="es-ES" dirty="0"/>
          </a:p>
          <a:p>
            <a:pPr lvl="1"/>
            <a:r>
              <a:rPr lang="es-ES" dirty="0" err="1" smtClean="0"/>
              <a:t>Second</a:t>
            </a:r>
            <a:r>
              <a:rPr lang="es-ES" dirty="0" smtClean="0"/>
              <a:t> </a:t>
            </a:r>
            <a:r>
              <a:rPr lang="es-ES" dirty="0" err="1" smtClean="0"/>
              <a:t>Level</a:t>
            </a:r>
            <a:endParaRPr lang="es-ES" dirty="0"/>
          </a:p>
          <a:p>
            <a:pPr lvl="2"/>
            <a:r>
              <a:rPr lang="es-ES" dirty="0" err="1" smtClean="0"/>
              <a:t>Third</a:t>
            </a:r>
            <a:r>
              <a:rPr lang="es-ES" dirty="0" smtClean="0"/>
              <a:t> </a:t>
            </a:r>
            <a:r>
              <a:rPr lang="es-ES" dirty="0" err="1" smtClean="0"/>
              <a:t>Level</a:t>
            </a:r>
            <a:endParaRPr lang="es-ES" dirty="0"/>
          </a:p>
          <a:p>
            <a:pPr lvl="3"/>
            <a:r>
              <a:rPr lang="es-ES" dirty="0" err="1" smtClean="0"/>
              <a:t>Fourth</a:t>
            </a:r>
            <a:r>
              <a:rPr lang="es-ES" dirty="0" smtClean="0"/>
              <a:t> </a:t>
            </a:r>
            <a:r>
              <a:rPr lang="es-ES" dirty="0" err="1" smtClean="0"/>
              <a:t>Level</a:t>
            </a:r>
            <a:endParaRPr lang="es-ES" dirty="0"/>
          </a:p>
          <a:p>
            <a:pPr lvl="4"/>
            <a:r>
              <a:rPr lang="es-ES" dirty="0" err="1" smtClean="0"/>
              <a:t>Fifth</a:t>
            </a:r>
            <a:r>
              <a:rPr lang="es-ES" dirty="0" smtClean="0"/>
              <a:t> </a:t>
            </a:r>
            <a:r>
              <a:rPr lang="es-ES" dirty="0" err="1" smtClean="0"/>
              <a:t>Level</a:t>
            </a:r>
            <a:endParaRPr lang="es-ES" dirty="0"/>
          </a:p>
        </p:txBody>
      </p:sp>
      <p:sp>
        <p:nvSpPr>
          <p:cNvPr id="5" name="Marcador de texto 4"/>
          <p:cNvSpPr>
            <a:spLocks noGrp="1"/>
          </p:cNvSpPr>
          <p:nvPr>
            <p:ph type="body" sz="quarter" idx="3" hasCustomPrompt="1"/>
          </p:nvPr>
        </p:nvSpPr>
        <p:spPr>
          <a:xfrm>
            <a:off x="4645025" y="1357298"/>
            <a:ext cx="4041775" cy="81757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modify the style of text</a:t>
            </a:r>
            <a:endParaRPr lang="es-ES" dirty="0"/>
          </a:p>
        </p:txBody>
      </p:sp>
      <p:sp>
        <p:nvSpPr>
          <p:cNvPr id="6" name="Marcador de contenido 5"/>
          <p:cNvSpPr>
            <a:spLocks noGrp="1"/>
          </p:cNvSpPr>
          <p:nvPr>
            <p:ph sz="quarter" idx="4" hasCustomPrompt="1"/>
          </p:nvPr>
        </p:nvSpPr>
        <p:spPr>
          <a:xfrm>
            <a:off x="4645025" y="2174875"/>
            <a:ext cx="4041775" cy="3951288"/>
          </a:xfrm>
        </p:spPr>
        <p:txBody>
          <a:bodyPr/>
          <a:lstStyle>
            <a:lvl1pPr>
              <a:defRPr sz="2200"/>
            </a:lvl1pPr>
            <a:lvl2pPr>
              <a:defRPr sz="2000" baseline="0"/>
            </a:lvl2pPr>
            <a:lvl3pPr>
              <a:defRPr sz="1800" baseline="0"/>
            </a:lvl3pPr>
            <a:lvl4pPr>
              <a:defRPr sz="1600"/>
            </a:lvl4pPr>
            <a:lvl5pPr>
              <a:defRPr sz="1600"/>
            </a:lvl5pPr>
            <a:lvl6pPr>
              <a:defRPr sz="1600"/>
            </a:lvl6pPr>
            <a:lvl7pPr>
              <a:defRPr sz="1600"/>
            </a:lvl7pPr>
            <a:lvl8pPr>
              <a:defRPr sz="1600"/>
            </a:lvl8pPr>
            <a:lvl9pPr>
              <a:defRPr sz="1600"/>
            </a:lvl9pPr>
          </a:lstStyle>
          <a:p>
            <a:pPr lvl="0"/>
            <a:r>
              <a:rPr lang="en-US" dirty="0" smtClean="0"/>
              <a:t>Click to modify the style of text of the master</a:t>
            </a:r>
            <a:endParaRPr lang="es-ES" dirty="0"/>
          </a:p>
          <a:p>
            <a:pPr lvl="1"/>
            <a:r>
              <a:rPr lang="es-ES" dirty="0" err="1" smtClean="0"/>
              <a:t>Second</a:t>
            </a:r>
            <a:r>
              <a:rPr lang="es-ES" dirty="0" smtClean="0"/>
              <a:t> </a:t>
            </a:r>
            <a:r>
              <a:rPr lang="es-ES" dirty="0" err="1" smtClean="0"/>
              <a:t>Level</a:t>
            </a:r>
            <a:endParaRPr lang="es-ES" dirty="0"/>
          </a:p>
          <a:p>
            <a:pPr lvl="2"/>
            <a:r>
              <a:rPr lang="es-ES" dirty="0" err="1" smtClean="0"/>
              <a:t>Third</a:t>
            </a:r>
            <a:r>
              <a:rPr lang="es-ES" dirty="0" smtClean="0"/>
              <a:t> </a:t>
            </a:r>
            <a:r>
              <a:rPr lang="es-ES" dirty="0" err="1" smtClean="0"/>
              <a:t>Level</a:t>
            </a:r>
            <a:endParaRPr lang="es-ES" dirty="0"/>
          </a:p>
          <a:p>
            <a:pPr lvl="3"/>
            <a:r>
              <a:rPr lang="es-ES" dirty="0" err="1" smtClean="0"/>
              <a:t>Fourth</a:t>
            </a:r>
            <a:r>
              <a:rPr lang="es-ES" dirty="0" smtClean="0"/>
              <a:t> </a:t>
            </a:r>
            <a:r>
              <a:rPr lang="es-ES" dirty="0" err="1" smtClean="0"/>
              <a:t>Level</a:t>
            </a:r>
            <a:endParaRPr lang="es-ES" dirty="0"/>
          </a:p>
          <a:p>
            <a:pPr lvl="4"/>
            <a:r>
              <a:rPr lang="es-ES" dirty="0" err="1" smtClean="0"/>
              <a:t>Fifth</a:t>
            </a:r>
            <a:r>
              <a:rPr lang="es-ES" dirty="0" smtClean="0"/>
              <a:t> </a:t>
            </a:r>
            <a:r>
              <a:rPr lang="es-ES" dirty="0" err="1" smtClean="0"/>
              <a:t>Level</a:t>
            </a:r>
            <a:endParaRPr lang="es-ES" dirty="0"/>
          </a:p>
        </p:txBody>
      </p:sp>
      <p:sp>
        <p:nvSpPr>
          <p:cNvPr id="7" name="Marcador de pie de página 6"/>
          <p:cNvSpPr>
            <a:spLocks noGrp="1"/>
          </p:cNvSpPr>
          <p:nvPr>
            <p:ph type="ftr" sz="quarter" idx="10"/>
          </p:nvPr>
        </p:nvSpPr>
        <p:spPr/>
        <p:txBody>
          <a:bodyPr/>
          <a:lstStyle>
            <a:lvl1pPr>
              <a:defRPr/>
            </a:lvl1pPr>
          </a:lstStyle>
          <a:p>
            <a:endParaRPr lang="es-ES_tradnl">
              <a:solidFill>
                <a:srgbClr val="808080"/>
              </a:solidFill>
            </a:endParaRPr>
          </a:p>
        </p:txBody>
      </p:sp>
      <p:sp>
        <p:nvSpPr>
          <p:cNvPr id="9"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10"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12" name="Título 1"/>
          <p:cNvSpPr>
            <a:spLocks noGrp="1"/>
          </p:cNvSpPr>
          <p:nvPr>
            <p:ph type="title" hasCustomPrompt="1"/>
          </p:nvPr>
        </p:nvSpPr>
        <p:spPr>
          <a:xfrm>
            <a:off x="428596" y="428604"/>
            <a:ext cx="8286808" cy="785818"/>
          </a:xfrm>
        </p:spPr>
        <p:txBody>
          <a:bodyPr/>
          <a:lstStyle>
            <a:lvl1pPr>
              <a:defRPr sz="2400">
                <a:solidFill>
                  <a:srgbClr val="0A7CB8"/>
                </a:solidFill>
              </a:defRPr>
            </a:lvl1pPr>
          </a:lstStyle>
          <a:p>
            <a:r>
              <a:rPr lang="en-US" dirty="0" smtClean="0"/>
              <a:t>Click to change the style of title</a:t>
            </a:r>
            <a:endParaRPr lang="es-ES" dirty="0"/>
          </a:p>
        </p:txBody>
      </p:sp>
    </p:spTree>
    <p:extLst>
      <p:ext uri="{BB962C8B-B14F-4D97-AF65-F5344CB8AC3E}">
        <p14:creationId xmlns:p14="http://schemas.microsoft.com/office/powerpoint/2010/main" val="38778442"/>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he title only">
    <p:spTree>
      <p:nvGrpSpPr>
        <p:cNvPr id="1" name=""/>
        <p:cNvGrpSpPr/>
        <p:nvPr/>
      </p:nvGrpSpPr>
      <p:grpSpPr>
        <a:xfrm>
          <a:off x="0" y="0"/>
          <a:ext cx="0" cy="0"/>
          <a:chOff x="0" y="0"/>
          <a:chExt cx="0" cy="0"/>
        </a:xfrm>
      </p:grpSpPr>
      <p:sp>
        <p:nvSpPr>
          <p:cNvPr id="3" name="Marcador de pie de página 2"/>
          <p:cNvSpPr>
            <a:spLocks noGrp="1"/>
          </p:cNvSpPr>
          <p:nvPr>
            <p:ph type="ftr" sz="quarter" idx="10"/>
          </p:nvPr>
        </p:nvSpPr>
        <p:spPr/>
        <p:txBody>
          <a:bodyPr/>
          <a:lstStyle>
            <a:lvl1pPr>
              <a:defRPr/>
            </a:lvl1pPr>
          </a:lstStyle>
          <a:p>
            <a:endParaRPr lang="es-ES_tradnl">
              <a:solidFill>
                <a:srgbClr val="808080"/>
              </a:solidFill>
            </a:endParaRPr>
          </a:p>
        </p:txBody>
      </p:sp>
      <p:sp>
        <p:nvSpPr>
          <p:cNvPr id="5"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6"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
        <p:nvSpPr>
          <p:cNvPr id="9" name="Título 1"/>
          <p:cNvSpPr>
            <a:spLocks noGrp="1"/>
          </p:cNvSpPr>
          <p:nvPr>
            <p:ph type="title" hasCustomPrompt="1"/>
          </p:nvPr>
        </p:nvSpPr>
        <p:spPr>
          <a:xfrm>
            <a:off x="428596" y="428604"/>
            <a:ext cx="8286808" cy="785818"/>
          </a:xfrm>
        </p:spPr>
        <p:txBody>
          <a:bodyPr/>
          <a:lstStyle>
            <a:lvl1pPr>
              <a:defRPr sz="2400">
                <a:solidFill>
                  <a:srgbClr val="0A7CB8"/>
                </a:solidFill>
              </a:defRPr>
            </a:lvl1pPr>
          </a:lstStyle>
          <a:p>
            <a:r>
              <a:rPr lang="en-US" dirty="0" smtClean="0"/>
              <a:t>Click to change the style of title</a:t>
            </a:r>
            <a:endParaRPr lang="es-ES" dirty="0"/>
          </a:p>
        </p:txBody>
      </p:sp>
    </p:spTree>
    <p:extLst>
      <p:ext uri="{BB962C8B-B14F-4D97-AF65-F5344CB8AC3E}">
        <p14:creationId xmlns:p14="http://schemas.microsoft.com/office/powerpoint/2010/main" val="3055114998"/>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Clean Slide">
    <p:spTree>
      <p:nvGrpSpPr>
        <p:cNvPr id="1" name=""/>
        <p:cNvGrpSpPr/>
        <p:nvPr/>
      </p:nvGrpSpPr>
      <p:grpSpPr>
        <a:xfrm>
          <a:off x="0" y="0"/>
          <a:ext cx="0" cy="0"/>
          <a:chOff x="0" y="0"/>
          <a:chExt cx="0" cy="0"/>
        </a:xfrm>
      </p:grpSpPr>
      <p:sp>
        <p:nvSpPr>
          <p:cNvPr id="2" name="Marcador de pie de página 1"/>
          <p:cNvSpPr>
            <a:spLocks noGrp="1"/>
          </p:cNvSpPr>
          <p:nvPr>
            <p:ph type="ftr" sz="quarter" idx="10"/>
          </p:nvPr>
        </p:nvSpPr>
        <p:spPr/>
        <p:txBody>
          <a:bodyPr/>
          <a:lstStyle>
            <a:lvl1pPr>
              <a:defRPr/>
            </a:lvl1pPr>
          </a:lstStyle>
          <a:p>
            <a:endParaRPr lang="es-ES_tradnl">
              <a:solidFill>
                <a:srgbClr val="808080"/>
              </a:solidFill>
            </a:endParaRPr>
          </a:p>
        </p:txBody>
      </p:sp>
      <p:sp>
        <p:nvSpPr>
          <p:cNvPr id="4"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5"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97804976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Content with Titl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73050"/>
            <a:ext cx="3008313" cy="1162050"/>
          </a:xfrm>
        </p:spPr>
        <p:txBody>
          <a:bodyPr anchor="b"/>
          <a:lstStyle>
            <a:lvl1pPr algn="r">
              <a:defRPr sz="2000" b="1">
                <a:solidFill>
                  <a:srgbClr val="0A7CB8"/>
                </a:solidFill>
              </a:defRPr>
            </a:lvl1pPr>
          </a:lstStyle>
          <a:p>
            <a:r>
              <a:rPr lang="en-US" dirty="0" smtClean="0"/>
              <a:t/>
            </a:r>
            <a:br>
              <a:rPr lang="en-US" dirty="0" smtClean="0"/>
            </a:br>
            <a:r>
              <a:rPr lang="en-US" dirty="0" smtClean="0"/>
              <a:t>Click to modify the style of text of the master</a:t>
            </a:r>
            <a:endParaRPr lang="es-ES" dirty="0"/>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baseline="0"/>
            </a:lvl2pPr>
            <a:lvl3pPr>
              <a:defRPr sz="2400" baseline="0"/>
            </a:lvl3pPr>
            <a:lvl4pPr>
              <a:defRPr sz="2000" baseline="0"/>
            </a:lvl4pPr>
            <a:lvl5pPr>
              <a:defRPr sz="2000" baseline="0"/>
            </a:lvl5pPr>
            <a:lvl6pPr>
              <a:defRPr sz="2000"/>
            </a:lvl6pPr>
            <a:lvl7pPr>
              <a:defRPr sz="2000"/>
            </a:lvl7pPr>
            <a:lvl8pPr>
              <a:defRPr sz="2000"/>
            </a:lvl8pPr>
            <a:lvl9pPr>
              <a:defRPr sz="2000"/>
            </a:lvl9pPr>
          </a:lstStyle>
          <a:p>
            <a:pPr lvl="0"/>
            <a:endParaRPr lang="en-US" dirty="0" smtClean="0"/>
          </a:p>
          <a:p>
            <a:pPr lvl="0"/>
            <a:r>
              <a:rPr lang="en-US" dirty="0" smtClean="0"/>
              <a:t/>
            </a:r>
            <a:br>
              <a:rPr lang="en-US" dirty="0" smtClean="0"/>
            </a:br>
            <a:r>
              <a:rPr lang="en-US" dirty="0" smtClean="0"/>
              <a:t>Click to modify the style of text of the master</a:t>
            </a:r>
            <a:endParaRPr lang="es-ES" dirty="0"/>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Marcador de tex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modify the style of text of the master</a:t>
            </a:r>
            <a:endParaRPr lang="es-ES" dirty="0"/>
          </a:p>
        </p:txBody>
      </p:sp>
      <p:sp>
        <p:nvSpPr>
          <p:cNvPr id="5" name="Marcador de pie de página 4"/>
          <p:cNvSpPr>
            <a:spLocks noGrp="1"/>
          </p:cNvSpPr>
          <p:nvPr>
            <p:ph type="ftr" sz="quarter" idx="10"/>
          </p:nvPr>
        </p:nvSpPr>
        <p:spPr/>
        <p:txBody>
          <a:bodyPr/>
          <a:lstStyle>
            <a:lvl1pPr>
              <a:defRPr/>
            </a:lvl1pPr>
          </a:lstStyle>
          <a:p>
            <a:endParaRPr lang="es-ES_tradnl">
              <a:solidFill>
                <a:srgbClr val="808080"/>
              </a:solidFill>
            </a:endParaRPr>
          </a:p>
        </p:txBody>
      </p:sp>
      <p:sp>
        <p:nvSpPr>
          <p:cNvPr id="7"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599070873"/>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Image and Titl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00166" y="4800600"/>
            <a:ext cx="5486400" cy="566738"/>
          </a:xfrm>
        </p:spPr>
        <p:txBody>
          <a:bodyPr anchor="b"/>
          <a:lstStyle>
            <a:lvl1pPr algn="l">
              <a:defRPr sz="2000" b="1">
                <a:solidFill>
                  <a:schemeClr val="tx1"/>
                </a:solidFill>
              </a:defRPr>
            </a:lvl1pPr>
          </a:lstStyle>
          <a:p>
            <a:r>
              <a:rPr lang="en-US" noProof="0" dirty="0" smtClean="0"/>
              <a:t>Click</a:t>
            </a:r>
            <a:r>
              <a:rPr lang="es-ES" dirty="0" smtClean="0"/>
              <a:t> </a:t>
            </a:r>
            <a:r>
              <a:rPr lang="en-US" noProof="0" dirty="0" smtClean="0"/>
              <a:t>to modify</a:t>
            </a:r>
            <a:endParaRPr lang="en-US" noProof="0" dirty="0"/>
          </a:p>
        </p:txBody>
      </p:sp>
      <p:sp>
        <p:nvSpPr>
          <p:cNvPr id="3" name="Marcador de posición de imagen 2"/>
          <p:cNvSpPr>
            <a:spLocks noGrp="1"/>
          </p:cNvSpPr>
          <p:nvPr>
            <p:ph type="pic" idx="1"/>
          </p:nvPr>
        </p:nvSpPr>
        <p:spPr>
          <a:xfrm>
            <a:off x="1500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hasCustomPrompt="1"/>
          </p:nvPr>
        </p:nvSpPr>
        <p:spPr>
          <a:xfrm>
            <a:off x="1500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modify the style of text of the master</a:t>
            </a:r>
            <a:endParaRPr lang="es-ES" dirty="0"/>
          </a:p>
        </p:txBody>
      </p:sp>
      <p:sp>
        <p:nvSpPr>
          <p:cNvPr id="5" name="Marcador de pie de página 4"/>
          <p:cNvSpPr>
            <a:spLocks noGrp="1"/>
          </p:cNvSpPr>
          <p:nvPr>
            <p:ph type="ftr" sz="quarter" idx="10"/>
          </p:nvPr>
        </p:nvSpPr>
        <p:spPr/>
        <p:txBody>
          <a:bodyPr/>
          <a:lstStyle>
            <a:lvl1pPr>
              <a:defRPr/>
            </a:lvl1pPr>
          </a:lstStyle>
          <a:p>
            <a:endParaRPr lang="es-ES_tradnl">
              <a:solidFill>
                <a:srgbClr val="808080"/>
              </a:solidFill>
            </a:endParaRPr>
          </a:p>
        </p:txBody>
      </p:sp>
      <p:sp>
        <p:nvSpPr>
          <p:cNvPr id="7"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a:solidFill>
                <a:srgbClr val="000000"/>
              </a:solidFill>
              <a:latin typeface="Futura Book" pitchFamily="34" charset="0"/>
            </a:endParaRPr>
          </a:p>
        </p:txBody>
      </p:sp>
      <p:sp>
        <p:nvSpPr>
          <p:cNvPr id="8" name="Marcador de número de diapositiva 4"/>
          <p:cNvSpPr>
            <a:spLocks noGrp="1"/>
          </p:cNvSpPr>
          <p:nvPr>
            <p:ph type="sldNum" sz="quarter" idx="11"/>
          </p:nvPr>
        </p:nvSpPr>
        <p:spPr>
          <a:xfrm>
            <a:off x="6804025" y="6448425"/>
            <a:ext cx="2133600" cy="342900"/>
          </a:xfrm>
        </p:spPr>
        <p:txBody>
          <a:bodyPr/>
          <a:lstStyle>
            <a:lvl1pPr>
              <a:defRPr/>
            </a:lvl1pPr>
          </a:lstStyle>
          <a:p>
            <a:fld id="{9C581A40-1BC1-409E-AB04-7E97DAC371F2}" type="slidenum">
              <a:rPr lang="es-ES_tradnl">
                <a:solidFill>
                  <a:srgbClr val="FFFFFF"/>
                </a:solidFill>
              </a:rPr>
              <a:pPr/>
              <a:t>‹#›</a:t>
            </a:fld>
            <a:endParaRPr lang="es-ES_tradnl">
              <a:solidFill>
                <a:srgbClr val="FFFFFF"/>
              </a:solidFill>
            </a:endParaRPr>
          </a:p>
        </p:txBody>
      </p:sp>
    </p:spTree>
    <p:extLst>
      <p:ext uri="{BB962C8B-B14F-4D97-AF65-F5344CB8AC3E}">
        <p14:creationId xmlns:p14="http://schemas.microsoft.com/office/powerpoint/2010/main" val="284725802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itle and objects">
    <p:spTree>
      <p:nvGrpSpPr>
        <p:cNvPr id="1" name=""/>
        <p:cNvGrpSpPr/>
        <p:nvPr/>
      </p:nvGrpSpPr>
      <p:grpSpPr>
        <a:xfrm>
          <a:off x="0" y="0"/>
          <a:ext cx="0" cy="0"/>
          <a:chOff x="0" y="0"/>
          <a:chExt cx="0" cy="0"/>
        </a:xfrm>
      </p:grpSpPr>
      <p:sp>
        <p:nvSpPr>
          <p:cNvPr id="4"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2" name="Título 1"/>
          <p:cNvSpPr>
            <a:spLocks noGrp="1"/>
          </p:cNvSpPr>
          <p:nvPr>
            <p:ph type="title"/>
          </p:nvPr>
        </p:nvSpPr>
        <p:spPr>
          <a:xfrm>
            <a:off x="428596" y="428604"/>
            <a:ext cx="8215370" cy="785818"/>
          </a:xfrm>
        </p:spPr>
        <p:txBody>
          <a:bodyPr/>
          <a:lstStyle>
            <a:lvl1pPr>
              <a:defRPr sz="2400">
                <a:solidFill>
                  <a:srgbClr val="0A7CB8"/>
                </a:solidFill>
              </a:defRPr>
            </a:lvl1pPr>
          </a:lstStyle>
          <a:p>
            <a:r>
              <a:rPr lang="en-US" dirty="0" smtClean="0"/>
              <a:t>Click to edit Master title style</a:t>
            </a:r>
            <a:endParaRPr lang="es-ES" dirty="0"/>
          </a:p>
        </p:txBody>
      </p:sp>
      <p:sp>
        <p:nvSpPr>
          <p:cNvPr id="3" name="Marcador de contenido 2"/>
          <p:cNvSpPr>
            <a:spLocks noGrp="1"/>
          </p:cNvSpPr>
          <p:nvPr>
            <p:ph idx="1"/>
          </p:nvPr>
        </p:nvSpPr>
        <p:spPr>
          <a:xfrm>
            <a:off x="457200" y="1643050"/>
            <a:ext cx="8229600" cy="4319588"/>
          </a:xfrm>
        </p:spPr>
        <p:txBody>
          <a:bodyPr/>
          <a:lstStyle>
            <a:lvl1pPr algn="l">
              <a:defRPr sz="2000"/>
            </a:lvl1pPr>
            <a:lvl2pPr algn="l">
              <a:defRPr sz="2000"/>
            </a:lvl2pPr>
            <a:lvl3pPr algn="l">
              <a:defRPr sz="1900"/>
            </a:lvl3pPr>
            <a:lvl4pPr algn="l">
              <a:defRPr sz="1800"/>
            </a:lvl4pPr>
            <a:lvl5pPr algn="l">
              <a:defRPr sz="17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noProof="0" dirty="0"/>
          </a:p>
        </p:txBody>
      </p:sp>
      <p:sp>
        <p:nvSpPr>
          <p:cNvPr id="5" name="Marcador de pie de página 3"/>
          <p:cNvSpPr>
            <a:spLocks noGrp="1"/>
          </p:cNvSpPr>
          <p:nvPr>
            <p:ph type="ftr" sz="quarter" idx="10"/>
          </p:nvPr>
        </p:nvSpPr>
        <p:spPr/>
        <p:txBody>
          <a:bodyPr/>
          <a:lstStyle>
            <a:lvl1pPr>
              <a:defRPr/>
            </a:lvl1pPr>
          </a:lstStyle>
          <a:p>
            <a:pPr>
              <a:defRPr/>
            </a:pPr>
            <a:endParaRPr lang="es-ES_tradnl" dirty="0"/>
          </a:p>
        </p:txBody>
      </p:sp>
      <p:sp>
        <p:nvSpPr>
          <p:cNvPr id="7" name="Marcador de número de diapositiva 4"/>
          <p:cNvSpPr>
            <a:spLocks noGrp="1"/>
          </p:cNvSpPr>
          <p:nvPr>
            <p:ph type="sldNum" sz="quarter" idx="11"/>
          </p:nvPr>
        </p:nvSpPr>
        <p:spPr>
          <a:xfrm>
            <a:off x="6804025" y="6448425"/>
            <a:ext cx="2133600" cy="342900"/>
          </a:xfrm>
        </p:spPr>
        <p:txBody>
          <a:bodyPr/>
          <a:lstStyle>
            <a:lvl1pPr>
              <a:defRPr/>
            </a:lvl1pPr>
          </a:lstStyle>
          <a:p>
            <a:pPr>
              <a:defRPr/>
            </a:pPr>
            <a:fld id="{A696EE56-0D40-47A9-9DED-A9D44B0C3B9D}" type="slidenum">
              <a:rPr lang="es-ES_tradnl"/>
              <a:pPr>
                <a:defRPr/>
              </a:pPr>
              <a:t>‹#›</a:t>
            </a:fld>
            <a:endParaRPr lang="es-ES_tradnl"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7"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3" name="Marcador de texto 2"/>
          <p:cNvSpPr>
            <a:spLocks noGrp="1"/>
          </p:cNvSpPr>
          <p:nvPr>
            <p:ph type="body" idx="1"/>
          </p:nvPr>
        </p:nvSpPr>
        <p:spPr>
          <a:xfrm>
            <a:off x="457200" y="1357298"/>
            <a:ext cx="4040188" cy="81757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Marcador de contenido 3"/>
          <p:cNvSpPr>
            <a:spLocks noGrp="1"/>
          </p:cNvSpPr>
          <p:nvPr>
            <p:ph sz="half" idx="2"/>
          </p:nvPr>
        </p:nvSpPr>
        <p:spPr>
          <a:xfrm>
            <a:off x="457200" y="2174875"/>
            <a:ext cx="4040188" cy="3951288"/>
          </a:xfrm>
        </p:spPr>
        <p:txBody>
          <a:bodyPr/>
          <a:lstStyle>
            <a:lvl1pPr>
              <a:defRPr sz="2200"/>
            </a:lvl1pPr>
            <a:lvl2pPr>
              <a:defRPr sz="2000" baseline="0"/>
            </a:lvl2pPr>
            <a:lvl3pPr>
              <a:defRPr sz="1800"/>
            </a:lvl3pPr>
            <a:lvl4pPr>
              <a:defRPr sz="1600" baseline="0"/>
            </a:lvl4pPr>
            <a:lvl5pPr>
              <a:defRPr sz="1600"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5" name="Marcador de texto 4"/>
          <p:cNvSpPr>
            <a:spLocks noGrp="1"/>
          </p:cNvSpPr>
          <p:nvPr>
            <p:ph type="body" sz="quarter" idx="3"/>
          </p:nvPr>
        </p:nvSpPr>
        <p:spPr>
          <a:xfrm>
            <a:off x="4645025" y="1357298"/>
            <a:ext cx="4041775" cy="81757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Marcador de contenido 5"/>
          <p:cNvSpPr>
            <a:spLocks noGrp="1"/>
          </p:cNvSpPr>
          <p:nvPr>
            <p:ph sz="quarter" idx="4"/>
          </p:nvPr>
        </p:nvSpPr>
        <p:spPr>
          <a:xfrm>
            <a:off x="4645025" y="2174875"/>
            <a:ext cx="4041775" cy="3951288"/>
          </a:xfrm>
        </p:spPr>
        <p:txBody>
          <a:bodyPr/>
          <a:lstStyle>
            <a:lvl1pPr>
              <a:defRPr sz="2200"/>
            </a:lvl1pPr>
            <a:lvl2pPr>
              <a:defRPr sz="2000" baseline="0"/>
            </a:lvl2pPr>
            <a:lvl3pPr>
              <a:defRPr sz="1800" baseline="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12" name="Título 1"/>
          <p:cNvSpPr>
            <a:spLocks noGrp="1"/>
          </p:cNvSpPr>
          <p:nvPr>
            <p:ph type="title"/>
          </p:nvPr>
        </p:nvSpPr>
        <p:spPr>
          <a:xfrm>
            <a:off x="428596" y="428604"/>
            <a:ext cx="8286808" cy="785818"/>
          </a:xfrm>
        </p:spPr>
        <p:txBody>
          <a:bodyPr/>
          <a:lstStyle>
            <a:lvl1pPr>
              <a:defRPr sz="2400">
                <a:solidFill>
                  <a:srgbClr val="0A7CB8"/>
                </a:solidFill>
              </a:defRPr>
            </a:lvl1pPr>
          </a:lstStyle>
          <a:p>
            <a:r>
              <a:rPr lang="en-US" dirty="0" smtClean="0"/>
              <a:t>Click to edit Master title style</a:t>
            </a:r>
            <a:endParaRPr lang="es-ES" dirty="0"/>
          </a:p>
        </p:txBody>
      </p:sp>
      <p:sp>
        <p:nvSpPr>
          <p:cNvPr id="8" name="Marcador de pie de página 6"/>
          <p:cNvSpPr>
            <a:spLocks noGrp="1"/>
          </p:cNvSpPr>
          <p:nvPr>
            <p:ph type="ftr" sz="quarter" idx="10"/>
          </p:nvPr>
        </p:nvSpPr>
        <p:spPr/>
        <p:txBody>
          <a:bodyPr/>
          <a:lstStyle>
            <a:lvl1pPr>
              <a:defRPr/>
            </a:lvl1pPr>
          </a:lstStyle>
          <a:p>
            <a:pPr>
              <a:defRPr/>
            </a:pPr>
            <a:endParaRPr lang="es-ES_tradnl" dirty="0"/>
          </a:p>
        </p:txBody>
      </p:sp>
      <p:sp>
        <p:nvSpPr>
          <p:cNvPr id="9" name="Marcador de número de diapositiva 4"/>
          <p:cNvSpPr>
            <a:spLocks noGrp="1"/>
          </p:cNvSpPr>
          <p:nvPr>
            <p:ph type="sldNum" sz="quarter" idx="11"/>
          </p:nvPr>
        </p:nvSpPr>
        <p:spPr/>
        <p:txBody>
          <a:bodyPr/>
          <a:lstStyle>
            <a:lvl1pPr>
              <a:defRPr/>
            </a:lvl1pPr>
          </a:lstStyle>
          <a:p>
            <a:pPr>
              <a:defRPr/>
            </a:pPr>
            <a:fld id="{3F988607-DC53-4E87-BC70-48AE7FCECA25}" type="slidenum">
              <a:rPr lang="es-ES_tradnl"/>
              <a:pPr>
                <a:defRPr/>
              </a:pPr>
              <a:t>‹#›</a:t>
            </a:fld>
            <a:endParaRPr lang="es-ES_tradnl"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he title only">
    <p:spTree>
      <p:nvGrpSpPr>
        <p:cNvPr id="1" name=""/>
        <p:cNvGrpSpPr/>
        <p:nvPr/>
      </p:nvGrpSpPr>
      <p:grpSpPr>
        <a:xfrm>
          <a:off x="0" y="0"/>
          <a:ext cx="0" cy="0"/>
          <a:chOff x="0" y="0"/>
          <a:chExt cx="0" cy="0"/>
        </a:xfrm>
      </p:grpSpPr>
      <p:sp>
        <p:nvSpPr>
          <p:cNvPr id="3"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9" name="Título 1"/>
          <p:cNvSpPr>
            <a:spLocks noGrp="1"/>
          </p:cNvSpPr>
          <p:nvPr>
            <p:ph type="title"/>
          </p:nvPr>
        </p:nvSpPr>
        <p:spPr>
          <a:xfrm>
            <a:off x="428596" y="428604"/>
            <a:ext cx="8286808" cy="785818"/>
          </a:xfrm>
        </p:spPr>
        <p:txBody>
          <a:bodyPr/>
          <a:lstStyle>
            <a:lvl1pPr>
              <a:defRPr sz="2400">
                <a:solidFill>
                  <a:srgbClr val="0A7CB8"/>
                </a:solidFill>
              </a:defRPr>
            </a:lvl1pPr>
          </a:lstStyle>
          <a:p>
            <a:r>
              <a:rPr lang="en-US" dirty="0" smtClean="0"/>
              <a:t>Click to edit Master title style</a:t>
            </a:r>
            <a:endParaRPr lang="es-ES" dirty="0"/>
          </a:p>
        </p:txBody>
      </p:sp>
      <p:sp>
        <p:nvSpPr>
          <p:cNvPr id="4" name="Marcador de pie de página 2"/>
          <p:cNvSpPr>
            <a:spLocks noGrp="1"/>
          </p:cNvSpPr>
          <p:nvPr>
            <p:ph type="ftr" sz="quarter" idx="10"/>
          </p:nvPr>
        </p:nvSpPr>
        <p:spPr/>
        <p:txBody>
          <a:bodyPr/>
          <a:lstStyle>
            <a:lvl1pPr>
              <a:defRPr/>
            </a:lvl1pPr>
          </a:lstStyle>
          <a:p>
            <a:pPr>
              <a:defRPr/>
            </a:pPr>
            <a:endParaRPr lang="es-ES_tradnl" dirty="0"/>
          </a:p>
        </p:txBody>
      </p:sp>
      <p:sp>
        <p:nvSpPr>
          <p:cNvPr id="5" name="Marcador de número de diapositiva 4"/>
          <p:cNvSpPr>
            <a:spLocks noGrp="1"/>
          </p:cNvSpPr>
          <p:nvPr>
            <p:ph type="sldNum" sz="quarter" idx="11"/>
          </p:nvPr>
        </p:nvSpPr>
        <p:spPr/>
        <p:txBody>
          <a:bodyPr/>
          <a:lstStyle>
            <a:lvl1pPr>
              <a:defRPr/>
            </a:lvl1pPr>
          </a:lstStyle>
          <a:p>
            <a:pPr>
              <a:defRPr/>
            </a:pPr>
            <a:fld id="{D45EFEBA-820A-495A-92A7-291CE73AE63E}" type="slidenum">
              <a:rPr lang="es-ES_tradnl"/>
              <a:pPr>
                <a:defRPr/>
              </a:pPr>
              <a:t>‹#›</a:t>
            </a:fld>
            <a:endParaRPr lang="es-ES_tradnl"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Clean Slide">
    <p:spTree>
      <p:nvGrpSpPr>
        <p:cNvPr id="1" name=""/>
        <p:cNvGrpSpPr/>
        <p:nvPr/>
      </p:nvGrpSpPr>
      <p:grpSpPr>
        <a:xfrm>
          <a:off x="0" y="0"/>
          <a:ext cx="0" cy="0"/>
          <a:chOff x="0" y="0"/>
          <a:chExt cx="0" cy="0"/>
        </a:xfrm>
      </p:grpSpPr>
      <p:sp>
        <p:nvSpPr>
          <p:cNvPr id="2"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3" name="Marcador de pie de página 1"/>
          <p:cNvSpPr>
            <a:spLocks noGrp="1"/>
          </p:cNvSpPr>
          <p:nvPr>
            <p:ph type="ftr" sz="quarter" idx="10"/>
          </p:nvPr>
        </p:nvSpPr>
        <p:spPr/>
        <p:txBody>
          <a:bodyPr/>
          <a:lstStyle>
            <a:lvl1pPr>
              <a:defRPr/>
            </a:lvl1pPr>
          </a:lstStyle>
          <a:p>
            <a:pPr>
              <a:defRPr/>
            </a:pPr>
            <a:endParaRPr lang="es-ES_tradnl" dirty="0"/>
          </a:p>
        </p:txBody>
      </p:sp>
      <p:sp>
        <p:nvSpPr>
          <p:cNvPr id="4" name="Marcador de número de diapositiva 4"/>
          <p:cNvSpPr>
            <a:spLocks noGrp="1"/>
          </p:cNvSpPr>
          <p:nvPr>
            <p:ph type="sldNum" sz="quarter" idx="11"/>
          </p:nvPr>
        </p:nvSpPr>
        <p:spPr/>
        <p:txBody>
          <a:bodyPr/>
          <a:lstStyle>
            <a:lvl1pPr>
              <a:defRPr/>
            </a:lvl1pPr>
          </a:lstStyle>
          <a:p>
            <a:pPr>
              <a:defRPr/>
            </a:pPr>
            <a:fld id="{B406A872-670A-45C2-81FC-3F0E2D15FD5D}" type="slidenum">
              <a:rPr lang="es-ES_tradnl"/>
              <a:pPr>
                <a:defRPr/>
              </a:pPr>
              <a:t>‹#›</a:t>
            </a:fld>
            <a:endParaRPr lang="es-ES_tradnl"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Title">
    <p:spTree>
      <p:nvGrpSpPr>
        <p:cNvPr id="1" name=""/>
        <p:cNvGrpSpPr/>
        <p:nvPr/>
      </p:nvGrpSpPr>
      <p:grpSpPr>
        <a:xfrm>
          <a:off x="0" y="0"/>
          <a:ext cx="0" cy="0"/>
          <a:chOff x="0" y="0"/>
          <a:chExt cx="0" cy="0"/>
        </a:xfrm>
      </p:grpSpPr>
      <p:sp>
        <p:nvSpPr>
          <p:cNvPr id="5"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2" name="Título 1"/>
          <p:cNvSpPr>
            <a:spLocks noGrp="1"/>
          </p:cNvSpPr>
          <p:nvPr>
            <p:ph type="title"/>
          </p:nvPr>
        </p:nvSpPr>
        <p:spPr>
          <a:xfrm>
            <a:off x="457200" y="273050"/>
            <a:ext cx="3008313" cy="1162050"/>
          </a:xfrm>
        </p:spPr>
        <p:txBody>
          <a:bodyPr anchor="b"/>
          <a:lstStyle>
            <a:lvl1pPr algn="r">
              <a:defRPr sz="2000" b="1">
                <a:solidFill>
                  <a:srgbClr val="0A7CB8"/>
                </a:solidFill>
              </a:defRPr>
            </a:lvl1pPr>
          </a:lstStyle>
          <a:p>
            <a:r>
              <a:rPr lang="en-US" dirty="0" smtClean="0"/>
              <a:t>Click to edit Master title style</a:t>
            </a:r>
            <a:endParaRPr lang="es-ES" dirty="0"/>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baseline="0"/>
            </a:lvl2pPr>
            <a:lvl3pPr>
              <a:defRPr sz="2400" baseline="0"/>
            </a:lvl3pPr>
            <a:lvl4pPr>
              <a:defRPr sz="2000" baseline="0"/>
            </a:lvl4pPr>
            <a:lvl5pPr>
              <a:defRPr sz="2000" baseline="0"/>
            </a:lvl5pPr>
            <a:lvl6pPr>
              <a:defRPr sz="2000"/>
            </a:lvl6pPr>
            <a:lvl7pPr>
              <a:defRPr sz="2000"/>
            </a:lvl7pPr>
            <a:lvl8pPr>
              <a:defRPr sz="2000"/>
            </a:lvl8pPr>
            <a:lvl9pPr>
              <a:defRPr sz="2000"/>
            </a:lvl9pPr>
          </a:lstStyle>
          <a:p>
            <a:pPr lvl="0"/>
            <a:endParaRPr lang="en-US" dirty="0" smtClean="0"/>
          </a:p>
          <a:p>
            <a:pPr lvl="0"/>
            <a:r>
              <a:rPr lang="en-US" dirty="0" smtClean="0"/>
              <a:t/>
            </a:r>
            <a:br>
              <a:rPr lang="en-US" dirty="0" smtClean="0"/>
            </a:br>
            <a:r>
              <a:rPr lang="en-US" dirty="0" smtClean="0"/>
              <a:t>Click to modify the style of text of the master</a:t>
            </a:r>
            <a:endParaRPr lang="es-ES" dirty="0"/>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Marcador de pie de página 4"/>
          <p:cNvSpPr>
            <a:spLocks noGrp="1"/>
          </p:cNvSpPr>
          <p:nvPr>
            <p:ph type="ftr" sz="quarter" idx="10"/>
          </p:nvPr>
        </p:nvSpPr>
        <p:spPr/>
        <p:txBody>
          <a:bodyPr/>
          <a:lstStyle>
            <a:lvl1pPr>
              <a:defRPr/>
            </a:lvl1pPr>
          </a:lstStyle>
          <a:p>
            <a:pPr>
              <a:defRPr/>
            </a:pPr>
            <a:endParaRPr lang="es-ES_tradnl" dirty="0"/>
          </a:p>
        </p:txBody>
      </p:sp>
      <p:sp>
        <p:nvSpPr>
          <p:cNvPr id="7" name="Marcador de número de diapositiva 4"/>
          <p:cNvSpPr>
            <a:spLocks noGrp="1"/>
          </p:cNvSpPr>
          <p:nvPr>
            <p:ph type="sldNum" sz="quarter" idx="11"/>
          </p:nvPr>
        </p:nvSpPr>
        <p:spPr/>
        <p:txBody>
          <a:bodyPr/>
          <a:lstStyle>
            <a:lvl1pPr>
              <a:defRPr/>
            </a:lvl1pPr>
          </a:lstStyle>
          <a:p>
            <a:pPr>
              <a:defRPr/>
            </a:pPr>
            <a:fld id="{AD40470E-305B-4065-88D7-CF7E0E1D625A}" type="slidenum">
              <a:rPr lang="es-ES_tradnl"/>
              <a:pPr>
                <a:defRPr/>
              </a:pPr>
              <a:t>‹#›</a:t>
            </a:fld>
            <a:endParaRPr lang="es-ES_tradnl"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image" Target="../media/image1.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3.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image" Target="../media/image1.png"/><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theme" Target="../theme/theme4.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6804025" cy="1539875"/>
            <a:chOff x="0" y="0"/>
            <a:chExt cx="4286" cy="970"/>
          </a:xfrm>
        </p:grpSpPr>
        <p:sp>
          <p:nvSpPr>
            <p:cNvPr id="3" name="Freeform 3"/>
            <p:cNvSpPr>
              <a:spLocks/>
            </p:cNvSpPr>
            <p:nvPr userDrawn="1"/>
          </p:nvSpPr>
          <p:spPr bwMode="auto">
            <a:xfrm>
              <a:off x="0" y="0"/>
              <a:ext cx="4286" cy="97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latin typeface="Futura Book" pitchFamily="34" charset="0"/>
              </a:endParaRPr>
            </a:p>
          </p:txBody>
        </p:sp>
        <p:sp>
          <p:nvSpPr>
            <p:cNvPr id="2" name="Freeform 4"/>
            <p:cNvSpPr>
              <a:spLocks/>
            </p:cNvSpPr>
            <p:nvPr userDrawn="1"/>
          </p:nvSpPr>
          <p:spPr bwMode="auto">
            <a:xfrm>
              <a:off x="0" y="0"/>
              <a:ext cx="4193" cy="948"/>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latin typeface="Futura Book" pitchFamily="34" charset="0"/>
              </a:endParaRPr>
            </a:p>
          </p:txBody>
        </p:sp>
        <p:sp>
          <p:nvSpPr>
            <p:cNvPr id="4" name="Freeform 5"/>
            <p:cNvSpPr>
              <a:spLocks/>
            </p:cNvSpPr>
            <p:nvPr userDrawn="1"/>
          </p:nvSpPr>
          <p:spPr bwMode="auto">
            <a:xfrm>
              <a:off x="0" y="0"/>
              <a:ext cx="4014" cy="908"/>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pic>
          <p:nvPicPr>
            <p:cNvPr id="1041" name="Picture 2888" descr="Imagen2"/>
            <p:cNvPicPr>
              <a:picLocks noChangeAspect="1" noChangeArrowheads="1"/>
            </p:cNvPicPr>
            <p:nvPr userDrawn="1"/>
          </p:nvPicPr>
          <p:blipFill>
            <a:blip r:embed="rId14" cstate="print"/>
            <a:srcRect/>
            <a:stretch>
              <a:fillRect/>
            </a:stretch>
          </p:blipFill>
          <p:spPr bwMode="auto">
            <a:xfrm>
              <a:off x="153" y="71"/>
              <a:ext cx="631" cy="774"/>
            </a:xfrm>
            <a:prstGeom prst="rect">
              <a:avLst/>
            </a:prstGeom>
            <a:noFill/>
            <a:ln w="9525">
              <a:noFill/>
              <a:miter lim="800000"/>
              <a:headEnd/>
              <a:tailEnd/>
            </a:ln>
          </p:spPr>
        </p:pic>
      </p:grpSp>
      <p:sp>
        <p:nvSpPr>
          <p:cNvPr id="1040"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latin typeface="Futura Book" pitchFamily="34" charset="0"/>
            </a:endParaRPr>
          </a:p>
        </p:txBody>
      </p:sp>
      <p:sp>
        <p:nvSpPr>
          <p:cNvPr id="1028" name="Rectangle 3"/>
          <p:cNvSpPr>
            <a:spLocks noGrp="1" noChangeArrowheads="1"/>
          </p:cNvSpPr>
          <p:nvPr>
            <p:ph type="body" idx="1"/>
          </p:nvPr>
        </p:nvSpPr>
        <p:spPr bwMode="auto">
          <a:xfrm>
            <a:off x="457200" y="1806575"/>
            <a:ext cx="8229600" cy="431958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modify the style of text of the master </a:t>
            </a:r>
            <a:r>
              <a:rPr lang="es-ES_tradnl"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rot="-5400000">
            <a:off x="-1267618" y="5230018"/>
            <a:ext cx="2895600" cy="36036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chemeClr val="bg2"/>
                </a:solidFill>
                <a:latin typeface="Futura Book" pitchFamily="34" charset="0"/>
              </a:defRPr>
            </a:lvl1pPr>
          </a:lstStyle>
          <a:p>
            <a:pPr>
              <a:defRPr/>
            </a:pPr>
            <a:endParaRPr lang="es-ES_tradnl" dirty="0"/>
          </a:p>
        </p:txBody>
      </p:sp>
      <p:sp>
        <p:nvSpPr>
          <p:cNvPr id="1030" name="Rectangle 6"/>
          <p:cNvSpPr>
            <a:spLocks noGrp="1" noChangeArrowheads="1"/>
          </p:cNvSpPr>
          <p:nvPr>
            <p:ph type="sldNum" sz="quarter" idx="4"/>
          </p:nvPr>
        </p:nvSpPr>
        <p:spPr bwMode="auto">
          <a:xfrm>
            <a:off x="6804025" y="6448425"/>
            <a:ext cx="2133600" cy="3429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bg1"/>
                </a:solidFill>
                <a:latin typeface="Futura Book" pitchFamily="34" charset="0"/>
              </a:defRPr>
            </a:lvl1pPr>
          </a:lstStyle>
          <a:p>
            <a:pPr>
              <a:defRPr/>
            </a:pPr>
            <a:fld id="{64669091-B6FD-4512-9CAF-08BC28E75AAF}" type="slidenum">
              <a:rPr lang="es-ES_tradnl"/>
              <a:pPr>
                <a:defRPr/>
              </a:pPr>
              <a:t>‹#›</a:t>
            </a:fld>
            <a:endParaRPr lang="es-ES_tradnl" dirty="0"/>
          </a:p>
        </p:txBody>
      </p:sp>
      <p:sp>
        <p:nvSpPr>
          <p:cNvPr id="1031" name="Rectangle 2"/>
          <p:cNvSpPr>
            <a:spLocks noGrp="1" noChangeArrowheads="1"/>
          </p:cNvSpPr>
          <p:nvPr>
            <p:ph type="title"/>
          </p:nvPr>
        </p:nvSpPr>
        <p:spPr bwMode="auto">
          <a:xfrm>
            <a:off x="1138238" y="217488"/>
            <a:ext cx="4933950" cy="7826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change the style of title </a:t>
            </a:r>
            <a:r>
              <a:rPr lang="es-ES_tradnl" smtClean="0"/>
              <a:t>	</a:t>
            </a:r>
          </a:p>
        </p:txBody>
      </p:sp>
      <p:grpSp>
        <p:nvGrpSpPr>
          <p:cNvPr id="1032" name="Group 48"/>
          <p:cNvGrpSpPr>
            <a:grpSpLocks/>
          </p:cNvGrpSpPr>
          <p:nvPr userDrawn="1"/>
        </p:nvGrpSpPr>
        <p:grpSpPr bwMode="auto">
          <a:xfrm>
            <a:off x="6877050" y="203200"/>
            <a:ext cx="2180058" cy="564433"/>
            <a:chOff x="814" y="247"/>
            <a:chExt cx="2660" cy="689"/>
          </a:xfrm>
        </p:grpSpPr>
        <p:sp>
          <p:nvSpPr>
            <p:cNvPr id="1073" name="Freeform 49"/>
            <p:cNvSpPr>
              <a:spLocks/>
            </p:cNvSpPr>
            <p:nvPr userDrawn="1"/>
          </p:nvSpPr>
          <p:spPr bwMode="auto">
            <a:xfrm>
              <a:off x="890" y="247"/>
              <a:ext cx="384" cy="295"/>
            </a:xfrm>
            <a:custGeom>
              <a:avLst/>
              <a:gdLst/>
              <a:ahLst/>
              <a:cxnLst>
                <a:cxn ang="0">
                  <a:pos x="1285" y="1160"/>
                </a:cxn>
                <a:cxn ang="0">
                  <a:pos x="1326" y="1156"/>
                </a:cxn>
                <a:cxn ang="0">
                  <a:pos x="1363" y="1146"/>
                </a:cxn>
                <a:cxn ang="0">
                  <a:pos x="1398" y="1130"/>
                </a:cxn>
                <a:cxn ang="0">
                  <a:pos x="1429" y="1109"/>
                </a:cxn>
                <a:cxn ang="0">
                  <a:pos x="1456" y="1082"/>
                </a:cxn>
                <a:cxn ang="0">
                  <a:pos x="1480" y="1051"/>
                </a:cxn>
                <a:cxn ang="0">
                  <a:pos x="1498" y="1017"/>
                </a:cxn>
                <a:cxn ang="0">
                  <a:pos x="1512" y="981"/>
                </a:cxn>
                <a:cxn ang="0">
                  <a:pos x="1521" y="942"/>
                </a:cxn>
                <a:cxn ang="0">
                  <a:pos x="1524" y="901"/>
                </a:cxn>
                <a:cxn ang="0">
                  <a:pos x="1524" y="0"/>
                </a:cxn>
                <a:cxn ang="0">
                  <a:pos x="1285" y="0"/>
                </a:cxn>
                <a:cxn ang="0">
                  <a:pos x="1285" y="859"/>
                </a:cxn>
                <a:cxn ang="0">
                  <a:pos x="1282" y="875"/>
                </a:cxn>
                <a:cxn ang="0">
                  <a:pos x="1273" y="889"/>
                </a:cxn>
                <a:cxn ang="0">
                  <a:pos x="1260" y="897"/>
                </a:cxn>
                <a:cxn ang="0">
                  <a:pos x="1244" y="901"/>
                </a:cxn>
                <a:cxn ang="0">
                  <a:pos x="1240" y="901"/>
                </a:cxn>
                <a:cxn ang="0">
                  <a:pos x="1239" y="900"/>
                </a:cxn>
                <a:cxn ang="0">
                  <a:pos x="1233" y="897"/>
                </a:cxn>
                <a:cxn ang="0">
                  <a:pos x="1232" y="894"/>
                </a:cxn>
                <a:cxn ang="0">
                  <a:pos x="1229" y="890"/>
                </a:cxn>
                <a:cxn ang="0">
                  <a:pos x="1227" y="886"/>
                </a:cxn>
                <a:cxn ang="0">
                  <a:pos x="1227" y="880"/>
                </a:cxn>
                <a:cxn ang="0">
                  <a:pos x="495" y="100"/>
                </a:cxn>
                <a:cxn ang="0">
                  <a:pos x="455" y="67"/>
                </a:cxn>
                <a:cxn ang="0">
                  <a:pos x="412" y="39"/>
                </a:cxn>
                <a:cxn ang="0">
                  <a:pos x="366" y="18"/>
                </a:cxn>
                <a:cxn ang="0">
                  <a:pos x="321" y="4"/>
                </a:cxn>
                <a:cxn ang="0">
                  <a:pos x="273" y="0"/>
                </a:cxn>
                <a:cxn ang="0">
                  <a:pos x="258" y="0"/>
                </a:cxn>
                <a:cxn ang="0">
                  <a:pos x="211" y="4"/>
                </a:cxn>
                <a:cxn ang="0">
                  <a:pos x="167" y="17"/>
                </a:cxn>
                <a:cxn ang="0">
                  <a:pos x="128" y="36"/>
                </a:cxn>
                <a:cxn ang="0">
                  <a:pos x="91" y="62"/>
                </a:cxn>
                <a:cxn ang="0">
                  <a:pos x="60" y="94"/>
                </a:cxn>
                <a:cxn ang="0">
                  <a:pos x="35" y="129"/>
                </a:cxn>
                <a:cxn ang="0">
                  <a:pos x="15" y="170"/>
                </a:cxn>
                <a:cxn ang="0">
                  <a:pos x="4" y="213"/>
                </a:cxn>
                <a:cxn ang="0">
                  <a:pos x="0" y="258"/>
                </a:cxn>
                <a:cxn ang="0">
                  <a:pos x="0" y="1160"/>
                </a:cxn>
                <a:cxn ang="0">
                  <a:pos x="258" y="1160"/>
                </a:cxn>
                <a:cxn ang="0">
                  <a:pos x="258" y="273"/>
                </a:cxn>
                <a:cxn ang="0">
                  <a:pos x="259" y="271"/>
                </a:cxn>
                <a:cxn ang="0">
                  <a:pos x="261" y="266"/>
                </a:cxn>
                <a:cxn ang="0">
                  <a:pos x="262" y="264"/>
                </a:cxn>
                <a:cxn ang="0">
                  <a:pos x="265" y="261"/>
                </a:cxn>
                <a:cxn ang="0">
                  <a:pos x="273" y="258"/>
                </a:cxn>
                <a:cxn ang="0">
                  <a:pos x="316" y="258"/>
                </a:cxn>
                <a:cxn ang="0">
                  <a:pos x="1048" y="1060"/>
                </a:cxn>
                <a:cxn ang="0">
                  <a:pos x="1067" y="1082"/>
                </a:cxn>
                <a:cxn ang="0">
                  <a:pos x="1089" y="1100"/>
                </a:cxn>
                <a:cxn ang="0">
                  <a:pos x="1116" y="1116"/>
                </a:cxn>
                <a:cxn ang="0">
                  <a:pos x="1146" y="1130"/>
                </a:cxn>
                <a:cxn ang="0">
                  <a:pos x="1178" y="1141"/>
                </a:cxn>
                <a:cxn ang="0">
                  <a:pos x="1210" y="1150"/>
                </a:cxn>
                <a:cxn ang="0">
                  <a:pos x="1244" y="1160"/>
                </a:cxn>
                <a:cxn ang="0">
                  <a:pos x="1285" y="1160"/>
                </a:cxn>
              </a:cxnLst>
              <a:rect l="0" t="0" r="r" b="b"/>
              <a:pathLst>
                <a:path w="1524" h="1160">
                  <a:moveTo>
                    <a:pt x="1285" y="1160"/>
                  </a:moveTo>
                  <a:lnTo>
                    <a:pt x="1326" y="1156"/>
                  </a:lnTo>
                  <a:lnTo>
                    <a:pt x="1363" y="1146"/>
                  </a:lnTo>
                  <a:lnTo>
                    <a:pt x="1398" y="1130"/>
                  </a:lnTo>
                  <a:lnTo>
                    <a:pt x="1429" y="1109"/>
                  </a:lnTo>
                  <a:lnTo>
                    <a:pt x="1456" y="1082"/>
                  </a:lnTo>
                  <a:lnTo>
                    <a:pt x="1480" y="1051"/>
                  </a:lnTo>
                  <a:lnTo>
                    <a:pt x="1498" y="1017"/>
                  </a:lnTo>
                  <a:lnTo>
                    <a:pt x="1512" y="981"/>
                  </a:lnTo>
                  <a:lnTo>
                    <a:pt x="1521" y="942"/>
                  </a:lnTo>
                  <a:lnTo>
                    <a:pt x="1524" y="901"/>
                  </a:lnTo>
                  <a:lnTo>
                    <a:pt x="1524" y="0"/>
                  </a:lnTo>
                  <a:lnTo>
                    <a:pt x="1285" y="0"/>
                  </a:lnTo>
                  <a:lnTo>
                    <a:pt x="1285" y="859"/>
                  </a:lnTo>
                  <a:lnTo>
                    <a:pt x="1282" y="875"/>
                  </a:lnTo>
                  <a:lnTo>
                    <a:pt x="1273" y="889"/>
                  </a:lnTo>
                  <a:lnTo>
                    <a:pt x="1260" y="897"/>
                  </a:lnTo>
                  <a:lnTo>
                    <a:pt x="1244" y="901"/>
                  </a:lnTo>
                  <a:lnTo>
                    <a:pt x="1240" y="901"/>
                  </a:lnTo>
                  <a:lnTo>
                    <a:pt x="1239" y="900"/>
                  </a:lnTo>
                  <a:lnTo>
                    <a:pt x="1233" y="897"/>
                  </a:lnTo>
                  <a:lnTo>
                    <a:pt x="1232" y="894"/>
                  </a:lnTo>
                  <a:lnTo>
                    <a:pt x="1229" y="890"/>
                  </a:lnTo>
                  <a:lnTo>
                    <a:pt x="1227" y="886"/>
                  </a:lnTo>
                  <a:lnTo>
                    <a:pt x="1227" y="880"/>
                  </a:lnTo>
                  <a:lnTo>
                    <a:pt x="495" y="100"/>
                  </a:lnTo>
                  <a:lnTo>
                    <a:pt x="455" y="67"/>
                  </a:lnTo>
                  <a:lnTo>
                    <a:pt x="412" y="39"/>
                  </a:lnTo>
                  <a:lnTo>
                    <a:pt x="366" y="18"/>
                  </a:lnTo>
                  <a:lnTo>
                    <a:pt x="321" y="4"/>
                  </a:lnTo>
                  <a:lnTo>
                    <a:pt x="273" y="0"/>
                  </a:lnTo>
                  <a:lnTo>
                    <a:pt x="258" y="0"/>
                  </a:lnTo>
                  <a:lnTo>
                    <a:pt x="211" y="4"/>
                  </a:lnTo>
                  <a:lnTo>
                    <a:pt x="167" y="17"/>
                  </a:lnTo>
                  <a:lnTo>
                    <a:pt x="128" y="36"/>
                  </a:lnTo>
                  <a:lnTo>
                    <a:pt x="91" y="62"/>
                  </a:lnTo>
                  <a:lnTo>
                    <a:pt x="60" y="94"/>
                  </a:lnTo>
                  <a:lnTo>
                    <a:pt x="35" y="129"/>
                  </a:lnTo>
                  <a:lnTo>
                    <a:pt x="15" y="170"/>
                  </a:lnTo>
                  <a:lnTo>
                    <a:pt x="4" y="213"/>
                  </a:lnTo>
                  <a:lnTo>
                    <a:pt x="0" y="258"/>
                  </a:lnTo>
                  <a:lnTo>
                    <a:pt x="0" y="1160"/>
                  </a:lnTo>
                  <a:lnTo>
                    <a:pt x="258" y="1160"/>
                  </a:lnTo>
                  <a:lnTo>
                    <a:pt x="258" y="273"/>
                  </a:lnTo>
                  <a:lnTo>
                    <a:pt x="259" y="271"/>
                  </a:lnTo>
                  <a:lnTo>
                    <a:pt x="261" y="266"/>
                  </a:lnTo>
                  <a:lnTo>
                    <a:pt x="262" y="264"/>
                  </a:lnTo>
                  <a:lnTo>
                    <a:pt x="265" y="261"/>
                  </a:lnTo>
                  <a:lnTo>
                    <a:pt x="273" y="258"/>
                  </a:lnTo>
                  <a:lnTo>
                    <a:pt x="316" y="258"/>
                  </a:lnTo>
                  <a:lnTo>
                    <a:pt x="1048" y="1060"/>
                  </a:lnTo>
                  <a:lnTo>
                    <a:pt x="1067" y="1082"/>
                  </a:lnTo>
                  <a:lnTo>
                    <a:pt x="1089" y="1100"/>
                  </a:lnTo>
                  <a:lnTo>
                    <a:pt x="1116" y="1116"/>
                  </a:lnTo>
                  <a:lnTo>
                    <a:pt x="1146" y="1130"/>
                  </a:lnTo>
                  <a:lnTo>
                    <a:pt x="1178" y="1141"/>
                  </a:lnTo>
                  <a:lnTo>
                    <a:pt x="1210" y="1150"/>
                  </a:lnTo>
                  <a:lnTo>
                    <a:pt x="1244" y="1160"/>
                  </a:lnTo>
                  <a:lnTo>
                    <a:pt x="1285" y="1160"/>
                  </a:lnTo>
                  <a:close/>
                </a:path>
              </a:pathLst>
            </a:custGeom>
            <a:solidFill>
              <a:srgbClr val="000000"/>
            </a:solidFill>
            <a:ln w="0">
              <a:solidFill>
                <a:srgbClr val="000000"/>
              </a:solidFill>
              <a:prstDash val="solid"/>
              <a:round/>
              <a:headEnd/>
              <a:tailEnd/>
            </a:ln>
          </p:spPr>
          <p:txBody>
            <a:bodyPr/>
            <a:lstStyle/>
            <a:p>
              <a:pPr>
                <a:defRPr/>
              </a:pPr>
              <a:endParaRPr lang="es-ES" dirty="0">
                <a:latin typeface="Futura Book" pitchFamily="34" charset="0"/>
              </a:endParaRPr>
            </a:p>
          </p:txBody>
        </p:sp>
        <p:sp>
          <p:nvSpPr>
            <p:cNvPr id="1074" name="Freeform 50"/>
            <p:cNvSpPr>
              <a:spLocks noEditPoints="1"/>
            </p:cNvSpPr>
            <p:nvPr userDrawn="1"/>
          </p:nvSpPr>
          <p:spPr bwMode="auto">
            <a:xfrm>
              <a:off x="890" y="247"/>
              <a:ext cx="384" cy="295"/>
            </a:xfrm>
            <a:custGeom>
              <a:avLst/>
              <a:gdLst/>
              <a:ahLst/>
              <a:cxnLst>
                <a:cxn ang="0">
                  <a:pos x="1359" y="1148"/>
                </a:cxn>
                <a:cxn ang="0">
                  <a:pos x="1422" y="1115"/>
                </a:cxn>
                <a:cxn ang="0">
                  <a:pos x="1457" y="1082"/>
                </a:cxn>
                <a:cxn ang="0">
                  <a:pos x="1497" y="1021"/>
                </a:cxn>
                <a:cxn ang="0">
                  <a:pos x="1520" y="952"/>
                </a:cxn>
                <a:cxn ang="0">
                  <a:pos x="1525" y="0"/>
                </a:cxn>
                <a:cxn ang="0">
                  <a:pos x="1284" y="868"/>
                </a:cxn>
                <a:cxn ang="0">
                  <a:pos x="1273" y="887"/>
                </a:cxn>
                <a:cxn ang="0">
                  <a:pos x="1267" y="893"/>
                </a:cxn>
                <a:cxn ang="0">
                  <a:pos x="1244" y="901"/>
                </a:cxn>
                <a:cxn ang="0">
                  <a:pos x="1230" y="893"/>
                </a:cxn>
                <a:cxn ang="0">
                  <a:pos x="1227" y="880"/>
                </a:cxn>
                <a:cxn ang="0">
                  <a:pos x="444" y="59"/>
                </a:cxn>
                <a:cxn ang="0">
                  <a:pos x="361" y="15"/>
                </a:cxn>
                <a:cxn ang="0">
                  <a:pos x="273" y="0"/>
                </a:cxn>
                <a:cxn ang="0">
                  <a:pos x="206" y="4"/>
                </a:cxn>
                <a:cxn ang="0">
                  <a:pos x="135" y="31"/>
                </a:cxn>
                <a:cxn ang="0">
                  <a:pos x="76" y="77"/>
                </a:cxn>
                <a:cxn ang="0">
                  <a:pos x="43" y="117"/>
                </a:cxn>
                <a:cxn ang="0">
                  <a:pos x="11" y="183"/>
                </a:cxn>
                <a:cxn ang="0">
                  <a:pos x="0" y="1161"/>
                </a:cxn>
                <a:cxn ang="0">
                  <a:pos x="259" y="276"/>
                </a:cxn>
                <a:cxn ang="0">
                  <a:pos x="265" y="262"/>
                </a:cxn>
                <a:cxn ang="0">
                  <a:pos x="268" y="259"/>
                </a:cxn>
                <a:cxn ang="0">
                  <a:pos x="1048" y="1060"/>
                </a:cxn>
                <a:cxn ang="0">
                  <a:pos x="1083" y="1098"/>
                </a:cxn>
                <a:cxn ang="0">
                  <a:pos x="1157" y="1134"/>
                </a:cxn>
                <a:cxn ang="0">
                  <a:pos x="1285" y="1161"/>
                </a:cxn>
                <a:cxn ang="0">
                  <a:pos x="1244" y="1160"/>
                </a:cxn>
                <a:cxn ang="0">
                  <a:pos x="1130" y="1123"/>
                </a:cxn>
                <a:cxn ang="0">
                  <a:pos x="1064" y="1079"/>
                </a:cxn>
                <a:cxn ang="0">
                  <a:pos x="1065" y="1079"/>
                </a:cxn>
                <a:cxn ang="0">
                  <a:pos x="316" y="258"/>
                </a:cxn>
                <a:cxn ang="0">
                  <a:pos x="263" y="261"/>
                </a:cxn>
                <a:cxn ang="0">
                  <a:pos x="258" y="1160"/>
                </a:cxn>
                <a:cxn ang="0">
                  <a:pos x="1" y="233"/>
                </a:cxn>
                <a:cxn ang="0">
                  <a:pos x="21" y="161"/>
                </a:cxn>
                <a:cxn ang="0">
                  <a:pos x="59" y="96"/>
                </a:cxn>
                <a:cxn ang="0">
                  <a:pos x="76" y="77"/>
                </a:cxn>
                <a:cxn ang="0">
                  <a:pos x="114" y="46"/>
                </a:cxn>
                <a:cxn ang="0">
                  <a:pos x="182" y="12"/>
                </a:cxn>
                <a:cxn ang="0">
                  <a:pos x="258" y="1"/>
                </a:cxn>
                <a:cxn ang="0">
                  <a:pos x="333" y="8"/>
                </a:cxn>
                <a:cxn ang="0">
                  <a:pos x="417" y="43"/>
                </a:cxn>
                <a:cxn ang="0">
                  <a:pos x="495" y="101"/>
                </a:cxn>
                <a:cxn ang="0">
                  <a:pos x="1227" y="887"/>
                </a:cxn>
                <a:cxn ang="0">
                  <a:pos x="1242" y="901"/>
                </a:cxn>
                <a:cxn ang="0">
                  <a:pos x="1260" y="899"/>
                </a:cxn>
                <a:cxn ang="0">
                  <a:pos x="1274" y="889"/>
                </a:cxn>
                <a:cxn ang="0">
                  <a:pos x="1287" y="859"/>
                </a:cxn>
                <a:cxn ang="0">
                  <a:pos x="1285" y="1"/>
                </a:cxn>
                <a:cxn ang="0">
                  <a:pos x="1524" y="901"/>
                </a:cxn>
                <a:cxn ang="0">
                  <a:pos x="1512" y="976"/>
                </a:cxn>
                <a:cxn ang="0">
                  <a:pos x="1484" y="1044"/>
                </a:cxn>
                <a:cxn ang="0">
                  <a:pos x="1439" y="1099"/>
                </a:cxn>
                <a:cxn ang="0">
                  <a:pos x="1439" y="1098"/>
                </a:cxn>
                <a:cxn ang="0">
                  <a:pos x="1381" y="1139"/>
                </a:cxn>
                <a:cxn ang="0">
                  <a:pos x="1311" y="1158"/>
                </a:cxn>
              </a:cxnLst>
              <a:rect l="0" t="0" r="r" b="b"/>
              <a:pathLst>
                <a:path w="1525" h="1161">
                  <a:moveTo>
                    <a:pt x="1311" y="1160"/>
                  </a:moveTo>
                  <a:lnTo>
                    <a:pt x="1335" y="1156"/>
                  </a:lnTo>
                  <a:lnTo>
                    <a:pt x="1359" y="1148"/>
                  </a:lnTo>
                  <a:lnTo>
                    <a:pt x="1381" y="1140"/>
                  </a:lnTo>
                  <a:lnTo>
                    <a:pt x="1402" y="1129"/>
                  </a:lnTo>
                  <a:lnTo>
                    <a:pt x="1422" y="1115"/>
                  </a:lnTo>
                  <a:lnTo>
                    <a:pt x="1439" y="1099"/>
                  </a:lnTo>
                  <a:lnTo>
                    <a:pt x="1441" y="1099"/>
                  </a:lnTo>
                  <a:lnTo>
                    <a:pt x="1457" y="1082"/>
                  </a:lnTo>
                  <a:lnTo>
                    <a:pt x="1472" y="1064"/>
                  </a:lnTo>
                  <a:lnTo>
                    <a:pt x="1486" y="1044"/>
                  </a:lnTo>
                  <a:lnTo>
                    <a:pt x="1497" y="1021"/>
                  </a:lnTo>
                  <a:lnTo>
                    <a:pt x="1507" y="1000"/>
                  </a:lnTo>
                  <a:lnTo>
                    <a:pt x="1514" y="976"/>
                  </a:lnTo>
                  <a:lnTo>
                    <a:pt x="1520" y="952"/>
                  </a:lnTo>
                  <a:lnTo>
                    <a:pt x="1524" y="927"/>
                  </a:lnTo>
                  <a:lnTo>
                    <a:pt x="1525" y="901"/>
                  </a:lnTo>
                  <a:lnTo>
                    <a:pt x="1525" y="0"/>
                  </a:lnTo>
                  <a:lnTo>
                    <a:pt x="1285" y="0"/>
                  </a:lnTo>
                  <a:lnTo>
                    <a:pt x="1285" y="859"/>
                  </a:lnTo>
                  <a:lnTo>
                    <a:pt x="1284" y="868"/>
                  </a:lnTo>
                  <a:lnTo>
                    <a:pt x="1281" y="875"/>
                  </a:lnTo>
                  <a:lnTo>
                    <a:pt x="1273" y="889"/>
                  </a:lnTo>
                  <a:lnTo>
                    <a:pt x="1273" y="887"/>
                  </a:lnTo>
                  <a:lnTo>
                    <a:pt x="1273" y="889"/>
                  </a:lnTo>
                  <a:lnTo>
                    <a:pt x="1273" y="887"/>
                  </a:lnTo>
                  <a:lnTo>
                    <a:pt x="1267" y="893"/>
                  </a:lnTo>
                  <a:lnTo>
                    <a:pt x="1260" y="897"/>
                  </a:lnTo>
                  <a:lnTo>
                    <a:pt x="1253" y="900"/>
                  </a:lnTo>
                  <a:lnTo>
                    <a:pt x="1244" y="901"/>
                  </a:lnTo>
                  <a:lnTo>
                    <a:pt x="1242" y="900"/>
                  </a:lnTo>
                  <a:lnTo>
                    <a:pt x="1236" y="899"/>
                  </a:lnTo>
                  <a:lnTo>
                    <a:pt x="1230" y="893"/>
                  </a:lnTo>
                  <a:lnTo>
                    <a:pt x="1229" y="887"/>
                  </a:lnTo>
                  <a:lnTo>
                    <a:pt x="1229" y="880"/>
                  </a:lnTo>
                  <a:lnTo>
                    <a:pt x="1227" y="880"/>
                  </a:lnTo>
                  <a:lnTo>
                    <a:pt x="495" y="100"/>
                  </a:lnTo>
                  <a:lnTo>
                    <a:pt x="471" y="79"/>
                  </a:lnTo>
                  <a:lnTo>
                    <a:pt x="444" y="59"/>
                  </a:lnTo>
                  <a:lnTo>
                    <a:pt x="417" y="42"/>
                  </a:lnTo>
                  <a:lnTo>
                    <a:pt x="390" y="28"/>
                  </a:lnTo>
                  <a:lnTo>
                    <a:pt x="361" y="15"/>
                  </a:lnTo>
                  <a:lnTo>
                    <a:pt x="333" y="7"/>
                  </a:lnTo>
                  <a:lnTo>
                    <a:pt x="303" y="1"/>
                  </a:lnTo>
                  <a:lnTo>
                    <a:pt x="273" y="0"/>
                  </a:lnTo>
                  <a:lnTo>
                    <a:pt x="258" y="0"/>
                  </a:lnTo>
                  <a:lnTo>
                    <a:pt x="231" y="1"/>
                  </a:lnTo>
                  <a:lnTo>
                    <a:pt x="206" y="4"/>
                  </a:lnTo>
                  <a:lnTo>
                    <a:pt x="182" y="11"/>
                  </a:lnTo>
                  <a:lnTo>
                    <a:pt x="158" y="19"/>
                  </a:lnTo>
                  <a:lnTo>
                    <a:pt x="135" y="31"/>
                  </a:lnTo>
                  <a:lnTo>
                    <a:pt x="114" y="45"/>
                  </a:lnTo>
                  <a:lnTo>
                    <a:pt x="94" y="60"/>
                  </a:lnTo>
                  <a:lnTo>
                    <a:pt x="76" y="77"/>
                  </a:lnTo>
                  <a:lnTo>
                    <a:pt x="74" y="77"/>
                  </a:lnTo>
                  <a:lnTo>
                    <a:pt x="57" y="96"/>
                  </a:lnTo>
                  <a:lnTo>
                    <a:pt x="43" y="117"/>
                  </a:lnTo>
                  <a:lnTo>
                    <a:pt x="31" y="138"/>
                  </a:lnTo>
                  <a:lnTo>
                    <a:pt x="19" y="161"/>
                  </a:lnTo>
                  <a:lnTo>
                    <a:pt x="11" y="183"/>
                  </a:lnTo>
                  <a:lnTo>
                    <a:pt x="4" y="207"/>
                  </a:lnTo>
                  <a:lnTo>
                    <a:pt x="0" y="233"/>
                  </a:lnTo>
                  <a:lnTo>
                    <a:pt x="0" y="1161"/>
                  </a:lnTo>
                  <a:lnTo>
                    <a:pt x="258" y="1161"/>
                  </a:lnTo>
                  <a:lnTo>
                    <a:pt x="259" y="1160"/>
                  </a:lnTo>
                  <a:lnTo>
                    <a:pt x="259" y="276"/>
                  </a:lnTo>
                  <a:lnTo>
                    <a:pt x="261" y="269"/>
                  </a:lnTo>
                  <a:lnTo>
                    <a:pt x="265" y="261"/>
                  </a:lnTo>
                  <a:lnTo>
                    <a:pt x="265" y="262"/>
                  </a:lnTo>
                  <a:lnTo>
                    <a:pt x="265" y="261"/>
                  </a:lnTo>
                  <a:lnTo>
                    <a:pt x="265" y="262"/>
                  </a:lnTo>
                  <a:lnTo>
                    <a:pt x="268" y="259"/>
                  </a:lnTo>
                  <a:lnTo>
                    <a:pt x="316" y="259"/>
                  </a:lnTo>
                  <a:lnTo>
                    <a:pt x="1048" y="1061"/>
                  </a:lnTo>
                  <a:lnTo>
                    <a:pt x="1048" y="1060"/>
                  </a:lnTo>
                  <a:lnTo>
                    <a:pt x="1064" y="1079"/>
                  </a:lnTo>
                  <a:lnTo>
                    <a:pt x="1064" y="1081"/>
                  </a:lnTo>
                  <a:lnTo>
                    <a:pt x="1083" y="1098"/>
                  </a:lnTo>
                  <a:lnTo>
                    <a:pt x="1106" y="1112"/>
                  </a:lnTo>
                  <a:lnTo>
                    <a:pt x="1130" y="1124"/>
                  </a:lnTo>
                  <a:lnTo>
                    <a:pt x="1157" y="1134"/>
                  </a:lnTo>
                  <a:lnTo>
                    <a:pt x="1185" y="1144"/>
                  </a:lnTo>
                  <a:lnTo>
                    <a:pt x="1244" y="1161"/>
                  </a:lnTo>
                  <a:lnTo>
                    <a:pt x="1285" y="1161"/>
                  </a:lnTo>
                  <a:lnTo>
                    <a:pt x="1311" y="1160"/>
                  </a:lnTo>
                  <a:close/>
                  <a:moveTo>
                    <a:pt x="1285" y="1160"/>
                  </a:moveTo>
                  <a:lnTo>
                    <a:pt x="1244" y="1160"/>
                  </a:lnTo>
                  <a:lnTo>
                    <a:pt x="1185" y="1143"/>
                  </a:lnTo>
                  <a:lnTo>
                    <a:pt x="1157" y="1133"/>
                  </a:lnTo>
                  <a:lnTo>
                    <a:pt x="1130" y="1123"/>
                  </a:lnTo>
                  <a:lnTo>
                    <a:pt x="1106" y="1110"/>
                  </a:lnTo>
                  <a:lnTo>
                    <a:pt x="1083" y="1096"/>
                  </a:lnTo>
                  <a:lnTo>
                    <a:pt x="1064" y="1079"/>
                  </a:lnTo>
                  <a:lnTo>
                    <a:pt x="1065" y="1079"/>
                  </a:lnTo>
                  <a:lnTo>
                    <a:pt x="1064" y="1079"/>
                  </a:lnTo>
                  <a:lnTo>
                    <a:pt x="1065" y="1079"/>
                  </a:lnTo>
                  <a:lnTo>
                    <a:pt x="1050" y="1060"/>
                  </a:lnTo>
                  <a:lnTo>
                    <a:pt x="1048" y="1060"/>
                  </a:lnTo>
                  <a:lnTo>
                    <a:pt x="316" y="258"/>
                  </a:lnTo>
                  <a:lnTo>
                    <a:pt x="268" y="258"/>
                  </a:lnTo>
                  <a:lnTo>
                    <a:pt x="265" y="261"/>
                  </a:lnTo>
                  <a:lnTo>
                    <a:pt x="263" y="261"/>
                  </a:lnTo>
                  <a:lnTo>
                    <a:pt x="259" y="269"/>
                  </a:lnTo>
                  <a:lnTo>
                    <a:pt x="258" y="276"/>
                  </a:lnTo>
                  <a:lnTo>
                    <a:pt x="258" y="1160"/>
                  </a:lnTo>
                  <a:lnTo>
                    <a:pt x="0" y="1160"/>
                  </a:lnTo>
                  <a:lnTo>
                    <a:pt x="1" y="1160"/>
                  </a:lnTo>
                  <a:lnTo>
                    <a:pt x="1" y="233"/>
                  </a:lnTo>
                  <a:lnTo>
                    <a:pt x="5" y="207"/>
                  </a:lnTo>
                  <a:lnTo>
                    <a:pt x="12" y="183"/>
                  </a:lnTo>
                  <a:lnTo>
                    <a:pt x="21" y="161"/>
                  </a:lnTo>
                  <a:lnTo>
                    <a:pt x="32" y="138"/>
                  </a:lnTo>
                  <a:lnTo>
                    <a:pt x="45" y="117"/>
                  </a:lnTo>
                  <a:lnTo>
                    <a:pt x="59" y="96"/>
                  </a:lnTo>
                  <a:lnTo>
                    <a:pt x="76" y="77"/>
                  </a:lnTo>
                  <a:lnTo>
                    <a:pt x="76" y="79"/>
                  </a:lnTo>
                  <a:lnTo>
                    <a:pt x="76" y="77"/>
                  </a:lnTo>
                  <a:lnTo>
                    <a:pt x="76" y="79"/>
                  </a:lnTo>
                  <a:lnTo>
                    <a:pt x="94" y="62"/>
                  </a:lnTo>
                  <a:lnTo>
                    <a:pt x="114" y="46"/>
                  </a:lnTo>
                  <a:lnTo>
                    <a:pt x="135" y="32"/>
                  </a:lnTo>
                  <a:lnTo>
                    <a:pt x="158" y="21"/>
                  </a:lnTo>
                  <a:lnTo>
                    <a:pt x="182" y="12"/>
                  </a:lnTo>
                  <a:lnTo>
                    <a:pt x="206" y="5"/>
                  </a:lnTo>
                  <a:lnTo>
                    <a:pt x="231" y="2"/>
                  </a:lnTo>
                  <a:lnTo>
                    <a:pt x="258" y="1"/>
                  </a:lnTo>
                  <a:lnTo>
                    <a:pt x="273" y="1"/>
                  </a:lnTo>
                  <a:lnTo>
                    <a:pt x="303" y="2"/>
                  </a:lnTo>
                  <a:lnTo>
                    <a:pt x="333" y="8"/>
                  </a:lnTo>
                  <a:lnTo>
                    <a:pt x="361" y="17"/>
                  </a:lnTo>
                  <a:lnTo>
                    <a:pt x="390" y="29"/>
                  </a:lnTo>
                  <a:lnTo>
                    <a:pt x="417" y="43"/>
                  </a:lnTo>
                  <a:lnTo>
                    <a:pt x="444" y="60"/>
                  </a:lnTo>
                  <a:lnTo>
                    <a:pt x="471" y="80"/>
                  </a:lnTo>
                  <a:lnTo>
                    <a:pt x="495" y="101"/>
                  </a:lnTo>
                  <a:lnTo>
                    <a:pt x="1227" y="882"/>
                  </a:lnTo>
                  <a:lnTo>
                    <a:pt x="1227" y="880"/>
                  </a:lnTo>
                  <a:lnTo>
                    <a:pt x="1227" y="887"/>
                  </a:lnTo>
                  <a:lnTo>
                    <a:pt x="1229" y="893"/>
                  </a:lnTo>
                  <a:lnTo>
                    <a:pt x="1236" y="900"/>
                  </a:lnTo>
                  <a:lnTo>
                    <a:pt x="1242" y="901"/>
                  </a:lnTo>
                  <a:lnTo>
                    <a:pt x="1244" y="903"/>
                  </a:lnTo>
                  <a:lnTo>
                    <a:pt x="1253" y="901"/>
                  </a:lnTo>
                  <a:lnTo>
                    <a:pt x="1260" y="899"/>
                  </a:lnTo>
                  <a:lnTo>
                    <a:pt x="1267" y="894"/>
                  </a:lnTo>
                  <a:lnTo>
                    <a:pt x="1273" y="889"/>
                  </a:lnTo>
                  <a:lnTo>
                    <a:pt x="1274" y="889"/>
                  </a:lnTo>
                  <a:lnTo>
                    <a:pt x="1282" y="875"/>
                  </a:lnTo>
                  <a:lnTo>
                    <a:pt x="1285" y="868"/>
                  </a:lnTo>
                  <a:lnTo>
                    <a:pt x="1287" y="859"/>
                  </a:lnTo>
                  <a:lnTo>
                    <a:pt x="1287" y="0"/>
                  </a:lnTo>
                  <a:lnTo>
                    <a:pt x="1285" y="0"/>
                  </a:lnTo>
                  <a:lnTo>
                    <a:pt x="1285" y="1"/>
                  </a:lnTo>
                  <a:lnTo>
                    <a:pt x="1524" y="1"/>
                  </a:lnTo>
                  <a:lnTo>
                    <a:pt x="1524" y="0"/>
                  </a:lnTo>
                  <a:lnTo>
                    <a:pt x="1524" y="901"/>
                  </a:lnTo>
                  <a:lnTo>
                    <a:pt x="1522" y="927"/>
                  </a:lnTo>
                  <a:lnTo>
                    <a:pt x="1518" y="952"/>
                  </a:lnTo>
                  <a:lnTo>
                    <a:pt x="1512" y="976"/>
                  </a:lnTo>
                  <a:lnTo>
                    <a:pt x="1505" y="1000"/>
                  </a:lnTo>
                  <a:lnTo>
                    <a:pt x="1496" y="1021"/>
                  </a:lnTo>
                  <a:lnTo>
                    <a:pt x="1484" y="1044"/>
                  </a:lnTo>
                  <a:lnTo>
                    <a:pt x="1470" y="1064"/>
                  </a:lnTo>
                  <a:lnTo>
                    <a:pt x="1456" y="1082"/>
                  </a:lnTo>
                  <a:lnTo>
                    <a:pt x="1439" y="1099"/>
                  </a:lnTo>
                  <a:lnTo>
                    <a:pt x="1439" y="1098"/>
                  </a:lnTo>
                  <a:lnTo>
                    <a:pt x="1439" y="1099"/>
                  </a:lnTo>
                  <a:lnTo>
                    <a:pt x="1439" y="1098"/>
                  </a:lnTo>
                  <a:lnTo>
                    <a:pt x="1422" y="1113"/>
                  </a:lnTo>
                  <a:lnTo>
                    <a:pt x="1402" y="1127"/>
                  </a:lnTo>
                  <a:lnTo>
                    <a:pt x="1381" y="1139"/>
                  </a:lnTo>
                  <a:lnTo>
                    <a:pt x="1359" y="1147"/>
                  </a:lnTo>
                  <a:lnTo>
                    <a:pt x="1335" y="1154"/>
                  </a:lnTo>
                  <a:lnTo>
                    <a:pt x="1311" y="1158"/>
                  </a:lnTo>
                  <a:lnTo>
                    <a:pt x="1285" y="1160"/>
                  </a:lnTo>
                  <a:close/>
                </a:path>
              </a:pathLst>
            </a:custGeom>
            <a:solidFill>
              <a:srgbClr val="000000"/>
            </a:solidFill>
            <a:ln w="0">
              <a:solidFill>
                <a:srgbClr val="000000"/>
              </a:solidFill>
              <a:prstDash val="solid"/>
              <a:round/>
              <a:headEnd/>
              <a:tailEnd/>
            </a:ln>
          </p:spPr>
          <p:txBody>
            <a:bodyPr/>
            <a:lstStyle/>
            <a:p>
              <a:pPr>
                <a:defRPr/>
              </a:pPr>
              <a:endParaRPr lang="es-ES" dirty="0">
                <a:latin typeface="Futura Book" pitchFamily="34" charset="0"/>
              </a:endParaRPr>
            </a:p>
          </p:txBody>
        </p:sp>
        <p:sp>
          <p:nvSpPr>
            <p:cNvPr id="1075" name="Freeform 51"/>
            <p:cNvSpPr>
              <a:spLocks/>
            </p:cNvSpPr>
            <p:nvPr userDrawn="1"/>
          </p:nvSpPr>
          <p:spPr bwMode="auto">
            <a:xfrm>
              <a:off x="1314" y="247"/>
              <a:ext cx="674" cy="295"/>
            </a:xfrm>
            <a:custGeom>
              <a:avLst/>
              <a:gdLst/>
              <a:ahLst/>
              <a:cxnLst>
                <a:cxn ang="0">
                  <a:pos x="1444" y="701"/>
                </a:cxn>
                <a:cxn ang="0">
                  <a:pos x="1483" y="712"/>
                </a:cxn>
                <a:cxn ang="0">
                  <a:pos x="1511" y="748"/>
                </a:cxn>
                <a:cxn ang="0">
                  <a:pos x="1523" y="801"/>
                </a:cxn>
                <a:cxn ang="0">
                  <a:pos x="1511" y="854"/>
                </a:cxn>
                <a:cxn ang="0">
                  <a:pos x="1483" y="889"/>
                </a:cxn>
                <a:cxn ang="0">
                  <a:pos x="1444" y="901"/>
                </a:cxn>
                <a:cxn ang="0">
                  <a:pos x="275" y="899"/>
                </a:cxn>
                <a:cxn ang="0">
                  <a:pos x="247" y="879"/>
                </a:cxn>
                <a:cxn ang="0">
                  <a:pos x="237" y="838"/>
                </a:cxn>
                <a:cxn ang="0">
                  <a:pos x="0" y="0"/>
                </a:cxn>
                <a:cxn ang="0">
                  <a:pos x="3" y="866"/>
                </a:cxn>
                <a:cxn ang="0">
                  <a:pos x="28" y="959"/>
                </a:cxn>
                <a:cxn ang="0">
                  <a:pos x="76" y="1040"/>
                </a:cxn>
                <a:cxn ang="0">
                  <a:pos x="142" y="1103"/>
                </a:cxn>
                <a:cxn ang="0">
                  <a:pos x="223" y="1144"/>
                </a:cxn>
                <a:cxn ang="0">
                  <a:pos x="316" y="1160"/>
                </a:cxn>
                <a:cxn ang="0">
                  <a:pos x="1513" y="1156"/>
                </a:cxn>
                <a:cxn ang="0">
                  <a:pos x="1600" y="1127"/>
                </a:cxn>
                <a:cxn ang="0">
                  <a:pos x="1674" y="1074"/>
                </a:cxn>
                <a:cxn ang="0">
                  <a:pos x="1732" y="1002"/>
                </a:cxn>
                <a:cxn ang="0">
                  <a:pos x="1768" y="914"/>
                </a:cxn>
                <a:cxn ang="0">
                  <a:pos x="1781" y="817"/>
                </a:cxn>
                <a:cxn ang="0">
                  <a:pos x="1777" y="732"/>
                </a:cxn>
                <a:cxn ang="0">
                  <a:pos x="1749" y="643"/>
                </a:cxn>
                <a:cxn ang="0">
                  <a:pos x="1698" y="568"/>
                </a:cxn>
                <a:cxn ang="0">
                  <a:pos x="1630" y="509"/>
                </a:cxn>
                <a:cxn ang="0">
                  <a:pos x="1550" y="472"/>
                </a:cxn>
                <a:cxn ang="0">
                  <a:pos x="1465" y="458"/>
                </a:cxn>
                <a:cxn ang="0">
                  <a:pos x="706" y="454"/>
                </a:cxn>
                <a:cxn ang="0">
                  <a:pos x="667" y="437"/>
                </a:cxn>
                <a:cxn ang="0">
                  <a:pos x="645" y="409"/>
                </a:cxn>
                <a:cxn ang="0">
                  <a:pos x="635" y="376"/>
                </a:cxn>
                <a:cxn ang="0">
                  <a:pos x="632" y="337"/>
                </a:cxn>
                <a:cxn ang="0">
                  <a:pos x="645" y="300"/>
                </a:cxn>
                <a:cxn ang="0">
                  <a:pos x="680" y="271"/>
                </a:cxn>
                <a:cxn ang="0">
                  <a:pos x="732" y="258"/>
                </a:cxn>
                <a:cxn ang="0">
                  <a:pos x="1940" y="1160"/>
                </a:cxn>
                <a:cxn ang="0">
                  <a:pos x="2178" y="258"/>
                </a:cxn>
                <a:cxn ang="0">
                  <a:pos x="2673" y="0"/>
                </a:cxn>
                <a:cxn ang="0">
                  <a:pos x="648" y="4"/>
                </a:cxn>
                <a:cxn ang="0">
                  <a:pos x="560" y="32"/>
                </a:cxn>
                <a:cxn ang="0">
                  <a:pos x="487" y="83"/>
                </a:cxn>
                <a:cxn ang="0">
                  <a:pos x="429" y="152"/>
                </a:cxn>
                <a:cxn ang="0">
                  <a:pos x="392" y="234"/>
                </a:cxn>
                <a:cxn ang="0">
                  <a:pos x="380" y="321"/>
                </a:cxn>
                <a:cxn ang="0">
                  <a:pos x="384" y="432"/>
                </a:cxn>
                <a:cxn ang="0">
                  <a:pos x="413" y="527"/>
                </a:cxn>
                <a:cxn ang="0">
                  <a:pos x="470" y="608"/>
                </a:cxn>
                <a:cxn ang="0">
                  <a:pos x="549" y="666"/>
                </a:cxn>
                <a:cxn ang="0">
                  <a:pos x="643" y="697"/>
                </a:cxn>
              </a:cxnLst>
              <a:rect l="0" t="0" r="r" b="b"/>
              <a:pathLst>
                <a:path w="2673" h="1160">
                  <a:moveTo>
                    <a:pt x="696" y="701"/>
                  </a:moveTo>
                  <a:lnTo>
                    <a:pt x="1444" y="701"/>
                  </a:lnTo>
                  <a:lnTo>
                    <a:pt x="1465" y="704"/>
                  </a:lnTo>
                  <a:lnTo>
                    <a:pt x="1483" y="712"/>
                  </a:lnTo>
                  <a:lnTo>
                    <a:pt x="1499" y="728"/>
                  </a:lnTo>
                  <a:lnTo>
                    <a:pt x="1511" y="748"/>
                  </a:lnTo>
                  <a:lnTo>
                    <a:pt x="1520" y="772"/>
                  </a:lnTo>
                  <a:lnTo>
                    <a:pt x="1523" y="801"/>
                  </a:lnTo>
                  <a:lnTo>
                    <a:pt x="1520" y="828"/>
                  </a:lnTo>
                  <a:lnTo>
                    <a:pt x="1511" y="854"/>
                  </a:lnTo>
                  <a:lnTo>
                    <a:pt x="1499" y="873"/>
                  </a:lnTo>
                  <a:lnTo>
                    <a:pt x="1483" y="889"/>
                  </a:lnTo>
                  <a:lnTo>
                    <a:pt x="1465" y="899"/>
                  </a:lnTo>
                  <a:lnTo>
                    <a:pt x="1444" y="901"/>
                  </a:lnTo>
                  <a:lnTo>
                    <a:pt x="295" y="901"/>
                  </a:lnTo>
                  <a:lnTo>
                    <a:pt x="275" y="899"/>
                  </a:lnTo>
                  <a:lnTo>
                    <a:pt x="258" y="892"/>
                  </a:lnTo>
                  <a:lnTo>
                    <a:pt x="247" y="879"/>
                  </a:lnTo>
                  <a:lnTo>
                    <a:pt x="240" y="861"/>
                  </a:lnTo>
                  <a:lnTo>
                    <a:pt x="237" y="838"/>
                  </a:lnTo>
                  <a:lnTo>
                    <a:pt x="237" y="0"/>
                  </a:lnTo>
                  <a:lnTo>
                    <a:pt x="0" y="0"/>
                  </a:lnTo>
                  <a:lnTo>
                    <a:pt x="0" y="817"/>
                  </a:lnTo>
                  <a:lnTo>
                    <a:pt x="3" y="866"/>
                  </a:lnTo>
                  <a:lnTo>
                    <a:pt x="13" y="914"/>
                  </a:lnTo>
                  <a:lnTo>
                    <a:pt x="28" y="959"/>
                  </a:lnTo>
                  <a:lnTo>
                    <a:pt x="49" y="1002"/>
                  </a:lnTo>
                  <a:lnTo>
                    <a:pt x="76" y="1040"/>
                  </a:lnTo>
                  <a:lnTo>
                    <a:pt x="107" y="1074"/>
                  </a:lnTo>
                  <a:lnTo>
                    <a:pt x="142" y="1103"/>
                  </a:lnTo>
                  <a:lnTo>
                    <a:pt x="181" y="1127"/>
                  </a:lnTo>
                  <a:lnTo>
                    <a:pt x="223" y="1144"/>
                  </a:lnTo>
                  <a:lnTo>
                    <a:pt x="268" y="1156"/>
                  </a:lnTo>
                  <a:lnTo>
                    <a:pt x="316" y="1160"/>
                  </a:lnTo>
                  <a:lnTo>
                    <a:pt x="1465" y="1160"/>
                  </a:lnTo>
                  <a:lnTo>
                    <a:pt x="1513" y="1156"/>
                  </a:lnTo>
                  <a:lnTo>
                    <a:pt x="1558" y="1144"/>
                  </a:lnTo>
                  <a:lnTo>
                    <a:pt x="1600" y="1127"/>
                  </a:lnTo>
                  <a:lnTo>
                    <a:pt x="1638" y="1103"/>
                  </a:lnTo>
                  <a:lnTo>
                    <a:pt x="1674" y="1074"/>
                  </a:lnTo>
                  <a:lnTo>
                    <a:pt x="1705" y="1040"/>
                  </a:lnTo>
                  <a:lnTo>
                    <a:pt x="1732" y="1002"/>
                  </a:lnTo>
                  <a:lnTo>
                    <a:pt x="1753" y="959"/>
                  </a:lnTo>
                  <a:lnTo>
                    <a:pt x="1768" y="914"/>
                  </a:lnTo>
                  <a:lnTo>
                    <a:pt x="1778" y="866"/>
                  </a:lnTo>
                  <a:lnTo>
                    <a:pt x="1781" y="817"/>
                  </a:lnTo>
                  <a:lnTo>
                    <a:pt x="1781" y="780"/>
                  </a:lnTo>
                  <a:lnTo>
                    <a:pt x="1777" y="732"/>
                  </a:lnTo>
                  <a:lnTo>
                    <a:pt x="1767" y="687"/>
                  </a:lnTo>
                  <a:lnTo>
                    <a:pt x="1749" y="643"/>
                  </a:lnTo>
                  <a:lnTo>
                    <a:pt x="1726" y="604"/>
                  </a:lnTo>
                  <a:lnTo>
                    <a:pt x="1698" y="568"/>
                  </a:lnTo>
                  <a:lnTo>
                    <a:pt x="1665" y="537"/>
                  </a:lnTo>
                  <a:lnTo>
                    <a:pt x="1630" y="509"/>
                  </a:lnTo>
                  <a:lnTo>
                    <a:pt x="1590" y="488"/>
                  </a:lnTo>
                  <a:lnTo>
                    <a:pt x="1550" y="472"/>
                  </a:lnTo>
                  <a:lnTo>
                    <a:pt x="1507" y="461"/>
                  </a:lnTo>
                  <a:lnTo>
                    <a:pt x="1465" y="458"/>
                  </a:lnTo>
                  <a:lnTo>
                    <a:pt x="732" y="458"/>
                  </a:lnTo>
                  <a:lnTo>
                    <a:pt x="706" y="454"/>
                  </a:lnTo>
                  <a:lnTo>
                    <a:pt x="684" y="447"/>
                  </a:lnTo>
                  <a:lnTo>
                    <a:pt x="667" y="437"/>
                  </a:lnTo>
                  <a:lnTo>
                    <a:pt x="655" y="424"/>
                  </a:lnTo>
                  <a:lnTo>
                    <a:pt x="645" y="409"/>
                  </a:lnTo>
                  <a:lnTo>
                    <a:pt x="639" y="393"/>
                  </a:lnTo>
                  <a:lnTo>
                    <a:pt x="635" y="376"/>
                  </a:lnTo>
                  <a:lnTo>
                    <a:pt x="632" y="358"/>
                  </a:lnTo>
                  <a:lnTo>
                    <a:pt x="632" y="337"/>
                  </a:lnTo>
                  <a:lnTo>
                    <a:pt x="635" y="319"/>
                  </a:lnTo>
                  <a:lnTo>
                    <a:pt x="645" y="300"/>
                  </a:lnTo>
                  <a:lnTo>
                    <a:pt x="660" y="283"/>
                  </a:lnTo>
                  <a:lnTo>
                    <a:pt x="680" y="271"/>
                  </a:lnTo>
                  <a:lnTo>
                    <a:pt x="706" y="261"/>
                  </a:lnTo>
                  <a:lnTo>
                    <a:pt x="732" y="258"/>
                  </a:lnTo>
                  <a:lnTo>
                    <a:pt x="1940" y="258"/>
                  </a:lnTo>
                  <a:lnTo>
                    <a:pt x="1940" y="1160"/>
                  </a:lnTo>
                  <a:lnTo>
                    <a:pt x="2178" y="1160"/>
                  </a:lnTo>
                  <a:lnTo>
                    <a:pt x="2178" y="258"/>
                  </a:lnTo>
                  <a:lnTo>
                    <a:pt x="2673" y="258"/>
                  </a:lnTo>
                  <a:lnTo>
                    <a:pt x="2673" y="0"/>
                  </a:lnTo>
                  <a:lnTo>
                    <a:pt x="696" y="0"/>
                  </a:lnTo>
                  <a:lnTo>
                    <a:pt x="648" y="4"/>
                  </a:lnTo>
                  <a:lnTo>
                    <a:pt x="602" y="14"/>
                  </a:lnTo>
                  <a:lnTo>
                    <a:pt x="560" y="32"/>
                  </a:lnTo>
                  <a:lnTo>
                    <a:pt x="522" y="55"/>
                  </a:lnTo>
                  <a:lnTo>
                    <a:pt x="487" y="83"/>
                  </a:lnTo>
                  <a:lnTo>
                    <a:pt x="456" y="115"/>
                  </a:lnTo>
                  <a:lnTo>
                    <a:pt x="429" y="152"/>
                  </a:lnTo>
                  <a:lnTo>
                    <a:pt x="408" y="192"/>
                  </a:lnTo>
                  <a:lnTo>
                    <a:pt x="392" y="234"/>
                  </a:lnTo>
                  <a:lnTo>
                    <a:pt x="382" y="278"/>
                  </a:lnTo>
                  <a:lnTo>
                    <a:pt x="380" y="321"/>
                  </a:lnTo>
                  <a:lnTo>
                    <a:pt x="380" y="379"/>
                  </a:lnTo>
                  <a:lnTo>
                    <a:pt x="384" y="432"/>
                  </a:lnTo>
                  <a:lnTo>
                    <a:pt x="395" y="481"/>
                  </a:lnTo>
                  <a:lnTo>
                    <a:pt x="413" y="527"/>
                  </a:lnTo>
                  <a:lnTo>
                    <a:pt x="439" y="570"/>
                  </a:lnTo>
                  <a:lnTo>
                    <a:pt x="470" y="608"/>
                  </a:lnTo>
                  <a:lnTo>
                    <a:pt x="507" y="639"/>
                  </a:lnTo>
                  <a:lnTo>
                    <a:pt x="549" y="666"/>
                  </a:lnTo>
                  <a:lnTo>
                    <a:pt x="594" y="684"/>
                  </a:lnTo>
                  <a:lnTo>
                    <a:pt x="643" y="697"/>
                  </a:lnTo>
                  <a:lnTo>
                    <a:pt x="696" y="701"/>
                  </a:lnTo>
                  <a:close/>
                </a:path>
              </a:pathLst>
            </a:custGeom>
            <a:solidFill>
              <a:srgbClr val="000000"/>
            </a:solidFill>
            <a:ln w="0">
              <a:solidFill>
                <a:srgbClr val="000000"/>
              </a:solidFill>
              <a:prstDash val="solid"/>
              <a:round/>
              <a:headEnd/>
              <a:tailEnd/>
            </a:ln>
          </p:spPr>
          <p:txBody>
            <a:bodyPr/>
            <a:lstStyle/>
            <a:p>
              <a:pPr>
                <a:defRPr/>
              </a:pPr>
              <a:endParaRPr lang="es-ES" dirty="0">
                <a:latin typeface="Futura Book" pitchFamily="34" charset="0"/>
              </a:endParaRPr>
            </a:p>
          </p:txBody>
        </p:sp>
        <p:sp>
          <p:nvSpPr>
            <p:cNvPr id="1076" name="Freeform 52"/>
            <p:cNvSpPr>
              <a:spLocks noEditPoints="1"/>
            </p:cNvSpPr>
            <p:nvPr userDrawn="1"/>
          </p:nvSpPr>
          <p:spPr bwMode="auto">
            <a:xfrm>
              <a:off x="1314" y="247"/>
              <a:ext cx="676" cy="295"/>
            </a:xfrm>
            <a:custGeom>
              <a:avLst/>
              <a:gdLst/>
              <a:ahLst/>
              <a:cxnLst>
                <a:cxn ang="0">
                  <a:pos x="1509" y="742"/>
                </a:cxn>
                <a:cxn ang="0">
                  <a:pos x="1509" y="859"/>
                </a:cxn>
                <a:cxn ang="0">
                  <a:pos x="1473" y="893"/>
                </a:cxn>
                <a:cxn ang="0">
                  <a:pos x="261" y="892"/>
                </a:cxn>
                <a:cxn ang="0">
                  <a:pos x="238" y="854"/>
                </a:cxn>
                <a:cxn ang="0">
                  <a:pos x="13" y="917"/>
                </a:cxn>
                <a:cxn ang="0">
                  <a:pos x="113" y="1081"/>
                </a:cxn>
                <a:cxn ang="0">
                  <a:pos x="284" y="1158"/>
                </a:cxn>
                <a:cxn ang="0">
                  <a:pos x="1590" y="1133"/>
                </a:cxn>
                <a:cxn ang="0">
                  <a:pos x="1729" y="1006"/>
                </a:cxn>
                <a:cxn ang="0">
                  <a:pos x="1782" y="817"/>
                </a:cxn>
                <a:cxn ang="0">
                  <a:pos x="1740" y="626"/>
                </a:cxn>
                <a:cxn ang="0">
                  <a:pos x="1634" y="512"/>
                </a:cxn>
                <a:cxn ang="0">
                  <a:pos x="1465" y="458"/>
                </a:cxn>
                <a:cxn ang="0">
                  <a:pos x="655" y="423"/>
                </a:cxn>
                <a:cxn ang="0">
                  <a:pos x="646" y="409"/>
                </a:cxn>
                <a:cxn ang="0">
                  <a:pos x="641" y="309"/>
                </a:cxn>
                <a:cxn ang="0">
                  <a:pos x="660" y="283"/>
                </a:cxn>
                <a:cxn ang="0">
                  <a:pos x="1940" y="259"/>
                </a:cxn>
                <a:cxn ang="0">
                  <a:pos x="2178" y="258"/>
                </a:cxn>
                <a:cxn ang="0">
                  <a:pos x="663" y="1"/>
                </a:cxn>
                <a:cxn ang="0">
                  <a:pos x="492" y="77"/>
                </a:cxn>
                <a:cxn ang="0">
                  <a:pos x="404" y="201"/>
                </a:cxn>
                <a:cxn ang="0">
                  <a:pos x="381" y="413"/>
                </a:cxn>
                <a:cxn ang="0">
                  <a:pos x="450" y="585"/>
                </a:cxn>
                <a:cxn ang="0">
                  <a:pos x="600" y="687"/>
                </a:cxn>
                <a:cxn ang="0">
                  <a:pos x="663" y="698"/>
                </a:cxn>
                <a:cxn ang="0">
                  <a:pos x="492" y="628"/>
                </a:cxn>
                <a:cxn ang="0">
                  <a:pos x="471" y="608"/>
                </a:cxn>
                <a:cxn ang="0">
                  <a:pos x="387" y="444"/>
                </a:cxn>
                <a:cxn ang="0">
                  <a:pos x="394" y="231"/>
                </a:cxn>
                <a:cxn ang="0">
                  <a:pos x="470" y="100"/>
                </a:cxn>
                <a:cxn ang="0">
                  <a:pos x="570" y="28"/>
                </a:cxn>
                <a:cxn ang="0">
                  <a:pos x="2673" y="0"/>
                </a:cxn>
                <a:cxn ang="0">
                  <a:pos x="1942" y="258"/>
                </a:cxn>
                <a:cxn ang="0">
                  <a:pos x="648" y="296"/>
                </a:cxn>
                <a:cxn ang="0">
                  <a:pos x="638" y="393"/>
                </a:cxn>
                <a:cxn ang="0">
                  <a:pos x="718" y="457"/>
                </a:cxn>
                <a:cxn ang="0">
                  <a:pos x="1581" y="484"/>
                </a:cxn>
                <a:cxn ang="0">
                  <a:pos x="1682" y="553"/>
                </a:cxn>
                <a:cxn ang="0">
                  <a:pos x="1764" y="684"/>
                </a:cxn>
                <a:cxn ang="0">
                  <a:pos x="1774" y="885"/>
                </a:cxn>
                <a:cxn ang="0">
                  <a:pos x="1689" y="1058"/>
                </a:cxn>
                <a:cxn ang="0">
                  <a:pos x="1668" y="1079"/>
                </a:cxn>
                <a:cxn ang="0">
                  <a:pos x="1497" y="1157"/>
                </a:cxn>
                <a:cxn ang="0">
                  <a:pos x="190" y="1132"/>
                </a:cxn>
                <a:cxn ang="0">
                  <a:pos x="113" y="1079"/>
                </a:cxn>
                <a:cxn ang="0">
                  <a:pos x="38" y="978"/>
                </a:cxn>
                <a:cxn ang="0">
                  <a:pos x="1" y="0"/>
                </a:cxn>
                <a:cxn ang="0">
                  <a:pos x="240" y="866"/>
                </a:cxn>
                <a:cxn ang="0">
                  <a:pos x="295" y="903"/>
                </a:cxn>
                <a:cxn ang="0">
                  <a:pos x="1500" y="873"/>
                </a:cxn>
                <a:cxn ang="0">
                  <a:pos x="1517" y="759"/>
                </a:cxn>
                <a:cxn ang="0">
                  <a:pos x="1444" y="701"/>
                </a:cxn>
              </a:cxnLst>
              <a:rect l="0" t="0" r="r" b="b"/>
              <a:pathLst>
                <a:path w="2674" h="1161">
                  <a:moveTo>
                    <a:pt x="1444" y="702"/>
                  </a:moveTo>
                  <a:lnTo>
                    <a:pt x="1459" y="704"/>
                  </a:lnTo>
                  <a:lnTo>
                    <a:pt x="1473" y="708"/>
                  </a:lnTo>
                  <a:lnTo>
                    <a:pt x="1487" y="717"/>
                  </a:lnTo>
                  <a:lnTo>
                    <a:pt x="1499" y="728"/>
                  </a:lnTo>
                  <a:lnTo>
                    <a:pt x="1509" y="742"/>
                  </a:lnTo>
                  <a:lnTo>
                    <a:pt x="1516" y="759"/>
                  </a:lnTo>
                  <a:lnTo>
                    <a:pt x="1520" y="779"/>
                  </a:lnTo>
                  <a:lnTo>
                    <a:pt x="1523" y="801"/>
                  </a:lnTo>
                  <a:lnTo>
                    <a:pt x="1520" y="822"/>
                  </a:lnTo>
                  <a:lnTo>
                    <a:pt x="1516" y="841"/>
                  </a:lnTo>
                  <a:lnTo>
                    <a:pt x="1509" y="859"/>
                  </a:lnTo>
                  <a:lnTo>
                    <a:pt x="1499" y="873"/>
                  </a:lnTo>
                  <a:lnTo>
                    <a:pt x="1486" y="885"/>
                  </a:lnTo>
                  <a:lnTo>
                    <a:pt x="1487" y="885"/>
                  </a:lnTo>
                  <a:lnTo>
                    <a:pt x="1486" y="885"/>
                  </a:lnTo>
                  <a:lnTo>
                    <a:pt x="1487" y="885"/>
                  </a:lnTo>
                  <a:lnTo>
                    <a:pt x="1473" y="893"/>
                  </a:lnTo>
                  <a:lnTo>
                    <a:pt x="1459" y="899"/>
                  </a:lnTo>
                  <a:lnTo>
                    <a:pt x="1444" y="901"/>
                  </a:lnTo>
                  <a:lnTo>
                    <a:pt x="295" y="901"/>
                  </a:lnTo>
                  <a:lnTo>
                    <a:pt x="282" y="900"/>
                  </a:lnTo>
                  <a:lnTo>
                    <a:pt x="271" y="897"/>
                  </a:lnTo>
                  <a:lnTo>
                    <a:pt x="261" y="892"/>
                  </a:lnTo>
                  <a:lnTo>
                    <a:pt x="252" y="885"/>
                  </a:lnTo>
                  <a:lnTo>
                    <a:pt x="252" y="886"/>
                  </a:lnTo>
                  <a:lnTo>
                    <a:pt x="252" y="885"/>
                  </a:lnTo>
                  <a:lnTo>
                    <a:pt x="252" y="886"/>
                  </a:lnTo>
                  <a:lnTo>
                    <a:pt x="241" y="866"/>
                  </a:lnTo>
                  <a:lnTo>
                    <a:pt x="238" y="854"/>
                  </a:lnTo>
                  <a:lnTo>
                    <a:pt x="238" y="0"/>
                  </a:lnTo>
                  <a:lnTo>
                    <a:pt x="0" y="0"/>
                  </a:lnTo>
                  <a:lnTo>
                    <a:pt x="0" y="817"/>
                  </a:lnTo>
                  <a:lnTo>
                    <a:pt x="1" y="851"/>
                  </a:lnTo>
                  <a:lnTo>
                    <a:pt x="6" y="885"/>
                  </a:lnTo>
                  <a:lnTo>
                    <a:pt x="13" y="917"/>
                  </a:lnTo>
                  <a:lnTo>
                    <a:pt x="24" y="948"/>
                  </a:lnTo>
                  <a:lnTo>
                    <a:pt x="37" y="978"/>
                  </a:lnTo>
                  <a:lnTo>
                    <a:pt x="52" y="1006"/>
                  </a:lnTo>
                  <a:lnTo>
                    <a:pt x="70" y="1033"/>
                  </a:lnTo>
                  <a:lnTo>
                    <a:pt x="90" y="1058"/>
                  </a:lnTo>
                  <a:lnTo>
                    <a:pt x="113" y="1081"/>
                  </a:lnTo>
                  <a:lnTo>
                    <a:pt x="137" y="1100"/>
                  </a:lnTo>
                  <a:lnTo>
                    <a:pt x="164" y="1119"/>
                  </a:lnTo>
                  <a:lnTo>
                    <a:pt x="190" y="1133"/>
                  </a:lnTo>
                  <a:lnTo>
                    <a:pt x="220" y="1144"/>
                  </a:lnTo>
                  <a:lnTo>
                    <a:pt x="251" y="1153"/>
                  </a:lnTo>
                  <a:lnTo>
                    <a:pt x="284" y="1158"/>
                  </a:lnTo>
                  <a:lnTo>
                    <a:pt x="316" y="1161"/>
                  </a:lnTo>
                  <a:lnTo>
                    <a:pt x="1465" y="1161"/>
                  </a:lnTo>
                  <a:lnTo>
                    <a:pt x="1497" y="1158"/>
                  </a:lnTo>
                  <a:lnTo>
                    <a:pt x="1530" y="1153"/>
                  </a:lnTo>
                  <a:lnTo>
                    <a:pt x="1561" y="1144"/>
                  </a:lnTo>
                  <a:lnTo>
                    <a:pt x="1590" y="1133"/>
                  </a:lnTo>
                  <a:lnTo>
                    <a:pt x="1617" y="1119"/>
                  </a:lnTo>
                  <a:lnTo>
                    <a:pt x="1644" y="1100"/>
                  </a:lnTo>
                  <a:lnTo>
                    <a:pt x="1668" y="1081"/>
                  </a:lnTo>
                  <a:lnTo>
                    <a:pt x="1691" y="1058"/>
                  </a:lnTo>
                  <a:lnTo>
                    <a:pt x="1710" y="1033"/>
                  </a:lnTo>
                  <a:lnTo>
                    <a:pt x="1729" y="1006"/>
                  </a:lnTo>
                  <a:lnTo>
                    <a:pt x="1744" y="978"/>
                  </a:lnTo>
                  <a:lnTo>
                    <a:pt x="1757" y="948"/>
                  </a:lnTo>
                  <a:lnTo>
                    <a:pt x="1768" y="917"/>
                  </a:lnTo>
                  <a:lnTo>
                    <a:pt x="1775" y="885"/>
                  </a:lnTo>
                  <a:lnTo>
                    <a:pt x="1780" y="851"/>
                  </a:lnTo>
                  <a:lnTo>
                    <a:pt x="1782" y="817"/>
                  </a:lnTo>
                  <a:lnTo>
                    <a:pt x="1782" y="780"/>
                  </a:lnTo>
                  <a:lnTo>
                    <a:pt x="1780" y="748"/>
                  </a:lnTo>
                  <a:lnTo>
                    <a:pt x="1775" y="715"/>
                  </a:lnTo>
                  <a:lnTo>
                    <a:pt x="1765" y="684"/>
                  </a:lnTo>
                  <a:lnTo>
                    <a:pt x="1754" y="655"/>
                  </a:lnTo>
                  <a:lnTo>
                    <a:pt x="1740" y="626"/>
                  </a:lnTo>
                  <a:lnTo>
                    <a:pt x="1723" y="599"/>
                  </a:lnTo>
                  <a:lnTo>
                    <a:pt x="1705" y="575"/>
                  </a:lnTo>
                  <a:lnTo>
                    <a:pt x="1684" y="551"/>
                  </a:lnTo>
                  <a:lnTo>
                    <a:pt x="1682" y="551"/>
                  </a:lnTo>
                  <a:lnTo>
                    <a:pt x="1660" y="530"/>
                  </a:lnTo>
                  <a:lnTo>
                    <a:pt x="1634" y="512"/>
                  </a:lnTo>
                  <a:lnTo>
                    <a:pt x="1609" y="496"/>
                  </a:lnTo>
                  <a:lnTo>
                    <a:pt x="1581" y="482"/>
                  </a:lnTo>
                  <a:lnTo>
                    <a:pt x="1552" y="472"/>
                  </a:lnTo>
                  <a:lnTo>
                    <a:pt x="1524" y="464"/>
                  </a:lnTo>
                  <a:lnTo>
                    <a:pt x="1494" y="460"/>
                  </a:lnTo>
                  <a:lnTo>
                    <a:pt x="1465" y="458"/>
                  </a:lnTo>
                  <a:lnTo>
                    <a:pt x="732" y="458"/>
                  </a:lnTo>
                  <a:lnTo>
                    <a:pt x="718" y="456"/>
                  </a:lnTo>
                  <a:lnTo>
                    <a:pt x="706" y="454"/>
                  </a:lnTo>
                  <a:lnTo>
                    <a:pt x="684" y="447"/>
                  </a:lnTo>
                  <a:lnTo>
                    <a:pt x="667" y="436"/>
                  </a:lnTo>
                  <a:lnTo>
                    <a:pt x="655" y="423"/>
                  </a:lnTo>
                  <a:lnTo>
                    <a:pt x="655" y="424"/>
                  </a:lnTo>
                  <a:lnTo>
                    <a:pt x="656" y="424"/>
                  </a:lnTo>
                  <a:lnTo>
                    <a:pt x="655" y="423"/>
                  </a:lnTo>
                  <a:lnTo>
                    <a:pt x="655" y="424"/>
                  </a:lnTo>
                  <a:lnTo>
                    <a:pt x="656" y="424"/>
                  </a:lnTo>
                  <a:lnTo>
                    <a:pt x="646" y="409"/>
                  </a:lnTo>
                  <a:lnTo>
                    <a:pt x="639" y="393"/>
                  </a:lnTo>
                  <a:lnTo>
                    <a:pt x="635" y="376"/>
                  </a:lnTo>
                  <a:lnTo>
                    <a:pt x="634" y="358"/>
                  </a:lnTo>
                  <a:lnTo>
                    <a:pt x="634" y="337"/>
                  </a:lnTo>
                  <a:lnTo>
                    <a:pt x="635" y="323"/>
                  </a:lnTo>
                  <a:lnTo>
                    <a:pt x="641" y="309"/>
                  </a:lnTo>
                  <a:lnTo>
                    <a:pt x="649" y="296"/>
                  </a:lnTo>
                  <a:lnTo>
                    <a:pt x="662" y="283"/>
                  </a:lnTo>
                  <a:lnTo>
                    <a:pt x="660" y="283"/>
                  </a:lnTo>
                  <a:lnTo>
                    <a:pt x="660" y="285"/>
                  </a:lnTo>
                  <a:lnTo>
                    <a:pt x="662" y="283"/>
                  </a:lnTo>
                  <a:lnTo>
                    <a:pt x="660" y="283"/>
                  </a:lnTo>
                  <a:lnTo>
                    <a:pt x="660" y="285"/>
                  </a:lnTo>
                  <a:lnTo>
                    <a:pt x="676" y="273"/>
                  </a:lnTo>
                  <a:lnTo>
                    <a:pt x="693" y="266"/>
                  </a:lnTo>
                  <a:lnTo>
                    <a:pt x="711" y="261"/>
                  </a:lnTo>
                  <a:lnTo>
                    <a:pt x="732" y="259"/>
                  </a:lnTo>
                  <a:lnTo>
                    <a:pt x="1940" y="259"/>
                  </a:lnTo>
                  <a:lnTo>
                    <a:pt x="1940" y="258"/>
                  </a:lnTo>
                  <a:lnTo>
                    <a:pt x="1940" y="1161"/>
                  </a:lnTo>
                  <a:lnTo>
                    <a:pt x="2178" y="1161"/>
                  </a:lnTo>
                  <a:lnTo>
                    <a:pt x="2179" y="1160"/>
                  </a:lnTo>
                  <a:lnTo>
                    <a:pt x="2179" y="258"/>
                  </a:lnTo>
                  <a:lnTo>
                    <a:pt x="2178" y="258"/>
                  </a:lnTo>
                  <a:lnTo>
                    <a:pt x="2178" y="259"/>
                  </a:lnTo>
                  <a:lnTo>
                    <a:pt x="2673" y="259"/>
                  </a:lnTo>
                  <a:lnTo>
                    <a:pt x="2674" y="258"/>
                  </a:lnTo>
                  <a:lnTo>
                    <a:pt x="2674" y="0"/>
                  </a:lnTo>
                  <a:lnTo>
                    <a:pt x="696" y="0"/>
                  </a:lnTo>
                  <a:lnTo>
                    <a:pt x="663" y="1"/>
                  </a:lnTo>
                  <a:lnTo>
                    <a:pt x="631" y="7"/>
                  </a:lnTo>
                  <a:lnTo>
                    <a:pt x="600" y="15"/>
                  </a:lnTo>
                  <a:lnTo>
                    <a:pt x="570" y="26"/>
                  </a:lnTo>
                  <a:lnTo>
                    <a:pt x="543" y="41"/>
                  </a:lnTo>
                  <a:lnTo>
                    <a:pt x="516" y="58"/>
                  </a:lnTo>
                  <a:lnTo>
                    <a:pt x="492" y="77"/>
                  </a:lnTo>
                  <a:lnTo>
                    <a:pt x="470" y="98"/>
                  </a:lnTo>
                  <a:lnTo>
                    <a:pt x="470" y="100"/>
                  </a:lnTo>
                  <a:lnTo>
                    <a:pt x="450" y="122"/>
                  </a:lnTo>
                  <a:lnTo>
                    <a:pt x="432" y="148"/>
                  </a:lnTo>
                  <a:lnTo>
                    <a:pt x="416" y="175"/>
                  </a:lnTo>
                  <a:lnTo>
                    <a:pt x="404" y="201"/>
                  </a:lnTo>
                  <a:lnTo>
                    <a:pt x="392" y="231"/>
                  </a:lnTo>
                  <a:lnTo>
                    <a:pt x="385" y="261"/>
                  </a:lnTo>
                  <a:lnTo>
                    <a:pt x="381" y="290"/>
                  </a:lnTo>
                  <a:lnTo>
                    <a:pt x="380" y="321"/>
                  </a:lnTo>
                  <a:lnTo>
                    <a:pt x="380" y="379"/>
                  </a:lnTo>
                  <a:lnTo>
                    <a:pt x="381" y="413"/>
                  </a:lnTo>
                  <a:lnTo>
                    <a:pt x="385" y="444"/>
                  </a:lnTo>
                  <a:lnTo>
                    <a:pt x="392" y="475"/>
                  </a:lnTo>
                  <a:lnTo>
                    <a:pt x="404" y="505"/>
                  </a:lnTo>
                  <a:lnTo>
                    <a:pt x="416" y="533"/>
                  </a:lnTo>
                  <a:lnTo>
                    <a:pt x="432" y="560"/>
                  </a:lnTo>
                  <a:lnTo>
                    <a:pt x="450" y="585"/>
                  </a:lnTo>
                  <a:lnTo>
                    <a:pt x="470" y="608"/>
                  </a:lnTo>
                  <a:lnTo>
                    <a:pt x="492" y="629"/>
                  </a:lnTo>
                  <a:lnTo>
                    <a:pt x="516" y="647"/>
                  </a:lnTo>
                  <a:lnTo>
                    <a:pt x="543" y="663"/>
                  </a:lnTo>
                  <a:lnTo>
                    <a:pt x="570" y="677"/>
                  </a:lnTo>
                  <a:lnTo>
                    <a:pt x="600" y="687"/>
                  </a:lnTo>
                  <a:lnTo>
                    <a:pt x="631" y="695"/>
                  </a:lnTo>
                  <a:lnTo>
                    <a:pt x="663" y="700"/>
                  </a:lnTo>
                  <a:lnTo>
                    <a:pt x="696" y="702"/>
                  </a:lnTo>
                  <a:lnTo>
                    <a:pt x="1444" y="702"/>
                  </a:lnTo>
                  <a:close/>
                  <a:moveTo>
                    <a:pt x="696" y="701"/>
                  </a:moveTo>
                  <a:lnTo>
                    <a:pt x="663" y="698"/>
                  </a:lnTo>
                  <a:lnTo>
                    <a:pt x="631" y="694"/>
                  </a:lnTo>
                  <a:lnTo>
                    <a:pt x="600" y="686"/>
                  </a:lnTo>
                  <a:lnTo>
                    <a:pt x="570" y="676"/>
                  </a:lnTo>
                  <a:lnTo>
                    <a:pt x="543" y="662"/>
                  </a:lnTo>
                  <a:lnTo>
                    <a:pt x="516" y="646"/>
                  </a:lnTo>
                  <a:lnTo>
                    <a:pt x="492" y="628"/>
                  </a:lnTo>
                  <a:lnTo>
                    <a:pt x="470" y="607"/>
                  </a:lnTo>
                  <a:lnTo>
                    <a:pt x="470" y="608"/>
                  </a:lnTo>
                  <a:lnTo>
                    <a:pt x="471" y="608"/>
                  </a:lnTo>
                  <a:lnTo>
                    <a:pt x="470" y="607"/>
                  </a:lnTo>
                  <a:lnTo>
                    <a:pt x="470" y="608"/>
                  </a:lnTo>
                  <a:lnTo>
                    <a:pt x="471" y="608"/>
                  </a:lnTo>
                  <a:lnTo>
                    <a:pt x="451" y="585"/>
                  </a:lnTo>
                  <a:lnTo>
                    <a:pt x="433" y="560"/>
                  </a:lnTo>
                  <a:lnTo>
                    <a:pt x="418" y="533"/>
                  </a:lnTo>
                  <a:lnTo>
                    <a:pt x="405" y="505"/>
                  </a:lnTo>
                  <a:lnTo>
                    <a:pt x="394" y="475"/>
                  </a:lnTo>
                  <a:lnTo>
                    <a:pt x="387" y="444"/>
                  </a:lnTo>
                  <a:lnTo>
                    <a:pt x="382" y="413"/>
                  </a:lnTo>
                  <a:lnTo>
                    <a:pt x="381" y="379"/>
                  </a:lnTo>
                  <a:lnTo>
                    <a:pt x="381" y="321"/>
                  </a:lnTo>
                  <a:lnTo>
                    <a:pt x="382" y="290"/>
                  </a:lnTo>
                  <a:lnTo>
                    <a:pt x="387" y="261"/>
                  </a:lnTo>
                  <a:lnTo>
                    <a:pt x="394" y="231"/>
                  </a:lnTo>
                  <a:lnTo>
                    <a:pt x="405" y="201"/>
                  </a:lnTo>
                  <a:lnTo>
                    <a:pt x="418" y="175"/>
                  </a:lnTo>
                  <a:lnTo>
                    <a:pt x="433" y="148"/>
                  </a:lnTo>
                  <a:lnTo>
                    <a:pt x="451" y="122"/>
                  </a:lnTo>
                  <a:lnTo>
                    <a:pt x="471" y="100"/>
                  </a:lnTo>
                  <a:lnTo>
                    <a:pt x="470" y="100"/>
                  </a:lnTo>
                  <a:lnTo>
                    <a:pt x="471" y="100"/>
                  </a:lnTo>
                  <a:lnTo>
                    <a:pt x="470" y="100"/>
                  </a:lnTo>
                  <a:lnTo>
                    <a:pt x="492" y="79"/>
                  </a:lnTo>
                  <a:lnTo>
                    <a:pt x="516" y="59"/>
                  </a:lnTo>
                  <a:lnTo>
                    <a:pt x="543" y="42"/>
                  </a:lnTo>
                  <a:lnTo>
                    <a:pt x="570" y="28"/>
                  </a:lnTo>
                  <a:lnTo>
                    <a:pt x="600" y="17"/>
                  </a:lnTo>
                  <a:lnTo>
                    <a:pt x="631" y="8"/>
                  </a:lnTo>
                  <a:lnTo>
                    <a:pt x="663" y="2"/>
                  </a:lnTo>
                  <a:lnTo>
                    <a:pt x="696" y="1"/>
                  </a:lnTo>
                  <a:lnTo>
                    <a:pt x="2673" y="1"/>
                  </a:lnTo>
                  <a:lnTo>
                    <a:pt x="2673" y="0"/>
                  </a:lnTo>
                  <a:lnTo>
                    <a:pt x="2673" y="258"/>
                  </a:lnTo>
                  <a:lnTo>
                    <a:pt x="2178" y="258"/>
                  </a:lnTo>
                  <a:lnTo>
                    <a:pt x="2178" y="1160"/>
                  </a:lnTo>
                  <a:lnTo>
                    <a:pt x="1940" y="1160"/>
                  </a:lnTo>
                  <a:lnTo>
                    <a:pt x="1942" y="1160"/>
                  </a:lnTo>
                  <a:lnTo>
                    <a:pt x="1942" y="258"/>
                  </a:lnTo>
                  <a:lnTo>
                    <a:pt x="732" y="258"/>
                  </a:lnTo>
                  <a:lnTo>
                    <a:pt x="711" y="259"/>
                  </a:lnTo>
                  <a:lnTo>
                    <a:pt x="693" y="265"/>
                  </a:lnTo>
                  <a:lnTo>
                    <a:pt x="676" y="272"/>
                  </a:lnTo>
                  <a:lnTo>
                    <a:pt x="660" y="283"/>
                  </a:lnTo>
                  <a:lnTo>
                    <a:pt x="648" y="296"/>
                  </a:lnTo>
                  <a:lnTo>
                    <a:pt x="639" y="309"/>
                  </a:lnTo>
                  <a:lnTo>
                    <a:pt x="634" y="323"/>
                  </a:lnTo>
                  <a:lnTo>
                    <a:pt x="632" y="337"/>
                  </a:lnTo>
                  <a:lnTo>
                    <a:pt x="632" y="358"/>
                  </a:lnTo>
                  <a:lnTo>
                    <a:pt x="634" y="376"/>
                  </a:lnTo>
                  <a:lnTo>
                    <a:pt x="638" y="393"/>
                  </a:lnTo>
                  <a:lnTo>
                    <a:pt x="645" y="409"/>
                  </a:lnTo>
                  <a:lnTo>
                    <a:pt x="655" y="424"/>
                  </a:lnTo>
                  <a:lnTo>
                    <a:pt x="667" y="437"/>
                  </a:lnTo>
                  <a:lnTo>
                    <a:pt x="684" y="448"/>
                  </a:lnTo>
                  <a:lnTo>
                    <a:pt x="706" y="456"/>
                  </a:lnTo>
                  <a:lnTo>
                    <a:pt x="718" y="457"/>
                  </a:lnTo>
                  <a:lnTo>
                    <a:pt x="732" y="460"/>
                  </a:lnTo>
                  <a:lnTo>
                    <a:pt x="1465" y="460"/>
                  </a:lnTo>
                  <a:lnTo>
                    <a:pt x="1494" y="461"/>
                  </a:lnTo>
                  <a:lnTo>
                    <a:pt x="1524" y="465"/>
                  </a:lnTo>
                  <a:lnTo>
                    <a:pt x="1552" y="474"/>
                  </a:lnTo>
                  <a:lnTo>
                    <a:pt x="1581" y="484"/>
                  </a:lnTo>
                  <a:lnTo>
                    <a:pt x="1609" y="498"/>
                  </a:lnTo>
                  <a:lnTo>
                    <a:pt x="1634" y="513"/>
                  </a:lnTo>
                  <a:lnTo>
                    <a:pt x="1660" y="532"/>
                  </a:lnTo>
                  <a:lnTo>
                    <a:pt x="1682" y="553"/>
                  </a:lnTo>
                  <a:lnTo>
                    <a:pt x="1682" y="551"/>
                  </a:lnTo>
                  <a:lnTo>
                    <a:pt x="1682" y="553"/>
                  </a:lnTo>
                  <a:lnTo>
                    <a:pt x="1682" y="551"/>
                  </a:lnTo>
                  <a:lnTo>
                    <a:pt x="1703" y="575"/>
                  </a:lnTo>
                  <a:lnTo>
                    <a:pt x="1722" y="599"/>
                  </a:lnTo>
                  <a:lnTo>
                    <a:pt x="1739" y="626"/>
                  </a:lnTo>
                  <a:lnTo>
                    <a:pt x="1753" y="655"/>
                  </a:lnTo>
                  <a:lnTo>
                    <a:pt x="1764" y="684"/>
                  </a:lnTo>
                  <a:lnTo>
                    <a:pt x="1774" y="715"/>
                  </a:lnTo>
                  <a:lnTo>
                    <a:pt x="1778" y="748"/>
                  </a:lnTo>
                  <a:lnTo>
                    <a:pt x="1781" y="780"/>
                  </a:lnTo>
                  <a:lnTo>
                    <a:pt x="1781" y="817"/>
                  </a:lnTo>
                  <a:lnTo>
                    <a:pt x="1778" y="851"/>
                  </a:lnTo>
                  <a:lnTo>
                    <a:pt x="1774" y="885"/>
                  </a:lnTo>
                  <a:lnTo>
                    <a:pt x="1767" y="917"/>
                  </a:lnTo>
                  <a:lnTo>
                    <a:pt x="1756" y="948"/>
                  </a:lnTo>
                  <a:lnTo>
                    <a:pt x="1743" y="978"/>
                  </a:lnTo>
                  <a:lnTo>
                    <a:pt x="1727" y="1006"/>
                  </a:lnTo>
                  <a:lnTo>
                    <a:pt x="1709" y="1033"/>
                  </a:lnTo>
                  <a:lnTo>
                    <a:pt x="1689" y="1058"/>
                  </a:lnTo>
                  <a:lnTo>
                    <a:pt x="1667" y="1081"/>
                  </a:lnTo>
                  <a:lnTo>
                    <a:pt x="1668" y="1081"/>
                  </a:lnTo>
                  <a:lnTo>
                    <a:pt x="1668" y="1079"/>
                  </a:lnTo>
                  <a:lnTo>
                    <a:pt x="1667" y="1081"/>
                  </a:lnTo>
                  <a:lnTo>
                    <a:pt x="1668" y="1081"/>
                  </a:lnTo>
                  <a:lnTo>
                    <a:pt x="1668" y="1079"/>
                  </a:lnTo>
                  <a:lnTo>
                    <a:pt x="1644" y="1099"/>
                  </a:lnTo>
                  <a:lnTo>
                    <a:pt x="1617" y="1117"/>
                  </a:lnTo>
                  <a:lnTo>
                    <a:pt x="1590" y="1132"/>
                  </a:lnTo>
                  <a:lnTo>
                    <a:pt x="1561" y="1143"/>
                  </a:lnTo>
                  <a:lnTo>
                    <a:pt x="1530" y="1151"/>
                  </a:lnTo>
                  <a:lnTo>
                    <a:pt x="1497" y="1157"/>
                  </a:lnTo>
                  <a:lnTo>
                    <a:pt x="1465" y="1160"/>
                  </a:lnTo>
                  <a:lnTo>
                    <a:pt x="316" y="1160"/>
                  </a:lnTo>
                  <a:lnTo>
                    <a:pt x="284" y="1157"/>
                  </a:lnTo>
                  <a:lnTo>
                    <a:pt x="251" y="1151"/>
                  </a:lnTo>
                  <a:lnTo>
                    <a:pt x="220" y="1143"/>
                  </a:lnTo>
                  <a:lnTo>
                    <a:pt x="190" y="1132"/>
                  </a:lnTo>
                  <a:lnTo>
                    <a:pt x="164" y="1117"/>
                  </a:lnTo>
                  <a:lnTo>
                    <a:pt x="137" y="1099"/>
                  </a:lnTo>
                  <a:lnTo>
                    <a:pt x="113" y="1079"/>
                  </a:lnTo>
                  <a:lnTo>
                    <a:pt x="113" y="1081"/>
                  </a:lnTo>
                  <a:lnTo>
                    <a:pt x="114" y="1081"/>
                  </a:lnTo>
                  <a:lnTo>
                    <a:pt x="113" y="1079"/>
                  </a:lnTo>
                  <a:lnTo>
                    <a:pt x="113" y="1081"/>
                  </a:lnTo>
                  <a:lnTo>
                    <a:pt x="114" y="1081"/>
                  </a:lnTo>
                  <a:lnTo>
                    <a:pt x="92" y="1058"/>
                  </a:lnTo>
                  <a:lnTo>
                    <a:pt x="72" y="1033"/>
                  </a:lnTo>
                  <a:lnTo>
                    <a:pt x="53" y="1006"/>
                  </a:lnTo>
                  <a:lnTo>
                    <a:pt x="38" y="978"/>
                  </a:lnTo>
                  <a:lnTo>
                    <a:pt x="25" y="948"/>
                  </a:lnTo>
                  <a:lnTo>
                    <a:pt x="14" y="917"/>
                  </a:lnTo>
                  <a:lnTo>
                    <a:pt x="7" y="885"/>
                  </a:lnTo>
                  <a:lnTo>
                    <a:pt x="3" y="851"/>
                  </a:lnTo>
                  <a:lnTo>
                    <a:pt x="1" y="817"/>
                  </a:lnTo>
                  <a:lnTo>
                    <a:pt x="1" y="0"/>
                  </a:lnTo>
                  <a:lnTo>
                    <a:pt x="0" y="0"/>
                  </a:lnTo>
                  <a:lnTo>
                    <a:pt x="0" y="1"/>
                  </a:lnTo>
                  <a:lnTo>
                    <a:pt x="237" y="1"/>
                  </a:lnTo>
                  <a:lnTo>
                    <a:pt x="237" y="0"/>
                  </a:lnTo>
                  <a:lnTo>
                    <a:pt x="237" y="854"/>
                  </a:lnTo>
                  <a:lnTo>
                    <a:pt x="240" y="866"/>
                  </a:lnTo>
                  <a:lnTo>
                    <a:pt x="251" y="886"/>
                  </a:lnTo>
                  <a:lnTo>
                    <a:pt x="252" y="886"/>
                  </a:lnTo>
                  <a:lnTo>
                    <a:pt x="261" y="893"/>
                  </a:lnTo>
                  <a:lnTo>
                    <a:pt x="271" y="899"/>
                  </a:lnTo>
                  <a:lnTo>
                    <a:pt x="282" y="901"/>
                  </a:lnTo>
                  <a:lnTo>
                    <a:pt x="295" y="903"/>
                  </a:lnTo>
                  <a:lnTo>
                    <a:pt x="1444" y="903"/>
                  </a:lnTo>
                  <a:lnTo>
                    <a:pt x="1459" y="900"/>
                  </a:lnTo>
                  <a:lnTo>
                    <a:pt x="1473" y="894"/>
                  </a:lnTo>
                  <a:lnTo>
                    <a:pt x="1487" y="886"/>
                  </a:lnTo>
                  <a:lnTo>
                    <a:pt x="1487" y="885"/>
                  </a:lnTo>
                  <a:lnTo>
                    <a:pt x="1500" y="873"/>
                  </a:lnTo>
                  <a:lnTo>
                    <a:pt x="1510" y="859"/>
                  </a:lnTo>
                  <a:lnTo>
                    <a:pt x="1517" y="841"/>
                  </a:lnTo>
                  <a:lnTo>
                    <a:pt x="1521" y="822"/>
                  </a:lnTo>
                  <a:lnTo>
                    <a:pt x="1524" y="801"/>
                  </a:lnTo>
                  <a:lnTo>
                    <a:pt x="1521" y="779"/>
                  </a:lnTo>
                  <a:lnTo>
                    <a:pt x="1517" y="759"/>
                  </a:lnTo>
                  <a:lnTo>
                    <a:pt x="1510" y="742"/>
                  </a:lnTo>
                  <a:lnTo>
                    <a:pt x="1500" y="728"/>
                  </a:lnTo>
                  <a:lnTo>
                    <a:pt x="1487" y="715"/>
                  </a:lnTo>
                  <a:lnTo>
                    <a:pt x="1473" y="707"/>
                  </a:lnTo>
                  <a:lnTo>
                    <a:pt x="1459" y="702"/>
                  </a:lnTo>
                  <a:lnTo>
                    <a:pt x="1444" y="701"/>
                  </a:lnTo>
                  <a:lnTo>
                    <a:pt x="696" y="701"/>
                  </a:lnTo>
                  <a:close/>
                </a:path>
              </a:pathLst>
            </a:custGeom>
            <a:solidFill>
              <a:srgbClr val="000000"/>
            </a:solidFill>
            <a:ln w="0">
              <a:solidFill>
                <a:srgbClr val="000000"/>
              </a:solidFill>
              <a:prstDash val="solid"/>
              <a:round/>
              <a:headEnd/>
              <a:tailEnd/>
            </a:ln>
          </p:spPr>
          <p:txBody>
            <a:bodyPr/>
            <a:lstStyle/>
            <a:p>
              <a:pPr>
                <a:defRPr/>
              </a:pPr>
              <a:endParaRPr lang="es-ES" dirty="0">
                <a:latin typeface="Futura Book" pitchFamily="34" charset="0"/>
              </a:endParaRPr>
            </a:p>
          </p:txBody>
        </p:sp>
        <p:sp>
          <p:nvSpPr>
            <p:cNvPr id="1077" name="Text Box 53"/>
            <p:cNvSpPr txBox="1">
              <a:spLocks noChangeArrowheads="1"/>
            </p:cNvSpPr>
            <p:nvPr userDrawn="1"/>
          </p:nvSpPr>
          <p:spPr bwMode="auto">
            <a:xfrm>
              <a:off x="814" y="598"/>
              <a:ext cx="2660" cy="338"/>
            </a:xfrm>
            <a:prstGeom prst="rect">
              <a:avLst/>
            </a:prstGeom>
            <a:noFill/>
            <a:ln w="9525">
              <a:noFill/>
              <a:miter lim="800000"/>
              <a:headEnd/>
              <a:tailEnd/>
            </a:ln>
            <a:effectLst/>
          </p:spPr>
          <p:txBody>
            <a:bodyPr wrap="none">
              <a:spAutoFit/>
            </a:bodyPr>
            <a:lstStyle/>
            <a:p>
              <a:pPr>
                <a:defRPr/>
              </a:pPr>
              <a:r>
                <a:rPr lang="es-ES" sz="1200" dirty="0">
                  <a:solidFill>
                    <a:srgbClr val="0A7CB8"/>
                  </a:solidFill>
                  <a:latin typeface="Futura Book" pitchFamily="34" charset="0"/>
                </a:rPr>
                <a:t>Global Standards Information</a:t>
              </a:r>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7" r:id="rId11"/>
    <p:sldLayoutId id="2147483688" r:id="rId12"/>
  </p:sldLayoutIdLst>
  <p:transition>
    <p:fade/>
  </p:transition>
  <p:hf hdr="0" ftr="0" dt="0"/>
  <p:txStyles>
    <p:titleStyle>
      <a:lvl1pPr algn="l" rtl="0" eaLnBrk="0" fontAlgn="base" hangingPunct="0">
        <a:spcBef>
          <a:spcPct val="0"/>
        </a:spcBef>
        <a:spcAft>
          <a:spcPct val="0"/>
        </a:spcAft>
        <a:defRPr lang="es-ES_tradnl" sz="2400" dirty="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Futura Book" pitchFamily="34" charset="0"/>
        </a:defRPr>
      </a:lvl2pPr>
      <a:lvl3pPr algn="l" rtl="0" eaLnBrk="0" fontAlgn="base" hangingPunct="0">
        <a:spcBef>
          <a:spcPct val="0"/>
        </a:spcBef>
        <a:spcAft>
          <a:spcPct val="0"/>
        </a:spcAft>
        <a:defRPr sz="2400">
          <a:solidFill>
            <a:schemeClr val="bg1"/>
          </a:solidFill>
          <a:latin typeface="Futura Book" pitchFamily="34" charset="0"/>
        </a:defRPr>
      </a:lvl3pPr>
      <a:lvl4pPr algn="l" rtl="0" eaLnBrk="0" fontAlgn="base" hangingPunct="0">
        <a:spcBef>
          <a:spcPct val="0"/>
        </a:spcBef>
        <a:spcAft>
          <a:spcPct val="0"/>
        </a:spcAft>
        <a:defRPr sz="2400">
          <a:solidFill>
            <a:schemeClr val="bg1"/>
          </a:solidFill>
          <a:latin typeface="Futura Book" pitchFamily="34" charset="0"/>
        </a:defRPr>
      </a:lvl4pPr>
      <a:lvl5pPr algn="l" rtl="0" eaLnBrk="0" fontAlgn="base" hangingPunct="0">
        <a:spcBef>
          <a:spcPct val="0"/>
        </a:spcBef>
        <a:spcAft>
          <a:spcPct val="0"/>
        </a:spcAft>
        <a:defRPr sz="2400">
          <a:solidFill>
            <a:schemeClr val="bg1"/>
          </a:solidFill>
          <a:latin typeface="Futura Book" pitchFamily="34" charset="0"/>
        </a:defRPr>
      </a:lvl5pPr>
      <a:lvl6pPr marL="457200" algn="l" rtl="0" fontAlgn="base">
        <a:spcBef>
          <a:spcPct val="0"/>
        </a:spcBef>
        <a:spcAft>
          <a:spcPct val="0"/>
        </a:spcAft>
        <a:defRPr sz="2800">
          <a:solidFill>
            <a:schemeClr val="bg1"/>
          </a:solidFill>
          <a:latin typeface="Futura Book" pitchFamily="34" charset="0"/>
        </a:defRPr>
      </a:lvl6pPr>
      <a:lvl7pPr marL="914400" algn="l" rtl="0" fontAlgn="base">
        <a:spcBef>
          <a:spcPct val="0"/>
        </a:spcBef>
        <a:spcAft>
          <a:spcPct val="0"/>
        </a:spcAft>
        <a:defRPr sz="2800">
          <a:solidFill>
            <a:schemeClr val="bg1"/>
          </a:solidFill>
          <a:latin typeface="Futura Book" pitchFamily="34" charset="0"/>
        </a:defRPr>
      </a:lvl7pPr>
      <a:lvl8pPr marL="1371600" algn="l" rtl="0" fontAlgn="base">
        <a:spcBef>
          <a:spcPct val="0"/>
        </a:spcBef>
        <a:spcAft>
          <a:spcPct val="0"/>
        </a:spcAft>
        <a:defRPr sz="2800">
          <a:solidFill>
            <a:schemeClr val="bg1"/>
          </a:solidFill>
          <a:latin typeface="Futura Book" pitchFamily="34" charset="0"/>
        </a:defRPr>
      </a:lvl8pPr>
      <a:lvl9pPr marL="1828800" algn="l" rtl="0" fontAlgn="base">
        <a:spcBef>
          <a:spcPct val="0"/>
        </a:spcBef>
        <a:spcAft>
          <a:spcPct val="0"/>
        </a:spcAft>
        <a:defRPr sz="2800">
          <a:solidFill>
            <a:schemeClr val="bg1"/>
          </a:solidFill>
          <a:latin typeface="Futura Book" pitchFamily="34" charset="0"/>
        </a:defRPr>
      </a:lvl9pPr>
    </p:titleStyle>
    <p:bodyStyle>
      <a:lvl1pPr marL="342900" indent="-342900" algn="just" rtl="0" eaLnBrk="0" fontAlgn="base" hangingPunct="0">
        <a:lnSpc>
          <a:spcPct val="120000"/>
        </a:lnSpc>
        <a:spcBef>
          <a:spcPct val="40000"/>
        </a:spcBef>
        <a:spcAft>
          <a:spcPct val="0"/>
        </a:spcAft>
        <a:buClr>
          <a:srgbClr val="0A7CB8"/>
        </a:buClr>
        <a:defRPr sz="2000">
          <a:solidFill>
            <a:schemeClr val="tx1"/>
          </a:solidFill>
          <a:latin typeface="+mn-lt"/>
          <a:ea typeface="+mn-ea"/>
          <a:cs typeface="+mn-cs"/>
        </a:defRPr>
      </a:lvl1pPr>
      <a:lvl2pPr marL="625475" indent="-266700" algn="just" rtl="0" eaLnBrk="0" fontAlgn="base" hangingPunct="0">
        <a:lnSpc>
          <a:spcPct val="120000"/>
        </a:lnSpc>
        <a:spcBef>
          <a:spcPct val="40000"/>
        </a:spcBef>
        <a:spcAft>
          <a:spcPct val="0"/>
        </a:spcAft>
        <a:buClr>
          <a:srgbClr val="0A7CB8"/>
        </a:buClr>
        <a:buChar char="–"/>
        <a:defRPr sz="1900">
          <a:solidFill>
            <a:schemeClr val="bg2"/>
          </a:solidFill>
          <a:latin typeface="+mn-lt"/>
        </a:defRPr>
      </a:lvl2pPr>
      <a:lvl3pPr marL="1143000" indent="-228600" algn="just" rtl="0" eaLnBrk="0" fontAlgn="base" hangingPunct="0">
        <a:lnSpc>
          <a:spcPct val="120000"/>
        </a:lnSpc>
        <a:spcBef>
          <a:spcPct val="40000"/>
        </a:spcBef>
        <a:spcAft>
          <a:spcPct val="0"/>
        </a:spcAft>
        <a:buClr>
          <a:srgbClr val="0A7CB8"/>
        </a:buClr>
        <a:buChar char="•"/>
        <a:defRPr>
          <a:solidFill>
            <a:schemeClr val="tx1"/>
          </a:solidFill>
          <a:latin typeface="+mn-lt"/>
        </a:defRPr>
      </a:lvl3pPr>
      <a:lvl4pPr marL="1600200" indent="-228600" algn="just" rtl="0" eaLnBrk="0" fontAlgn="base" hangingPunct="0">
        <a:lnSpc>
          <a:spcPct val="120000"/>
        </a:lnSpc>
        <a:spcBef>
          <a:spcPct val="40000"/>
        </a:spcBef>
        <a:spcAft>
          <a:spcPct val="0"/>
        </a:spcAft>
        <a:buClr>
          <a:srgbClr val="0A7CB8"/>
        </a:buClr>
        <a:buChar char="–"/>
        <a:defRPr>
          <a:solidFill>
            <a:schemeClr val="tx1"/>
          </a:solidFill>
          <a:latin typeface="+mn-lt"/>
        </a:defRPr>
      </a:lvl4pPr>
      <a:lvl5pPr marL="2057400" indent="-228600" algn="just" rtl="0" eaLnBrk="0" fontAlgn="base" hangingPunct="0">
        <a:lnSpc>
          <a:spcPct val="120000"/>
        </a:lnSpc>
        <a:spcBef>
          <a:spcPct val="40000"/>
        </a:spcBef>
        <a:spcAft>
          <a:spcPct val="0"/>
        </a:spcAft>
        <a:buClr>
          <a:srgbClr val="0A7CB8"/>
        </a:buClr>
        <a:buChar char="»"/>
        <a:defRPr sz="1700">
          <a:solidFill>
            <a:schemeClr val="tx1"/>
          </a:solidFill>
          <a:latin typeface="+mn-lt"/>
        </a:defRPr>
      </a:lvl5pPr>
      <a:lvl6pPr marL="2514600" indent="-228600" algn="just" rtl="0" fontAlgn="base">
        <a:lnSpc>
          <a:spcPct val="120000"/>
        </a:lnSpc>
        <a:spcBef>
          <a:spcPct val="40000"/>
        </a:spcBef>
        <a:spcAft>
          <a:spcPct val="0"/>
        </a:spcAft>
        <a:buClr>
          <a:srgbClr val="0A7CB8"/>
        </a:buClr>
        <a:buChar char="»"/>
        <a:defRPr sz="1700">
          <a:solidFill>
            <a:schemeClr val="tx1"/>
          </a:solidFill>
          <a:latin typeface="+mn-lt"/>
        </a:defRPr>
      </a:lvl6pPr>
      <a:lvl7pPr marL="2971800" indent="-228600" algn="just" rtl="0" fontAlgn="base">
        <a:lnSpc>
          <a:spcPct val="120000"/>
        </a:lnSpc>
        <a:spcBef>
          <a:spcPct val="40000"/>
        </a:spcBef>
        <a:spcAft>
          <a:spcPct val="0"/>
        </a:spcAft>
        <a:buClr>
          <a:srgbClr val="0A7CB8"/>
        </a:buClr>
        <a:buChar char="»"/>
        <a:defRPr sz="1700">
          <a:solidFill>
            <a:schemeClr val="tx1"/>
          </a:solidFill>
          <a:latin typeface="+mn-lt"/>
        </a:defRPr>
      </a:lvl7pPr>
      <a:lvl8pPr marL="3429000" indent="-228600" algn="just" rtl="0" fontAlgn="base">
        <a:lnSpc>
          <a:spcPct val="120000"/>
        </a:lnSpc>
        <a:spcBef>
          <a:spcPct val="40000"/>
        </a:spcBef>
        <a:spcAft>
          <a:spcPct val="0"/>
        </a:spcAft>
        <a:buClr>
          <a:srgbClr val="0A7CB8"/>
        </a:buClr>
        <a:buChar char="»"/>
        <a:defRPr sz="1700">
          <a:solidFill>
            <a:schemeClr val="tx1"/>
          </a:solidFill>
          <a:latin typeface="+mn-lt"/>
        </a:defRPr>
      </a:lvl8pPr>
      <a:lvl9pPr marL="3886200" indent="-228600" algn="just" rtl="0" fontAlgn="base">
        <a:lnSpc>
          <a:spcPct val="120000"/>
        </a:lnSpc>
        <a:spcBef>
          <a:spcPct val="40000"/>
        </a:spcBef>
        <a:spcAft>
          <a:spcPct val="0"/>
        </a:spcAft>
        <a:buClr>
          <a:srgbClr val="0A7CB8"/>
        </a:buClr>
        <a:buChar char="»"/>
        <a:defRPr sz="17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6804025" cy="1539875"/>
            <a:chOff x="0" y="0"/>
            <a:chExt cx="4286" cy="970"/>
          </a:xfrm>
        </p:grpSpPr>
        <p:sp>
          <p:nvSpPr>
            <p:cNvPr id="3" name="Freeform 3"/>
            <p:cNvSpPr>
              <a:spLocks/>
            </p:cNvSpPr>
            <p:nvPr userDrawn="1"/>
          </p:nvSpPr>
          <p:spPr bwMode="auto">
            <a:xfrm>
              <a:off x="0" y="0"/>
              <a:ext cx="4286" cy="97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a:lstStyle/>
            <a:p>
              <a:pPr>
                <a:defRPr/>
              </a:pPr>
              <a:endParaRPr lang="es-ES" dirty="0">
                <a:solidFill>
                  <a:srgbClr val="000000"/>
                </a:solidFill>
                <a:latin typeface="Futura Book" pitchFamily="34" charset="0"/>
              </a:endParaRPr>
            </a:p>
          </p:txBody>
        </p:sp>
        <p:sp>
          <p:nvSpPr>
            <p:cNvPr id="2" name="Freeform 4"/>
            <p:cNvSpPr>
              <a:spLocks/>
            </p:cNvSpPr>
            <p:nvPr userDrawn="1"/>
          </p:nvSpPr>
          <p:spPr bwMode="auto">
            <a:xfrm>
              <a:off x="0" y="0"/>
              <a:ext cx="4193" cy="948"/>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a:lstStyle/>
            <a:p>
              <a:pPr>
                <a:defRPr/>
              </a:pPr>
              <a:endParaRPr lang="es-ES" dirty="0">
                <a:solidFill>
                  <a:srgbClr val="000000"/>
                </a:solidFill>
                <a:latin typeface="Futura Book" pitchFamily="34" charset="0"/>
              </a:endParaRPr>
            </a:p>
          </p:txBody>
        </p:sp>
        <p:sp>
          <p:nvSpPr>
            <p:cNvPr id="4" name="Freeform 5"/>
            <p:cNvSpPr>
              <a:spLocks/>
            </p:cNvSpPr>
            <p:nvPr userDrawn="1"/>
          </p:nvSpPr>
          <p:spPr bwMode="auto">
            <a:xfrm>
              <a:off x="0" y="0"/>
              <a:ext cx="4014" cy="908"/>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pic>
          <p:nvPicPr>
            <p:cNvPr id="1041" name="Picture 2888" descr="Imagen2"/>
            <p:cNvPicPr>
              <a:picLocks noChangeAspect="1" noChangeArrowheads="1"/>
            </p:cNvPicPr>
            <p:nvPr userDrawn="1"/>
          </p:nvPicPr>
          <p:blipFill>
            <a:blip r:embed="rId14" cstate="print"/>
            <a:srcRect/>
            <a:stretch>
              <a:fillRect/>
            </a:stretch>
          </p:blipFill>
          <p:spPr bwMode="auto">
            <a:xfrm>
              <a:off x="153" y="71"/>
              <a:ext cx="631" cy="774"/>
            </a:xfrm>
            <a:prstGeom prst="rect">
              <a:avLst/>
            </a:prstGeom>
            <a:noFill/>
            <a:ln w="9525">
              <a:noFill/>
              <a:miter lim="800000"/>
              <a:headEnd/>
              <a:tailEnd/>
            </a:ln>
          </p:spPr>
        </p:pic>
      </p:grpSp>
      <p:sp>
        <p:nvSpPr>
          <p:cNvPr id="1040" name="Freeform 16"/>
          <p:cNvSpPr>
            <a:spLocks/>
          </p:cNvSpPr>
          <p:nvPr userDrawn="1"/>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pPr>
              <a:defRPr/>
            </a:pPr>
            <a:endParaRPr lang="es-ES" dirty="0">
              <a:solidFill>
                <a:srgbClr val="000000"/>
              </a:solidFill>
              <a:latin typeface="Futura Book" pitchFamily="34" charset="0"/>
            </a:endParaRPr>
          </a:p>
        </p:txBody>
      </p:sp>
      <p:sp>
        <p:nvSpPr>
          <p:cNvPr id="1028" name="Rectangle 3"/>
          <p:cNvSpPr>
            <a:spLocks noGrp="1" noChangeArrowheads="1"/>
          </p:cNvSpPr>
          <p:nvPr>
            <p:ph type="body" idx="1"/>
          </p:nvPr>
        </p:nvSpPr>
        <p:spPr bwMode="auto">
          <a:xfrm>
            <a:off x="457200" y="1806575"/>
            <a:ext cx="8229600" cy="431958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modify the style of text of the master </a:t>
            </a:r>
            <a:r>
              <a:rPr lang="es-ES_tradnl"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rot="-5400000">
            <a:off x="-1267618" y="5230018"/>
            <a:ext cx="2895600" cy="36036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chemeClr val="bg2"/>
                </a:solidFill>
                <a:latin typeface="Futura Book" pitchFamily="34" charset="0"/>
              </a:defRPr>
            </a:lvl1pPr>
          </a:lstStyle>
          <a:p>
            <a:pPr>
              <a:defRPr/>
            </a:pPr>
            <a:endParaRPr lang="es-ES_tradnl" dirty="0">
              <a:solidFill>
                <a:srgbClr val="808080"/>
              </a:solidFill>
            </a:endParaRPr>
          </a:p>
        </p:txBody>
      </p:sp>
      <p:sp>
        <p:nvSpPr>
          <p:cNvPr id="1030" name="Rectangle 6"/>
          <p:cNvSpPr>
            <a:spLocks noGrp="1" noChangeArrowheads="1"/>
          </p:cNvSpPr>
          <p:nvPr>
            <p:ph type="sldNum" sz="quarter" idx="4"/>
          </p:nvPr>
        </p:nvSpPr>
        <p:spPr bwMode="auto">
          <a:xfrm>
            <a:off x="6804025" y="6448425"/>
            <a:ext cx="2133600" cy="3429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bg1"/>
                </a:solidFill>
                <a:latin typeface="Futura Book" pitchFamily="34" charset="0"/>
              </a:defRPr>
            </a:lvl1pPr>
          </a:lstStyle>
          <a:p>
            <a:pPr>
              <a:defRPr/>
            </a:pPr>
            <a:fld id="{64669091-B6FD-4512-9CAF-08BC28E75AAF}" type="slidenum">
              <a:rPr lang="es-ES_tradnl">
                <a:solidFill>
                  <a:srgbClr val="FFFFFF"/>
                </a:solidFill>
              </a:rPr>
              <a:pPr>
                <a:defRPr/>
              </a:pPr>
              <a:t>‹#›</a:t>
            </a:fld>
            <a:endParaRPr lang="es-ES_tradnl" dirty="0">
              <a:solidFill>
                <a:srgbClr val="FFFFFF"/>
              </a:solidFill>
            </a:endParaRPr>
          </a:p>
        </p:txBody>
      </p:sp>
      <p:sp>
        <p:nvSpPr>
          <p:cNvPr id="1031" name="Rectangle 2"/>
          <p:cNvSpPr>
            <a:spLocks noGrp="1" noChangeArrowheads="1"/>
          </p:cNvSpPr>
          <p:nvPr>
            <p:ph type="title"/>
          </p:nvPr>
        </p:nvSpPr>
        <p:spPr bwMode="auto">
          <a:xfrm>
            <a:off x="1138238" y="217488"/>
            <a:ext cx="4933950" cy="7826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change the style of title </a:t>
            </a:r>
            <a:r>
              <a:rPr lang="es-ES_tradnl" smtClean="0"/>
              <a:t>	</a:t>
            </a:r>
          </a:p>
        </p:txBody>
      </p:sp>
      <p:grpSp>
        <p:nvGrpSpPr>
          <p:cNvPr id="1032" name="Group 48"/>
          <p:cNvGrpSpPr>
            <a:grpSpLocks/>
          </p:cNvGrpSpPr>
          <p:nvPr userDrawn="1"/>
        </p:nvGrpSpPr>
        <p:grpSpPr bwMode="auto">
          <a:xfrm>
            <a:off x="6877050" y="203200"/>
            <a:ext cx="2180058" cy="564433"/>
            <a:chOff x="814" y="247"/>
            <a:chExt cx="2660" cy="689"/>
          </a:xfrm>
        </p:grpSpPr>
        <p:sp>
          <p:nvSpPr>
            <p:cNvPr id="1073" name="Freeform 49"/>
            <p:cNvSpPr>
              <a:spLocks/>
            </p:cNvSpPr>
            <p:nvPr userDrawn="1"/>
          </p:nvSpPr>
          <p:spPr bwMode="auto">
            <a:xfrm>
              <a:off x="890" y="247"/>
              <a:ext cx="384" cy="295"/>
            </a:xfrm>
            <a:custGeom>
              <a:avLst/>
              <a:gdLst/>
              <a:ahLst/>
              <a:cxnLst>
                <a:cxn ang="0">
                  <a:pos x="1285" y="1160"/>
                </a:cxn>
                <a:cxn ang="0">
                  <a:pos x="1326" y="1156"/>
                </a:cxn>
                <a:cxn ang="0">
                  <a:pos x="1363" y="1146"/>
                </a:cxn>
                <a:cxn ang="0">
                  <a:pos x="1398" y="1130"/>
                </a:cxn>
                <a:cxn ang="0">
                  <a:pos x="1429" y="1109"/>
                </a:cxn>
                <a:cxn ang="0">
                  <a:pos x="1456" y="1082"/>
                </a:cxn>
                <a:cxn ang="0">
                  <a:pos x="1480" y="1051"/>
                </a:cxn>
                <a:cxn ang="0">
                  <a:pos x="1498" y="1017"/>
                </a:cxn>
                <a:cxn ang="0">
                  <a:pos x="1512" y="981"/>
                </a:cxn>
                <a:cxn ang="0">
                  <a:pos x="1521" y="942"/>
                </a:cxn>
                <a:cxn ang="0">
                  <a:pos x="1524" y="901"/>
                </a:cxn>
                <a:cxn ang="0">
                  <a:pos x="1524" y="0"/>
                </a:cxn>
                <a:cxn ang="0">
                  <a:pos x="1285" y="0"/>
                </a:cxn>
                <a:cxn ang="0">
                  <a:pos x="1285" y="859"/>
                </a:cxn>
                <a:cxn ang="0">
                  <a:pos x="1282" y="875"/>
                </a:cxn>
                <a:cxn ang="0">
                  <a:pos x="1273" y="889"/>
                </a:cxn>
                <a:cxn ang="0">
                  <a:pos x="1260" y="897"/>
                </a:cxn>
                <a:cxn ang="0">
                  <a:pos x="1244" y="901"/>
                </a:cxn>
                <a:cxn ang="0">
                  <a:pos x="1240" y="901"/>
                </a:cxn>
                <a:cxn ang="0">
                  <a:pos x="1239" y="900"/>
                </a:cxn>
                <a:cxn ang="0">
                  <a:pos x="1233" y="897"/>
                </a:cxn>
                <a:cxn ang="0">
                  <a:pos x="1232" y="894"/>
                </a:cxn>
                <a:cxn ang="0">
                  <a:pos x="1229" y="890"/>
                </a:cxn>
                <a:cxn ang="0">
                  <a:pos x="1227" y="886"/>
                </a:cxn>
                <a:cxn ang="0">
                  <a:pos x="1227" y="880"/>
                </a:cxn>
                <a:cxn ang="0">
                  <a:pos x="495" y="100"/>
                </a:cxn>
                <a:cxn ang="0">
                  <a:pos x="455" y="67"/>
                </a:cxn>
                <a:cxn ang="0">
                  <a:pos x="412" y="39"/>
                </a:cxn>
                <a:cxn ang="0">
                  <a:pos x="366" y="18"/>
                </a:cxn>
                <a:cxn ang="0">
                  <a:pos x="321" y="4"/>
                </a:cxn>
                <a:cxn ang="0">
                  <a:pos x="273" y="0"/>
                </a:cxn>
                <a:cxn ang="0">
                  <a:pos x="258" y="0"/>
                </a:cxn>
                <a:cxn ang="0">
                  <a:pos x="211" y="4"/>
                </a:cxn>
                <a:cxn ang="0">
                  <a:pos x="167" y="17"/>
                </a:cxn>
                <a:cxn ang="0">
                  <a:pos x="128" y="36"/>
                </a:cxn>
                <a:cxn ang="0">
                  <a:pos x="91" y="62"/>
                </a:cxn>
                <a:cxn ang="0">
                  <a:pos x="60" y="94"/>
                </a:cxn>
                <a:cxn ang="0">
                  <a:pos x="35" y="129"/>
                </a:cxn>
                <a:cxn ang="0">
                  <a:pos x="15" y="170"/>
                </a:cxn>
                <a:cxn ang="0">
                  <a:pos x="4" y="213"/>
                </a:cxn>
                <a:cxn ang="0">
                  <a:pos x="0" y="258"/>
                </a:cxn>
                <a:cxn ang="0">
                  <a:pos x="0" y="1160"/>
                </a:cxn>
                <a:cxn ang="0">
                  <a:pos x="258" y="1160"/>
                </a:cxn>
                <a:cxn ang="0">
                  <a:pos x="258" y="273"/>
                </a:cxn>
                <a:cxn ang="0">
                  <a:pos x="259" y="271"/>
                </a:cxn>
                <a:cxn ang="0">
                  <a:pos x="261" y="266"/>
                </a:cxn>
                <a:cxn ang="0">
                  <a:pos x="262" y="264"/>
                </a:cxn>
                <a:cxn ang="0">
                  <a:pos x="265" y="261"/>
                </a:cxn>
                <a:cxn ang="0">
                  <a:pos x="273" y="258"/>
                </a:cxn>
                <a:cxn ang="0">
                  <a:pos x="316" y="258"/>
                </a:cxn>
                <a:cxn ang="0">
                  <a:pos x="1048" y="1060"/>
                </a:cxn>
                <a:cxn ang="0">
                  <a:pos x="1067" y="1082"/>
                </a:cxn>
                <a:cxn ang="0">
                  <a:pos x="1089" y="1100"/>
                </a:cxn>
                <a:cxn ang="0">
                  <a:pos x="1116" y="1116"/>
                </a:cxn>
                <a:cxn ang="0">
                  <a:pos x="1146" y="1130"/>
                </a:cxn>
                <a:cxn ang="0">
                  <a:pos x="1178" y="1141"/>
                </a:cxn>
                <a:cxn ang="0">
                  <a:pos x="1210" y="1150"/>
                </a:cxn>
                <a:cxn ang="0">
                  <a:pos x="1244" y="1160"/>
                </a:cxn>
                <a:cxn ang="0">
                  <a:pos x="1285" y="1160"/>
                </a:cxn>
              </a:cxnLst>
              <a:rect l="0" t="0" r="r" b="b"/>
              <a:pathLst>
                <a:path w="1524" h="1160">
                  <a:moveTo>
                    <a:pt x="1285" y="1160"/>
                  </a:moveTo>
                  <a:lnTo>
                    <a:pt x="1326" y="1156"/>
                  </a:lnTo>
                  <a:lnTo>
                    <a:pt x="1363" y="1146"/>
                  </a:lnTo>
                  <a:lnTo>
                    <a:pt x="1398" y="1130"/>
                  </a:lnTo>
                  <a:lnTo>
                    <a:pt x="1429" y="1109"/>
                  </a:lnTo>
                  <a:lnTo>
                    <a:pt x="1456" y="1082"/>
                  </a:lnTo>
                  <a:lnTo>
                    <a:pt x="1480" y="1051"/>
                  </a:lnTo>
                  <a:lnTo>
                    <a:pt x="1498" y="1017"/>
                  </a:lnTo>
                  <a:lnTo>
                    <a:pt x="1512" y="981"/>
                  </a:lnTo>
                  <a:lnTo>
                    <a:pt x="1521" y="942"/>
                  </a:lnTo>
                  <a:lnTo>
                    <a:pt x="1524" y="901"/>
                  </a:lnTo>
                  <a:lnTo>
                    <a:pt x="1524" y="0"/>
                  </a:lnTo>
                  <a:lnTo>
                    <a:pt x="1285" y="0"/>
                  </a:lnTo>
                  <a:lnTo>
                    <a:pt x="1285" y="859"/>
                  </a:lnTo>
                  <a:lnTo>
                    <a:pt x="1282" y="875"/>
                  </a:lnTo>
                  <a:lnTo>
                    <a:pt x="1273" y="889"/>
                  </a:lnTo>
                  <a:lnTo>
                    <a:pt x="1260" y="897"/>
                  </a:lnTo>
                  <a:lnTo>
                    <a:pt x="1244" y="901"/>
                  </a:lnTo>
                  <a:lnTo>
                    <a:pt x="1240" y="901"/>
                  </a:lnTo>
                  <a:lnTo>
                    <a:pt x="1239" y="900"/>
                  </a:lnTo>
                  <a:lnTo>
                    <a:pt x="1233" y="897"/>
                  </a:lnTo>
                  <a:lnTo>
                    <a:pt x="1232" y="894"/>
                  </a:lnTo>
                  <a:lnTo>
                    <a:pt x="1229" y="890"/>
                  </a:lnTo>
                  <a:lnTo>
                    <a:pt x="1227" y="886"/>
                  </a:lnTo>
                  <a:lnTo>
                    <a:pt x="1227" y="880"/>
                  </a:lnTo>
                  <a:lnTo>
                    <a:pt x="495" y="100"/>
                  </a:lnTo>
                  <a:lnTo>
                    <a:pt x="455" y="67"/>
                  </a:lnTo>
                  <a:lnTo>
                    <a:pt x="412" y="39"/>
                  </a:lnTo>
                  <a:lnTo>
                    <a:pt x="366" y="18"/>
                  </a:lnTo>
                  <a:lnTo>
                    <a:pt x="321" y="4"/>
                  </a:lnTo>
                  <a:lnTo>
                    <a:pt x="273" y="0"/>
                  </a:lnTo>
                  <a:lnTo>
                    <a:pt x="258" y="0"/>
                  </a:lnTo>
                  <a:lnTo>
                    <a:pt x="211" y="4"/>
                  </a:lnTo>
                  <a:lnTo>
                    <a:pt x="167" y="17"/>
                  </a:lnTo>
                  <a:lnTo>
                    <a:pt x="128" y="36"/>
                  </a:lnTo>
                  <a:lnTo>
                    <a:pt x="91" y="62"/>
                  </a:lnTo>
                  <a:lnTo>
                    <a:pt x="60" y="94"/>
                  </a:lnTo>
                  <a:lnTo>
                    <a:pt x="35" y="129"/>
                  </a:lnTo>
                  <a:lnTo>
                    <a:pt x="15" y="170"/>
                  </a:lnTo>
                  <a:lnTo>
                    <a:pt x="4" y="213"/>
                  </a:lnTo>
                  <a:lnTo>
                    <a:pt x="0" y="258"/>
                  </a:lnTo>
                  <a:lnTo>
                    <a:pt x="0" y="1160"/>
                  </a:lnTo>
                  <a:lnTo>
                    <a:pt x="258" y="1160"/>
                  </a:lnTo>
                  <a:lnTo>
                    <a:pt x="258" y="273"/>
                  </a:lnTo>
                  <a:lnTo>
                    <a:pt x="259" y="271"/>
                  </a:lnTo>
                  <a:lnTo>
                    <a:pt x="261" y="266"/>
                  </a:lnTo>
                  <a:lnTo>
                    <a:pt x="262" y="264"/>
                  </a:lnTo>
                  <a:lnTo>
                    <a:pt x="265" y="261"/>
                  </a:lnTo>
                  <a:lnTo>
                    <a:pt x="273" y="258"/>
                  </a:lnTo>
                  <a:lnTo>
                    <a:pt x="316" y="258"/>
                  </a:lnTo>
                  <a:lnTo>
                    <a:pt x="1048" y="1060"/>
                  </a:lnTo>
                  <a:lnTo>
                    <a:pt x="1067" y="1082"/>
                  </a:lnTo>
                  <a:lnTo>
                    <a:pt x="1089" y="1100"/>
                  </a:lnTo>
                  <a:lnTo>
                    <a:pt x="1116" y="1116"/>
                  </a:lnTo>
                  <a:lnTo>
                    <a:pt x="1146" y="1130"/>
                  </a:lnTo>
                  <a:lnTo>
                    <a:pt x="1178" y="1141"/>
                  </a:lnTo>
                  <a:lnTo>
                    <a:pt x="1210" y="1150"/>
                  </a:lnTo>
                  <a:lnTo>
                    <a:pt x="1244" y="1160"/>
                  </a:lnTo>
                  <a:lnTo>
                    <a:pt x="1285" y="1160"/>
                  </a:lnTo>
                  <a:close/>
                </a:path>
              </a:pathLst>
            </a:custGeom>
            <a:solidFill>
              <a:srgbClr val="000000"/>
            </a:solidFill>
            <a:ln w="0">
              <a:solidFill>
                <a:srgbClr val="000000"/>
              </a:solidFill>
              <a:prstDash val="solid"/>
              <a:round/>
              <a:headEnd/>
              <a:tailEnd/>
            </a:ln>
          </p:spPr>
          <p:txBody>
            <a:bodyPr/>
            <a:lstStyle/>
            <a:p>
              <a:pPr>
                <a:defRPr/>
              </a:pPr>
              <a:endParaRPr lang="es-ES" dirty="0">
                <a:solidFill>
                  <a:srgbClr val="000000"/>
                </a:solidFill>
                <a:latin typeface="Futura Book" pitchFamily="34" charset="0"/>
              </a:endParaRPr>
            </a:p>
          </p:txBody>
        </p:sp>
        <p:sp>
          <p:nvSpPr>
            <p:cNvPr id="1074" name="Freeform 50"/>
            <p:cNvSpPr>
              <a:spLocks noEditPoints="1"/>
            </p:cNvSpPr>
            <p:nvPr userDrawn="1"/>
          </p:nvSpPr>
          <p:spPr bwMode="auto">
            <a:xfrm>
              <a:off x="890" y="247"/>
              <a:ext cx="384" cy="295"/>
            </a:xfrm>
            <a:custGeom>
              <a:avLst/>
              <a:gdLst/>
              <a:ahLst/>
              <a:cxnLst>
                <a:cxn ang="0">
                  <a:pos x="1359" y="1148"/>
                </a:cxn>
                <a:cxn ang="0">
                  <a:pos x="1422" y="1115"/>
                </a:cxn>
                <a:cxn ang="0">
                  <a:pos x="1457" y="1082"/>
                </a:cxn>
                <a:cxn ang="0">
                  <a:pos x="1497" y="1021"/>
                </a:cxn>
                <a:cxn ang="0">
                  <a:pos x="1520" y="952"/>
                </a:cxn>
                <a:cxn ang="0">
                  <a:pos x="1525" y="0"/>
                </a:cxn>
                <a:cxn ang="0">
                  <a:pos x="1284" y="868"/>
                </a:cxn>
                <a:cxn ang="0">
                  <a:pos x="1273" y="887"/>
                </a:cxn>
                <a:cxn ang="0">
                  <a:pos x="1267" y="893"/>
                </a:cxn>
                <a:cxn ang="0">
                  <a:pos x="1244" y="901"/>
                </a:cxn>
                <a:cxn ang="0">
                  <a:pos x="1230" y="893"/>
                </a:cxn>
                <a:cxn ang="0">
                  <a:pos x="1227" y="880"/>
                </a:cxn>
                <a:cxn ang="0">
                  <a:pos x="444" y="59"/>
                </a:cxn>
                <a:cxn ang="0">
                  <a:pos x="361" y="15"/>
                </a:cxn>
                <a:cxn ang="0">
                  <a:pos x="273" y="0"/>
                </a:cxn>
                <a:cxn ang="0">
                  <a:pos x="206" y="4"/>
                </a:cxn>
                <a:cxn ang="0">
                  <a:pos x="135" y="31"/>
                </a:cxn>
                <a:cxn ang="0">
                  <a:pos x="76" y="77"/>
                </a:cxn>
                <a:cxn ang="0">
                  <a:pos x="43" y="117"/>
                </a:cxn>
                <a:cxn ang="0">
                  <a:pos x="11" y="183"/>
                </a:cxn>
                <a:cxn ang="0">
                  <a:pos x="0" y="1161"/>
                </a:cxn>
                <a:cxn ang="0">
                  <a:pos x="259" y="276"/>
                </a:cxn>
                <a:cxn ang="0">
                  <a:pos x="265" y="262"/>
                </a:cxn>
                <a:cxn ang="0">
                  <a:pos x="268" y="259"/>
                </a:cxn>
                <a:cxn ang="0">
                  <a:pos x="1048" y="1060"/>
                </a:cxn>
                <a:cxn ang="0">
                  <a:pos x="1083" y="1098"/>
                </a:cxn>
                <a:cxn ang="0">
                  <a:pos x="1157" y="1134"/>
                </a:cxn>
                <a:cxn ang="0">
                  <a:pos x="1285" y="1161"/>
                </a:cxn>
                <a:cxn ang="0">
                  <a:pos x="1244" y="1160"/>
                </a:cxn>
                <a:cxn ang="0">
                  <a:pos x="1130" y="1123"/>
                </a:cxn>
                <a:cxn ang="0">
                  <a:pos x="1064" y="1079"/>
                </a:cxn>
                <a:cxn ang="0">
                  <a:pos x="1065" y="1079"/>
                </a:cxn>
                <a:cxn ang="0">
                  <a:pos x="316" y="258"/>
                </a:cxn>
                <a:cxn ang="0">
                  <a:pos x="263" y="261"/>
                </a:cxn>
                <a:cxn ang="0">
                  <a:pos x="258" y="1160"/>
                </a:cxn>
                <a:cxn ang="0">
                  <a:pos x="1" y="233"/>
                </a:cxn>
                <a:cxn ang="0">
                  <a:pos x="21" y="161"/>
                </a:cxn>
                <a:cxn ang="0">
                  <a:pos x="59" y="96"/>
                </a:cxn>
                <a:cxn ang="0">
                  <a:pos x="76" y="77"/>
                </a:cxn>
                <a:cxn ang="0">
                  <a:pos x="114" y="46"/>
                </a:cxn>
                <a:cxn ang="0">
                  <a:pos x="182" y="12"/>
                </a:cxn>
                <a:cxn ang="0">
                  <a:pos x="258" y="1"/>
                </a:cxn>
                <a:cxn ang="0">
                  <a:pos x="333" y="8"/>
                </a:cxn>
                <a:cxn ang="0">
                  <a:pos x="417" y="43"/>
                </a:cxn>
                <a:cxn ang="0">
                  <a:pos x="495" y="101"/>
                </a:cxn>
                <a:cxn ang="0">
                  <a:pos x="1227" y="887"/>
                </a:cxn>
                <a:cxn ang="0">
                  <a:pos x="1242" y="901"/>
                </a:cxn>
                <a:cxn ang="0">
                  <a:pos x="1260" y="899"/>
                </a:cxn>
                <a:cxn ang="0">
                  <a:pos x="1274" y="889"/>
                </a:cxn>
                <a:cxn ang="0">
                  <a:pos x="1287" y="859"/>
                </a:cxn>
                <a:cxn ang="0">
                  <a:pos x="1285" y="1"/>
                </a:cxn>
                <a:cxn ang="0">
                  <a:pos x="1524" y="901"/>
                </a:cxn>
                <a:cxn ang="0">
                  <a:pos x="1512" y="976"/>
                </a:cxn>
                <a:cxn ang="0">
                  <a:pos x="1484" y="1044"/>
                </a:cxn>
                <a:cxn ang="0">
                  <a:pos x="1439" y="1099"/>
                </a:cxn>
                <a:cxn ang="0">
                  <a:pos x="1439" y="1098"/>
                </a:cxn>
                <a:cxn ang="0">
                  <a:pos x="1381" y="1139"/>
                </a:cxn>
                <a:cxn ang="0">
                  <a:pos x="1311" y="1158"/>
                </a:cxn>
              </a:cxnLst>
              <a:rect l="0" t="0" r="r" b="b"/>
              <a:pathLst>
                <a:path w="1525" h="1161">
                  <a:moveTo>
                    <a:pt x="1311" y="1160"/>
                  </a:moveTo>
                  <a:lnTo>
                    <a:pt x="1335" y="1156"/>
                  </a:lnTo>
                  <a:lnTo>
                    <a:pt x="1359" y="1148"/>
                  </a:lnTo>
                  <a:lnTo>
                    <a:pt x="1381" y="1140"/>
                  </a:lnTo>
                  <a:lnTo>
                    <a:pt x="1402" y="1129"/>
                  </a:lnTo>
                  <a:lnTo>
                    <a:pt x="1422" y="1115"/>
                  </a:lnTo>
                  <a:lnTo>
                    <a:pt x="1439" y="1099"/>
                  </a:lnTo>
                  <a:lnTo>
                    <a:pt x="1441" y="1099"/>
                  </a:lnTo>
                  <a:lnTo>
                    <a:pt x="1457" y="1082"/>
                  </a:lnTo>
                  <a:lnTo>
                    <a:pt x="1472" y="1064"/>
                  </a:lnTo>
                  <a:lnTo>
                    <a:pt x="1486" y="1044"/>
                  </a:lnTo>
                  <a:lnTo>
                    <a:pt x="1497" y="1021"/>
                  </a:lnTo>
                  <a:lnTo>
                    <a:pt x="1507" y="1000"/>
                  </a:lnTo>
                  <a:lnTo>
                    <a:pt x="1514" y="976"/>
                  </a:lnTo>
                  <a:lnTo>
                    <a:pt x="1520" y="952"/>
                  </a:lnTo>
                  <a:lnTo>
                    <a:pt x="1524" y="927"/>
                  </a:lnTo>
                  <a:lnTo>
                    <a:pt x="1525" y="901"/>
                  </a:lnTo>
                  <a:lnTo>
                    <a:pt x="1525" y="0"/>
                  </a:lnTo>
                  <a:lnTo>
                    <a:pt x="1285" y="0"/>
                  </a:lnTo>
                  <a:lnTo>
                    <a:pt x="1285" y="859"/>
                  </a:lnTo>
                  <a:lnTo>
                    <a:pt x="1284" y="868"/>
                  </a:lnTo>
                  <a:lnTo>
                    <a:pt x="1281" y="875"/>
                  </a:lnTo>
                  <a:lnTo>
                    <a:pt x="1273" y="889"/>
                  </a:lnTo>
                  <a:lnTo>
                    <a:pt x="1273" y="887"/>
                  </a:lnTo>
                  <a:lnTo>
                    <a:pt x="1273" y="889"/>
                  </a:lnTo>
                  <a:lnTo>
                    <a:pt x="1273" y="887"/>
                  </a:lnTo>
                  <a:lnTo>
                    <a:pt x="1267" y="893"/>
                  </a:lnTo>
                  <a:lnTo>
                    <a:pt x="1260" y="897"/>
                  </a:lnTo>
                  <a:lnTo>
                    <a:pt x="1253" y="900"/>
                  </a:lnTo>
                  <a:lnTo>
                    <a:pt x="1244" y="901"/>
                  </a:lnTo>
                  <a:lnTo>
                    <a:pt x="1242" y="900"/>
                  </a:lnTo>
                  <a:lnTo>
                    <a:pt x="1236" y="899"/>
                  </a:lnTo>
                  <a:lnTo>
                    <a:pt x="1230" y="893"/>
                  </a:lnTo>
                  <a:lnTo>
                    <a:pt x="1229" y="887"/>
                  </a:lnTo>
                  <a:lnTo>
                    <a:pt x="1229" y="880"/>
                  </a:lnTo>
                  <a:lnTo>
                    <a:pt x="1227" y="880"/>
                  </a:lnTo>
                  <a:lnTo>
                    <a:pt x="495" y="100"/>
                  </a:lnTo>
                  <a:lnTo>
                    <a:pt x="471" y="79"/>
                  </a:lnTo>
                  <a:lnTo>
                    <a:pt x="444" y="59"/>
                  </a:lnTo>
                  <a:lnTo>
                    <a:pt x="417" y="42"/>
                  </a:lnTo>
                  <a:lnTo>
                    <a:pt x="390" y="28"/>
                  </a:lnTo>
                  <a:lnTo>
                    <a:pt x="361" y="15"/>
                  </a:lnTo>
                  <a:lnTo>
                    <a:pt x="333" y="7"/>
                  </a:lnTo>
                  <a:lnTo>
                    <a:pt x="303" y="1"/>
                  </a:lnTo>
                  <a:lnTo>
                    <a:pt x="273" y="0"/>
                  </a:lnTo>
                  <a:lnTo>
                    <a:pt x="258" y="0"/>
                  </a:lnTo>
                  <a:lnTo>
                    <a:pt x="231" y="1"/>
                  </a:lnTo>
                  <a:lnTo>
                    <a:pt x="206" y="4"/>
                  </a:lnTo>
                  <a:lnTo>
                    <a:pt x="182" y="11"/>
                  </a:lnTo>
                  <a:lnTo>
                    <a:pt x="158" y="19"/>
                  </a:lnTo>
                  <a:lnTo>
                    <a:pt x="135" y="31"/>
                  </a:lnTo>
                  <a:lnTo>
                    <a:pt x="114" y="45"/>
                  </a:lnTo>
                  <a:lnTo>
                    <a:pt x="94" y="60"/>
                  </a:lnTo>
                  <a:lnTo>
                    <a:pt x="76" y="77"/>
                  </a:lnTo>
                  <a:lnTo>
                    <a:pt x="74" y="77"/>
                  </a:lnTo>
                  <a:lnTo>
                    <a:pt x="57" y="96"/>
                  </a:lnTo>
                  <a:lnTo>
                    <a:pt x="43" y="117"/>
                  </a:lnTo>
                  <a:lnTo>
                    <a:pt x="31" y="138"/>
                  </a:lnTo>
                  <a:lnTo>
                    <a:pt x="19" y="161"/>
                  </a:lnTo>
                  <a:lnTo>
                    <a:pt x="11" y="183"/>
                  </a:lnTo>
                  <a:lnTo>
                    <a:pt x="4" y="207"/>
                  </a:lnTo>
                  <a:lnTo>
                    <a:pt x="0" y="233"/>
                  </a:lnTo>
                  <a:lnTo>
                    <a:pt x="0" y="1161"/>
                  </a:lnTo>
                  <a:lnTo>
                    <a:pt x="258" y="1161"/>
                  </a:lnTo>
                  <a:lnTo>
                    <a:pt x="259" y="1160"/>
                  </a:lnTo>
                  <a:lnTo>
                    <a:pt x="259" y="276"/>
                  </a:lnTo>
                  <a:lnTo>
                    <a:pt x="261" y="269"/>
                  </a:lnTo>
                  <a:lnTo>
                    <a:pt x="265" y="261"/>
                  </a:lnTo>
                  <a:lnTo>
                    <a:pt x="265" y="262"/>
                  </a:lnTo>
                  <a:lnTo>
                    <a:pt x="265" y="261"/>
                  </a:lnTo>
                  <a:lnTo>
                    <a:pt x="265" y="262"/>
                  </a:lnTo>
                  <a:lnTo>
                    <a:pt x="268" y="259"/>
                  </a:lnTo>
                  <a:lnTo>
                    <a:pt x="316" y="259"/>
                  </a:lnTo>
                  <a:lnTo>
                    <a:pt x="1048" y="1061"/>
                  </a:lnTo>
                  <a:lnTo>
                    <a:pt x="1048" y="1060"/>
                  </a:lnTo>
                  <a:lnTo>
                    <a:pt x="1064" y="1079"/>
                  </a:lnTo>
                  <a:lnTo>
                    <a:pt x="1064" y="1081"/>
                  </a:lnTo>
                  <a:lnTo>
                    <a:pt x="1083" y="1098"/>
                  </a:lnTo>
                  <a:lnTo>
                    <a:pt x="1106" y="1112"/>
                  </a:lnTo>
                  <a:lnTo>
                    <a:pt x="1130" y="1124"/>
                  </a:lnTo>
                  <a:lnTo>
                    <a:pt x="1157" y="1134"/>
                  </a:lnTo>
                  <a:lnTo>
                    <a:pt x="1185" y="1144"/>
                  </a:lnTo>
                  <a:lnTo>
                    <a:pt x="1244" y="1161"/>
                  </a:lnTo>
                  <a:lnTo>
                    <a:pt x="1285" y="1161"/>
                  </a:lnTo>
                  <a:lnTo>
                    <a:pt x="1311" y="1160"/>
                  </a:lnTo>
                  <a:close/>
                  <a:moveTo>
                    <a:pt x="1285" y="1160"/>
                  </a:moveTo>
                  <a:lnTo>
                    <a:pt x="1244" y="1160"/>
                  </a:lnTo>
                  <a:lnTo>
                    <a:pt x="1185" y="1143"/>
                  </a:lnTo>
                  <a:lnTo>
                    <a:pt x="1157" y="1133"/>
                  </a:lnTo>
                  <a:lnTo>
                    <a:pt x="1130" y="1123"/>
                  </a:lnTo>
                  <a:lnTo>
                    <a:pt x="1106" y="1110"/>
                  </a:lnTo>
                  <a:lnTo>
                    <a:pt x="1083" y="1096"/>
                  </a:lnTo>
                  <a:lnTo>
                    <a:pt x="1064" y="1079"/>
                  </a:lnTo>
                  <a:lnTo>
                    <a:pt x="1065" y="1079"/>
                  </a:lnTo>
                  <a:lnTo>
                    <a:pt x="1064" y="1079"/>
                  </a:lnTo>
                  <a:lnTo>
                    <a:pt x="1065" y="1079"/>
                  </a:lnTo>
                  <a:lnTo>
                    <a:pt x="1050" y="1060"/>
                  </a:lnTo>
                  <a:lnTo>
                    <a:pt x="1048" y="1060"/>
                  </a:lnTo>
                  <a:lnTo>
                    <a:pt x="316" y="258"/>
                  </a:lnTo>
                  <a:lnTo>
                    <a:pt x="268" y="258"/>
                  </a:lnTo>
                  <a:lnTo>
                    <a:pt x="265" y="261"/>
                  </a:lnTo>
                  <a:lnTo>
                    <a:pt x="263" y="261"/>
                  </a:lnTo>
                  <a:lnTo>
                    <a:pt x="259" y="269"/>
                  </a:lnTo>
                  <a:lnTo>
                    <a:pt x="258" y="276"/>
                  </a:lnTo>
                  <a:lnTo>
                    <a:pt x="258" y="1160"/>
                  </a:lnTo>
                  <a:lnTo>
                    <a:pt x="0" y="1160"/>
                  </a:lnTo>
                  <a:lnTo>
                    <a:pt x="1" y="1160"/>
                  </a:lnTo>
                  <a:lnTo>
                    <a:pt x="1" y="233"/>
                  </a:lnTo>
                  <a:lnTo>
                    <a:pt x="5" y="207"/>
                  </a:lnTo>
                  <a:lnTo>
                    <a:pt x="12" y="183"/>
                  </a:lnTo>
                  <a:lnTo>
                    <a:pt x="21" y="161"/>
                  </a:lnTo>
                  <a:lnTo>
                    <a:pt x="32" y="138"/>
                  </a:lnTo>
                  <a:lnTo>
                    <a:pt x="45" y="117"/>
                  </a:lnTo>
                  <a:lnTo>
                    <a:pt x="59" y="96"/>
                  </a:lnTo>
                  <a:lnTo>
                    <a:pt x="76" y="77"/>
                  </a:lnTo>
                  <a:lnTo>
                    <a:pt x="76" y="79"/>
                  </a:lnTo>
                  <a:lnTo>
                    <a:pt x="76" y="77"/>
                  </a:lnTo>
                  <a:lnTo>
                    <a:pt x="76" y="79"/>
                  </a:lnTo>
                  <a:lnTo>
                    <a:pt x="94" y="62"/>
                  </a:lnTo>
                  <a:lnTo>
                    <a:pt x="114" y="46"/>
                  </a:lnTo>
                  <a:lnTo>
                    <a:pt x="135" y="32"/>
                  </a:lnTo>
                  <a:lnTo>
                    <a:pt x="158" y="21"/>
                  </a:lnTo>
                  <a:lnTo>
                    <a:pt x="182" y="12"/>
                  </a:lnTo>
                  <a:lnTo>
                    <a:pt x="206" y="5"/>
                  </a:lnTo>
                  <a:lnTo>
                    <a:pt x="231" y="2"/>
                  </a:lnTo>
                  <a:lnTo>
                    <a:pt x="258" y="1"/>
                  </a:lnTo>
                  <a:lnTo>
                    <a:pt x="273" y="1"/>
                  </a:lnTo>
                  <a:lnTo>
                    <a:pt x="303" y="2"/>
                  </a:lnTo>
                  <a:lnTo>
                    <a:pt x="333" y="8"/>
                  </a:lnTo>
                  <a:lnTo>
                    <a:pt x="361" y="17"/>
                  </a:lnTo>
                  <a:lnTo>
                    <a:pt x="390" y="29"/>
                  </a:lnTo>
                  <a:lnTo>
                    <a:pt x="417" y="43"/>
                  </a:lnTo>
                  <a:lnTo>
                    <a:pt x="444" y="60"/>
                  </a:lnTo>
                  <a:lnTo>
                    <a:pt x="471" y="80"/>
                  </a:lnTo>
                  <a:lnTo>
                    <a:pt x="495" y="101"/>
                  </a:lnTo>
                  <a:lnTo>
                    <a:pt x="1227" y="882"/>
                  </a:lnTo>
                  <a:lnTo>
                    <a:pt x="1227" y="880"/>
                  </a:lnTo>
                  <a:lnTo>
                    <a:pt x="1227" y="887"/>
                  </a:lnTo>
                  <a:lnTo>
                    <a:pt x="1229" y="893"/>
                  </a:lnTo>
                  <a:lnTo>
                    <a:pt x="1236" y="900"/>
                  </a:lnTo>
                  <a:lnTo>
                    <a:pt x="1242" y="901"/>
                  </a:lnTo>
                  <a:lnTo>
                    <a:pt x="1244" y="903"/>
                  </a:lnTo>
                  <a:lnTo>
                    <a:pt x="1253" y="901"/>
                  </a:lnTo>
                  <a:lnTo>
                    <a:pt x="1260" y="899"/>
                  </a:lnTo>
                  <a:lnTo>
                    <a:pt x="1267" y="894"/>
                  </a:lnTo>
                  <a:lnTo>
                    <a:pt x="1273" y="889"/>
                  </a:lnTo>
                  <a:lnTo>
                    <a:pt x="1274" y="889"/>
                  </a:lnTo>
                  <a:lnTo>
                    <a:pt x="1282" y="875"/>
                  </a:lnTo>
                  <a:lnTo>
                    <a:pt x="1285" y="868"/>
                  </a:lnTo>
                  <a:lnTo>
                    <a:pt x="1287" y="859"/>
                  </a:lnTo>
                  <a:lnTo>
                    <a:pt x="1287" y="0"/>
                  </a:lnTo>
                  <a:lnTo>
                    <a:pt x="1285" y="0"/>
                  </a:lnTo>
                  <a:lnTo>
                    <a:pt x="1285" y="1"/>
                  </a:lnTo>
                  <a:lnTo>
                    <a:pt x="1524" y="1"/>
                  </a:lnTo>
                  <a:lnTo>
                    <a:pt x="1524" y="0"/>
                  </a:lnTo>
                  <a:lnTo>
                    <a:pt x="1524" y="901"/>
                  </a:lnTo>
                  <a:lnTo>
                    <a:pt x="1522" y="927"/>
                  </a:lnTo>
                  <a:lnTo>
                    <a:pt x="1518" y="952"/>
                  </a:lnTo>
                  <a:lnTo>
                    <a:pt x="1512" y="976"/>
                  </a:lnTo>
                  <a:lnTo>
                    <a:pt x="1505" y="1000"/>
                  </a:lnTo>
                  <a:lnTo>
                    <a:pt x="1496" y="1021"/>
                  </a:lnTo>
                  <a:lnTo>
                    <a:pt x="1484" y="1044"/>
                  </a:lnTo>
                  <a:lnTo>
                    <a:pt x="1470" y="1064"/>
                  </a:lnTo>
                  <a:lnTo>
                    <a:pt x="1456" y="1082"/>
                  </a:lnTo>
                  <a:lnTo>
                    <a:pt x="1439" y="1099"/>
                  </a:lnTo>
                  <a:lnTo>
                    <a:pt x="1439" y="1098"/>
                  </a:lnTo>
                  <a:lnTo>
                    <a:pt x="1439" y="1099"/>
                  </a:lnTo>
                  <a:lnTo>
                    <a:pt x="1439" y="1098"/>
                  </a:lnTo>
                  <a:lnTo>
                    <a:pt x="1422" y="1113"/>
                  </a:lnTo>
                  <a:lnTo>
                    <a:pt x="1402" y="1127"/>
                  </a:lnTo>
                  <a:lnTo>
                    <a:pt x="1381" y="1139"/>
                  </a:lnTo>
                  <a:lnTo>
                    <a:pt x="1359" y="1147"/>
                  </a:lnTo>
                  <a:lnTo>
                    <a:pt x="1335" y="1154"/>
                  </a:lnTo>
                  <a:lnTo>
                    <a:pt x="1311" y="1158"/>
                  </a:lnTo>
                  <a:lnTo>
                    <a:pt x="1285" y="1160"/>
                  </a:lnTo>
                  <a:close/>
                </a:path>
              </a:pathLst>
            </a:custGeom>
            <a:solidFill>
              <a:srgbClr val="000000"/>
            </a:solidFill>
            <a:ln w="0">
              <a:solidFill>
                <a:srgbClr val="000000"/>
              </a:solidFill>
              <a:prstDash val="solid"/>
              <a:round/>
              <a:headEnd/>
              <a:tailEnd/>
            </a:ln>
          </p:spPr>
          <p:txBody>
            <a:bodyPr/>
            <a:lstStyle/>
            <a:p>
              <a:pPr>
                <a:defRPr/>
              </a:pPr>
              <a:endParaRPr lang="es-ES" dirty="0">
                <a:solidFill>
                  <a:srgbClr val="000000"/>
                </a:solidFill>
                <a:latin typeface="Futura Book" pitchFamily="34" charset="0"/>
              </a:endParaRPr>
            </a:p>
          </p:txBody>
        </p:sp>
        <p:sp>
          <p:nvSpPr>
            <p:cNvPr id="1075" name="Freeform 51"/>
            <p:cNvSpPr>
              <a:spLocks/>
            </p:cNvSpPr>
            <p:nvPr userDrawn="1"/>
          </p:nvSpPr>
          <p:spPr bwMode="auto">
            <a:xfrm>
              <a:off x="1314" y="247"/>
              <a:ext cx="674" cy="295"/>
            </a:xfrm>
            <a:custGeom>
              <a:avLst/>
              <a:gdLst/>
              <a:ahLst/>
              <a:cxnLst>
                <a:cxn ang="0">
                  <a:pos x="1444" y="701"/>
                </a:cxn>
                <a:cxn ang="0">
                  <a:pos x="1483" y="712"/>
                </a:cxn>
                <a:cxn ang="0">
                  <a:pos x="1511" y="748"/>
                </a:cxn>
                <a:cxn ang="0">
                  <a:pos x="1523" y="801"/>
                </a:cxn>
                <a:cxn ang="0">
                  <a:pos x="1511" y="854"/>
                </a:cxn>
                <a:cxn ang="0">
                  <a:pos x="1483" y="889"/>
                </a:cxn>
                <a:cxn ang="0">
                  <a:pos x="1444" y="901"/>
                </a:cxn>
                <a:cxn ang="0">
                  <a:pos x="275" y="899"/>
                </a:cxn>
                <a:cxn ang="0">
                  <a:pos x="247" y="879"/>
                </a:cxn>
                <a:cxn ang="0">
                  <a:pos x="237" y="838"/>
                </a:cxn>
                <a:cxn ang="0">
                  <a:pos x="0" y="0"/>
                </a:cxn>
                <a:cxn ang="0">
                  <a:pos x="3" y="866"/>
                </a:cxn>
                <a:cxn ang="0">
                  <a:pos x="28" y="959"/>
                </a:cxn>
                <a:cxn ang="0">
                  <a:pos x="76" y="1040"/>
                </a:cxn>
                <a:cxn ang="0">
                  <a:pos x="142" y="1103"/>
                </a:cxn>
                <a:cxn ang="0">
                  <a:pos x="223" y="1144"/>
                </a:cxn>
                <a:cxn ang="0">
                  <a:pos x="316" y="1160"/>
                </a:cxn>
                <a:cxn ang="0">
                  <a:pos x="1513" y="1156"/>
                </a:cxn>
                <a:cxn ang="0">
                  <a:pos x="1600" y="1127"/>
                </a:cxn>
                <a:cxn ang="0">
                  <a:pos x="1674" y="1074"/>
                </a:cxn>
                <a:cxn ang="0">
                  <a:pos x="1732" y="1002"/>
                </a:cxn>
                <a:cxn ang="0">
                  <a:pos x="1768" y="914"/>
                </a:cxn>
                <a:cxn ang="0">
                  <a:pos x="1781" y="817"/>
                </a:cxn>
                <a:cxn ang="0">
                  <a:pos x="1777" y="732"/>
                </a:cxn>
                <a:cxn ang="0">
                  <a:pos x="1749" y="643"/>
                </a:cxn>
                <a:cxn ang="0">
                  <a:pos x="1698" y="568"/>
                </a:cxn>
                <a:cxn ang="0">
                  <a:pos x="1630" y="509"/>
                </a:cxn>
                <a:cxn ang="0">
                  <a:pos x="1550" y="472"/>
                </a:cxn>
                <a:cxn ang="0">
                  <a:pos x="1465" y="458"/>
                </a:cxn>
                <a:cxn ang="0">
                  <a:pos x="706" y="454"/>
                </a:cxn>
                <a:cxn ang="0">
                  <a:pos x="667" y="437"/>
                </a:cxn>
                <a:cxn ang="0">
                  <a:pos x="645" y="409"/>
                </a:cxn>
                <a:cxn ang="0">
                  <a:pos x="635" y="376"/>
                </a:cxn>
                <a:cxn ang="0">
                  <a:pos x="632" y="337"/>
                </a:cxn>
                <a:cxn ang="0">
                  <a:pos x="645" y="300"/>
                </a:cxn>
                <a:cxn ang="0">
                  <a:pos x="680" y="271"/>
                </a:cxn>
                <a:cxn ang="0">
                  <a:pos x="732" y="258"/>
                </a:cxn>
                <a:cxn ang="0">
                  <a:pos x="1940" y="1160"/>
                </a:cxn>
                <a:cxn ang="0">
                  <a:pos x="2178" y="258"/>
                </a:cxn>
                <a:cxn ang="0">
                  <a:pos x="2673" y="0"/>
                </a:cxn>
                <a:cxn ang="0">
                  <a:pos x="648" y="4"/>
                </a:cxn>
                <a:cxn ang="0">
                  <a:pos x="560" y="32"/>
                </a:cxn>
                <a:cxn ang="0">
                  <a:pos x="487" y="83"/>
                </a:cxn>
                <a:cxn ang="0">
                  <a:pos x="429" y="152"/>
                </a:cxn>
                <a:cxn ang="0">
                  <a:pos x="392" y="234"/>
                </a:cxn>
                <a:cxn ang="0">
                  <a:pos x="380" y="321"/>
                </a:cxn>
                <a:cxn ang="0">
                  <a:pos x="384" y="432"/>
                </a:cxn>
                <a:cxn ang="0">
                  <a:pos x="413" y="527"/>
                </a:cxn>
                <a:cxn ang="0">
                  <a:pos x="470" y="608"/>
                </a:cxn>
                <a:cxn ang="0">
                  <a:pos x="549" y="666"/>
                </a:cxn>
                <a:cxn ang="0">
                  <a:pos x="643" y="697"/>
                </a:cxn>
              </a:cxnLst>
              <a:rect l="0" t="0" r="r" b="b"/>
              <a:pathLst>
                <a:path w="2673" h="1160">
                  <a:moveTo>
                    <a:pt x="696" y="701"/>
                  </a:moveTo>
                  <a:lnTo>
                    <a:pt x="1444" y="701"/>
                  </a:lnTo>
                  <a:lnTo>
                    <a:pt x="1465" y="704"/>
                  </a:lnTo>
                  <a:lnTo>
                    <a:pt x="1483" y="712"/>
                  </a:lnTo>
                  <a:lnTo>
                    <a:pt x="1499" y="728"/>
                  </a:lnTo>
                  <a:lnTo>
                    <a:pt x="1511" y="748"/>
                  </a:lnTo>
                  <a:lnTo>
                    <a:pt x="1520" y="772"/>
                  </a:lnTo>
                  <a:lnTo>
                    <a:pt x="1523" y="801"/>
                  </a:lnTo>
                  <a:lnTo>
                    <a:pt x="1520" y="828"/>
                  </a:lnTo>
                  <a:lnTo>
                    <a:pt x="1511" y="854"/>
                  </a:lnTo>
                  <a:lnTo>
                    <a:pt x="1499" y="873"/>
                  </a:lnTo>
                  <a:lnTo>
                    <a:pt x="1483" y="889"/>
                  </a:lnTo>
                  <a:lnTo>
                    <a:pt x="1465" y="899"/>
                  </a:lnTo>
                  <a:lnTo>
                    <a:pt x="1444" y="901"/>
                  </a:lnTo>
                  <a:lnTo>
                    <a:pt x="295" y="901"/>
                  </a:lnTo>
                  <a:lnTo>
                    <a:pt x="275" y="899"/>
                  </a:lnTo>
                  <a:lnTo>
                    <a:pt x="258" y="892"/>
                  </a:lnTo>
                  <a:lnTo>
                    <a:pt x="247" y="879"/>
                  </a:lnTo>
                  <a:lnTo>
                    <a:pt x="240" y="861"/>
                  </a:lnTo>
                  <a:lnTo>
                    <a:pt x="237" y="838"/>
                  </a:lnTo>
                  <a:lnTo>
                    <a:pt x="237" y="0"/>
                  </a:lnTo>
                  <a:lnTo>
                    <a:pt x="0" y="0"/>
                  </a:lnTo>
                  <a:lnTo>
                    <a:pt x="0" y="817"/>
                  </a:lnTo>
                  <a:lnTo>
                    <a:pt x="3" y="866"/>
                  </a:lnTo>
                  <a:lnTo>
                    <a:pt x="13" y="914"/>
                  </a:lnTo>
                  <a:lnTo>
                    <a:pt x="28" y="959"/>
                  </a:lnTo>
                  <a:lnTo>
                    <a:pt x="49" y="1002"/>
                  </a:lnTo>
                  <a:lnTo>
                    <a:pt x="76" y="1040"/>
                  </a:lnTo>
                  <a:lnTo>
                    <a:pt x="107" y="1074"/>
                  </a:lnTo>
                  <a:lnTo>
                    <a:pt x="142" y="1103"/>
                  </a:lnTo>
                  <a:lnTo>
                    <a:pt x="181" y="1127"/>
                  </a:lnTo>
                  <a:lnTo>
                    <a:pt x="223" y="1144"/>
                  </a:lnTo>
                  <a:lnTo>
                    <a:pt x="268" y="1156"/>
                  </a:lnTo>
                  <a:lnTo>
                    <a:pt x="316" y="1160"/>
                  </a:lnTo>
                  <a:lnTo>
                    <a:pt x="1465" y="1160"/>
                  </a:lnTo>
                  <a:lnTo>
                    <a:pt x="1513" y="1156"/>
                  </a:lnTo>
                  <a:lnTo>
                    <a:pt x="1558" y="1144"/>
                  </a:lnTo>
                  <a:lnTo>
                    <a:pt x="1600" y="1127"/>
                  </a:lnTo>
                  <a:lnTo>
                    <a:pt x="1638" y="1103"/>
                  </a:lnTo>
                  <a:lnTo>
                    <a:pt x="1674" y="1074"/>
                  </a:lnTo>
                  <a:lnTo>
                    <a:pt x="1705" y="1040"/>
                  </a:lnTo>
                  <a:lnTo>
                    <a:pt x="1732" y="1002"/>
                  </a:lnTo>
                  <a:lnTo>
                    <a:pt x="1753" y="959"/>
                  </a:lnTo>
                  <a:lnTo>
                    <a:pt x="1768" y="914"/>
                  </a:lnTo>
                  <a:lnTo>
                    <a:pt x="1778" y="866"/>
                  </a:lnTo>
                  <a:lnTo>
                    <a:pt x="1781" y="817"/>
                  </a:lnTo>
                  <a:lnTo>
                    <a:pt x="1781" y="780"/>
                  </a:lnTo>
                  <a:lnTo>
                    <a:pt x="1777" y="732"/>
                  </a:lnTo>
                  <a:lnTo>
                    <a:pt x="1767" y="687"/>
                  </a:lnTo>
                  <a:lnTo>
                    <a:pt x="1749" y="643"/>
                  </a:lnTo>
                  <a:lnTo>
                    <a:pt x="1726" y="604"/>
                  </a:lnTo>
                  <a:lnTo>
                    <a:pt x="1698" y="568"/>
                  </a:lnTo>
                  <a:lnTo>
                    <a:pt x="1665" y="537"/>
                  </a:lnTo>
                  <a:lnTo>
                    <a:pt x="1630" y="509"/>
                  </a:lnTo>
                  <a:lnTo>
                    <a:pt x="1590" y="488"/>
                  </a:lnTo>
                  <a:lnTo>
                    <a:pt x="1550" y="472"/>
                  </a:lnTo>
                  <a:lnTo>
                    <a:pt x="1507" y="461"/>
                  </a:lnTo>
                  <a:lnTo>
                    <a:pt x="1465" y="458"/>
                  </a:lnTo>
                  <a:lnTo>
                    <a:pt x="732" y="458"/>
                  </a:lnTo>
                  <a:lnTo>
                    <a:pt x="706" y="454"/>
                  </a:lnTo>
                  <a:lnTo>
                    <a:pt x="684" y="447"/>
                  </a:lnTo>
                  <a:lnTo>
                    <a:pt x="667" y="437"/>
                  </a:lnTo>
                  <a:lnTo>
                    <a:pt x="655" y="424"/>
                  </a:lnTo>
                  <a:lnTo>
                    <a:pt x="645" y="409"/>
                  </a:lnTo>
                  <a:lnTo>
                    <a:pt x="639" y="393"/>
                  </a:lnTo>
                  <a:lnTo>
                    <a:pt x="635" y="376"/>
                  </a:lnTo>
                  <a:lnTo>
                    <a:pt x="632" y="358"/>
                  </a:lnTo>
                  <a:lnTo>
                    <a:pt x="632" y="337"/>
                  </a:lnTo>
                  <a:lnTo>
                    <a:pt x="635" y="319"/>
                  </a:lnTo>
                  <a:lnTo>
                    <a:pt x="645" y="300"/>
                  </a:lnTo>
                  <a:lnTo>
                    <a:pt x="660" y="283"/>
                  </a:lnTo>
                  <a:lnTo>
                    <a:pt x="680" y="271"/>
                  </a:lnTo>
                  <a:lnTo>
                    <a:pt x="706" y="261"/>
                  </a:lnTo>
                  <a:lnTo>
                    <a:pt x="732" y="258"/>
                  </a:lnTo>
                  <a:lnTo>
                    <a:pt x="1940" y="258"/>
                  </a:lnTo>
                  <a:lnTo>
                    <a:pt x="1940" y="1160"/>
                  </a:lnTo>
                  <a:lnTo>
                    <a:pt x="2178" y="1160"/>
                  </a:lnTo>
                  <a:lnTo>
                    <a:pt x="2178" y="258"/>
                  </a:lnTo>
                  <a:lnTo>
                    <a:pt x="2673" y="258"/>
                  </a:lnTo>
                  <a:lnTo>
                    <a:pt x="2673" y="0"/>
                  </a:lnTo>
                  <a:lnTo>
                    <a:pt x="696" y="0"/>
                  </a:lnTo>
                  <a:lnTo>
                    <a:pt x="648" y="4"/>
                  </a:lnTo>
                  <a:lnTo>
                    <a:pt x="602" y="14"/>
                  </a:lnTo>
                  <a:lnTo>
                    <a:pt x="560" y="32"/>
                  </a:lnTo>
                  <a:lnTo>
                    <a:pt x="522" y="55"/>
                  </a:lnTo>
                  <a:lnTo>
                    <a:pt x="487" y="83"/>
                  </a:lnTo>
                  <a:lnTo>
                    <a:pt x="456" y="115"/>
                  </a:lnTo>
                  <a:lnTo>
                    <a:pt x="429" y="152"/>
                  </a:lnTo>
                  <a:lnTo>
                    <a:pt x="408" y="192"/>
                  </a:lnTo>
                  <a:lnTo>
                    <a:pt x="392" y="234"/>
                  </a:lnTo>
                  <a:lnTo>
                    <a:pt x="382" y="278"/>
                  </a:lnTo>
                  <a:lnTo>
                    <a:pt x="380" y="321"/>
                  </a:lnTo>
                  <a:lnTo>
                    <a:pt x="380" y="379"/>
                  </a:lnTo>
                  <a:lnTo>
                    <a:pt x="384" y="432"/>
                  </a:lnTo>
                  <a:lnTo>
                    <a:pt x="395" y="481"/>
                  </a:lnTo>
                  <a:lnTo>
                    <a:pt x="413" y="527"/>
                  </a:lnTo>
                  <a:lnTo>
                    <a:pt x="439" y="570"/>
                  </a:lnTo>
                  <a:lnTo>
                    <a:pt x="470" y="608"/>
                  </a:lnTo>
                  <a:lnTo>
                    <a:pt x="507" y="639"/>
                  </a:lnTo>
                  <a:lnTo>
                    <a:pt x="549" y="666"/>
                  </a:lnTo>
                  <a:lnTo>
                    <a:pt x="594" y="684"/>
                  </a:lnTo>
                  <a:lnTo>
                    <a:pt x="643" y="697"/>
                  </a:lnTo>
                  <a:lnTo>
                    <a:pt x="696" y="701"/>
                  </a:lnTo>
                  <a:close/>
                </a:path>
              </a:pathLst>
            </a:custGeom>
            <a:solidFill>
              <a:srgbClr val="000000"/>
            </a:solidFill>
            <a:ln w="0">
              <a:solidFill>
                <a:srgbClr val="000000"/>
              </a:solidFill>
              <a:prstDash val="solid"/>
              <a:round/>
              <a:headEnd/>
              <a:tailEnd/>
            </a:ln>
          </p:spPr>
          <p:txBody>
            <a:bodyPr/>
            <a:lstStyle/>
            <a:p>
              <a:pPr>
                <a:defRPr/>
              </a:pPr>
              <a:endParaRPr lang="es-ES" dirty="0">
                <a:solidFill>
                  <a:srgbClr val="000000"/>
                </a:solidFill>
                <a:latin typeface="Futura Book" pitchFamily="34" charset="0"/>
              </a:endParaRPr>
            </a:p>
          </p:txBody>
        </p:sp>
        <p:sp>
          <p:nvSpPr>
            <p:cNvPr id="1076" name="Freeform 52"/>
            <p:cNvSpPr>
              <a:spLocks noEditPoints="1"/>
            </p:cNvSpPr>
            <p:nvPr userDrawn="1"/>
          </p:nvSpPr>
          <p:spPr bwMode="auto">
            <a:xfrm>
              <a:off x="1314" y="247"/>
              <a:ext cx="676" cy="295"/>
            </a:xfrm>
            <a:custGeom>
              <a:avLst/>
              <a:gdLst/>
              <a:ahLst/>
              <a:cxnLst>
                <a:cxn ang="0">
                  <a:pos x="1509" y="742"/>
                </a:cxn>
                <a:cxn ang="0">
                  <a:pos x="1509" y="859"/>
                </a:cxn>
                <a:cxn ang="0">
                  <a:pos x="1473" y="893"/>
                </a:cxn>
                <a:cxn ang="0">
                  <a:pos x="261" y="892"/>
                </a:cxn>
                <a:cxn ang="0">
                  <a:pos x="238" y="854"/>
                </a:cxn>
                <a:cxn ang="0">
                  <a:pos x="13" y="917"/>
                </a:cxn>
                <a:cxn ang="0">
                  <a:pos x="113" y="1081"/>
                </a:cxn>
                <a:cxn ang="0">
                  <a:pos x="284" y="1158"/>
                </a:cxn>
                <a:cxn ang="0">
                  <a:pos x="1590" y="1133"/>
                </a:cxn>
                <a:cxn ang="0">
                  <a:pos x="1729" y="1006"/>
                </a:cxn>
                <a:cxn ang="0">
                  <a:pos x="1782" y="817"/>
                </a:cxn>
                <a:cxn ang="0">
                  <a:pos x="1740" y="626"/>
                </a:cxn>
                <a:cxn ang="0">
                  <a:pos x="1634" y="512"/>
                </a:cxn>
                <a:cxn ang="0">
                  <a:pos x="1465" y="458"/>
                </a:cxn>
                <a:cxn ang="0">
                  <a:pos x="655" y="423"/>
                </a:cxn>
                <a:cxn ang="0">
                  <a:pos x="646" y="409"/>
                </a:cxn>
                <a:cxn ang="0">
                  <a:pos x="641" y="309"/>
                </a:cxn>
                <a:cxn ang="0">
                  <a:pos x="660" y="283"/>
                </a:cxn>
                <a:cxn ang="0">
                  <a:pos x="1940" y="259"/>
                </a:cxn>
                <a:cxn ang="0">
                  <a:pos x="2178" y="258"/>
                </a:cxn>
                <a:cxn ang="0">
                  <a:pos x="663" y="1"/>
                </a:cxn>
                <a:cxn ang="0">
                  <a:pos x="492" y="77"/>
                </a:cxn>
                <a:cxn ang="0">
                  <a:pos x="404" y="201"/>
                </a:cxn>
                <a:cxn ang="0">
                  <a:pos x="381" y="413"/>
                </a:cxn>
                <a:cxn ang="0">
                  <a:pos x="450" y="585"/>
                </a:cxn>
                <a:cxn ang="0">
                  <a:pos x="600" y="687"/>
                </a:cxn>
                <a:cxn ang="0">
                  <a:pos x="663" y="698"/>
                </a:cxn>
                <a:cxn ang="0">
                  <a:pos x="492" y="628"/>
                </a:cxn>
                <a:cxn ang="0">
                  <a:pos x="471" y="608"/>
                </a:cxn>
                <a:cxn ang="0">
                  <a:pos x="387" y="444"/>
                </a:cxn>
                <a:cxn ang="0">
                  <a:pos x="394" y="231"/>
                </a:cxn>
                <a:cxn ang="0">
                  <a:pos x="470" y="100"/>
                </a:cxn>
                <a:cxn ang="0">
                  <a:pos x="570" y="28"/>
                </a:cxn>
                <a:cxn ang="0">
                  <a:pos x="2673" y="0"/>
                </a:cxn>
                <a:cxn ang="0">
                  <a:pos x="1942" y="258"/>
                </a:cxn>
                <a:cxn ang="0">
                  <a:pos x="648" y="296"/>
                </a:cxn>
                <a:cxn ang="0">
                  <a:pos x="638" y="393"/>
                </a:cxn>
                <a:cxn ang="0">
                  <a:pos x="718" y="457"/>
                </a:cxn>
                <a:cxn ang="0">
                  <a:pos x="1581" y="484"/>
                </a:cxn>
                <a:cxn ang="0">
                  <a:pos x="1682" y="553"/>
                </a:cxn>
                <a:cxn ang="0">
                  <a:pos x="1764" y="684"/>
                </a:cxn>
                <a:cxn ang="0">
                  <a:pos x="1774" y="885"/>
                </a:cxn>
                <a:cxn ang="0">
                  <a:pos x="1689" y="1058"/>
                </a:cxn>
                <a:cxn ang="0">
                  <a:pos x="1668" y="1079"/>
                </a:cxn>
                <a:cxn ang="0">
                  <a:pos x="1497" y="1157"/>
                </a:cxn>
                <a:cxn ang="0">
                  <a:pos x="190" y="1132"/>
                </a:cxn>
                <a:cxn ang="0">
                  <a:pos x="113" y="1079"/>
                </a:cxn>
                <a:cxn ang="0">
                  <a:pos x="38" y="978"/>
                </a:cxn>
                <a:cxn ang="0">
                  <a:pos x="1" y="0"/>
                </a:cxn>
                <a:cxn ang="0">
                  <a:pos x="240" y="866"/>
                </a:cxn>
                <a:cxn ang="0">
                  <a:pos x="295" y="903"/>
                </a:cxn>
                <a:cxn ang="0">
                  <a:pos x="1500" y="873"/>
                </a:cxn>
                <a:cxn ang="0">
                  <a:pos x="1517" y="759"/>
                </a:cxn>
                <a:cxn ang="0">
                  <a:pos x="1444" y="701"/>
                </a:cxn>
              </a:cxnLst>
              <a:rect l="0" t="0" r="r" b="b"/>
              <a:pathLst>
                <a:path w="2674" h="1161">
                  <a:moveTo>
                    <a:pt x="1444" y="702"/>
                  </a:moveTo>
                  <a:lnTo>
                    <a:pt x="1459" y="704"/>
                  </a:lnTo>
                  <a:lnTo>
                    <a:pt x="1473" y="708"/>
                  </a:lnTo>
                  <a:lnTo>
                    <a:pt x="1487" y="717"/>
                  </a:lnTo>
                  <a:lnTo>
                    <a:pt x="1499" y="728"/>
                  </a:lnTo>
                  <a:lnTo>
                    <a:pt x="1509" y="742"/>
                  </a:lnTo>
                  <a:lnTo>
                    <a:pt x="1516" y="759"/>
                  </a:lnTo>
                  <a:lnTo>
                    <a:pt x="1520" y="779"/>
                  </a:lnTo>
                  <a:lnTo>
                    <a:pt x="1523" y="801"/>
                  </a:lnTo>
                  <a:lnTo>
                    <a:pt x="1520" y="822"/>
                  </a:lnTo>
                  <a:lnTo>
                    <a:pt x="1516" y="841"/>
                  </a:lnTo>
                  <a:lnTo>
                    <a:pt x="1509" y="859"/>
                  </a:lnTo>
                  <a:lnTo>
                    <a:pt x="1499" y="873"/>
                  </a:lnTo>
                  <a:lnTo>
                    <a:pt x="1486" y="885"/>
                  </a:lnTo>
                  <a:lnTo>
                    <a:pt x="1487" y="885"/>
                  </a:lnTo>
                  <a:lnTo>
                    <a:pt x="1486" y="885"/>
                  </a:lnTo>
                  <a:lnTo>
                    <a:pt x="1487" y="885"/>
                  </a:lnTo>
                  <a:lnTo>
                    <a:pt x="1473" y="893"/>
                  </a:lnTo>
                  <a:lnTo>
                    <a:pt x="1459" y="899"/>
                  </a:lnTo>
                  <a:lnTo>
                    <a:pt x="1444" y="901"/>
                  </a:lnTo>
                  <a:lnTo>
                    <a:pt x="295" y="901"/>
                  </a:lnTo>
                  <a:lnTo>
                    <a:pt x="282" y="900"/>
                  </a:lnTo>
                  <a:lnTo>
                    <a:pt x="271" y="897"/>
                  </a:lnTo>
                  <a:lnTo>
                    <a:pt x="261" y="892"/>
                  </a:lnTo>
                  <a:lnTo>
                    <a:pt x="252" y="885"/>
                  </a:lnTo>
                  <a:lnTo>
                    <a:pt x="252" y="886"/>
                  </a:lnTo>
                  <a:lnTo>
                    <a:pt x="252" y="885"/>
                  </a:lnTo>
                  <a:lnTo>
                    <a:pt x="252" y="886"/>
                  </a:lnTo>
                  <a:lnTo>
                    <a:pt x="241" y="866"/>
                  </a:lnTo>
                  <a:lnTo>
                    <a:pt x="238" y="854"/>
                  </a:lnTo>
                  <a:lnTo>
                    <a:pt x="238" y="0"/>
                  </a:lnTo>
                  <a:lnTo>
                    <a:pt x="0" y="0"/>
                  </a:lnTo>
                  <a:lnTo>
                    <a:pt x="0" y="817"/>
                  </a:lnTo>
                  <a:lnTo>
                    <a:pt x="1" y="851"/>
                  </a:lnTo>
                  <a:lnTo>
                    <a:pt x="6" y="885"/>
                  </a:lnTo>
                  <a:lnTo>
                    <a:pt x="13" y="917"/>
                  </a:lnTo>
                  <a:lnTo>
                    <a:pt x="24" y="948"/>
                  </a:lnTo>
                  <a:lnTo>
                    <a:pt x="37" y="978"/>
                  </a:lnTo>
                  <a:lnTo>
                    <a:pt x="52" y="1006"/>
                  </a:lnTo>
                  <a:lnTo>
                    <a:pt x="70" y="1033"/>
                  </a:lnTo>
                  <a:lnTo>
                    <a:pt x="90" y="1058"/>
                  </a:lnTo>
                  <a:lnTo>
                    <a:pt x="113" y="1081"/>
                  </a:lnTo>
                  <a:lnTo>
                    <a:pt x="137" y="1100"/>
                  </a:lnTo>
                  <a:lnTo>
                    <a:pt x="164" y="1119"/>
                  </a:lnTo>
                  <a:lnTo>
                    <a:pt x="190" y="1133"/>
                  </a:lnTo>
                  <a:lnTo>
                    <a:pt x="220" y="1144"/>
                  </a:lnTo>
                  <a:lnTo>
                    <a:pt x="251" y="1153"/>
                  </a:lnTo>
                  <a:lnTo>
                    <a:pt x="284" y="1158"/>
                  </a:lnTo>
                  <a:lnTo>
                    <a:pt x="316" y="1161"/>
                  </a:lnTo>
                  <a:lnTo>
                    <a:pt x="1465" y="1161"/>
                  </a:lnTo>
                  <a:lnTo>
                    <a:pt x="1497" y="1158"/>
                  </a:lnTo>
                  <a:lnTo>
                    <a:pt x="1530" y="1153"/>
                  </a:lnTo>
                  <a:lnTo>
                    <a:pt x="1561" y="1144"/>
                  </a:lnTo>
                  <a:lnTo>
                    <a:pt x="1590" y="1133"/>
                  </a:lnTo>
                  <a:lnTo>
                    <a:pt x="1617" y="1119"/>
                  </a:lnTo>
                  <a:lnTo>
                    <a:pt x="1644" y="1100"/>
                  </a:lnTo>
                  <a:lnTo>
                    <a:pt x="1668" y="1081"/>
                  </a:lnTo>
                  <a:lnTo>
                    <a:pt x="1691" y="1058"/>
                  </a:lnTo>
                  <a:lnTo>
                    <a:pt x="1710" y="1033"/>
                  </a:lnTo>
                  <a:lnTo>
                    <a:pt x="1729" y="1006"/>
                  </a:lnTo>
                  <a:lnTo>
                    <a:pt x="1744" y="978"/>
                  </a:lnTo>
                  <a:lnTo>
                    <a:pt x="1757" y="948"/>
                  </a:lnTo>
                  <a:lnTo>
                    <a:pt x="1768" y="917"/>
                  </a:lnTo>
                  <a:lnTo>
                    <a:pt x="1775" y="885"/>
                  </a:lnTo>
                  <a:lnTo>
                    <a:pt x="1780" y="851"/>
                  </a:lnTo>
                  <a:lnTo>
                    <a:pt x="1782" y="817"/>
                  </a:lnTo>
                  <a:lnTo>
                    <a:pt x="1782" y="780"/>
                  </a:lnTo>
                  <a:lnTo>
                    <a:pt x="1780" y="748"/>
                  </a:lnTo>
                  <a:lnTo>
                    <a:pt x="1775" y="715"/>
                  </a:lnTo>
                  <a:lnTo>
                    <a:pt x="1765" y="684"/>
                  </a:lnTo>
                  <a:lnTo>
                    <a:pt x="1754" y="655"/>
                  </a:lnTo>
                  <a:lnTo>
                    <a:pt x="1740" y="626"/>
                  </a:lnTo>
                  <a:lnTo>
                    <a:pt x="1723" y="599"/>
                  </a:lnTo>
                  <a:lnTo>
                    <a:pt x="1705" y="575"/>
                  </a:lnTo>
                  <a:lnTo>
                    <a:pt x="1684" y="551"/>
                  </a:lnTo>
                  <a:lnTo>
                    <a:pt x="1682" y="551"/>
                  </a:lnTo>
                  <a:lnTo>
                    <a:pt x="1660" y="530"/>
                  </a:lnTo>
                  <a:lnTo>
                    <a:pt x="1634" y="512"/>
                  </a:lnTo>
                  <a:lnTo>
                    <a:pt x="1609" y="496"/>
                  </a:lnTo>
                  <a:lnTo>
                    <a:pt x="1581" y="482"/>
                  </a:lnTo>
                  <a:lnTo>
                    <a:pt x="1552" y="472"/>
                  </a:lnTo>
                  <a:lnTo>
                    <a:pt x="1524" y="464"/>
                  </a:lnTo>
                  <a:lnTo>
                    <a:pt x="1494" y="460"/>
                  </a:lnTo>
                  <a:lnTo>
                    <a:pt x="1465" y="458"/>
                  </a:lnTo>
                  <a:lnTo>
                    <a:pt x="732" y="458"/>
                  </a:lnTo>
                  <a:lnTo>
                    <a:pt x="718" y="456"/>
                  </a:lnTo>
                  <a:lnTo>
                    <a:pt x="706" y="454"/>
                  </a:lnTo>
                  <a:lnTo>
                    <a:pt x="684" y="447"/>
                  </a:lnTo>
                  <a:lnTo>
                    <a:pt x="667" y="436"/>
                  </a:lnTo>
                  <a:lnTo>
                    <a:pt x="655" y="423"/>
                  </a:lnTo>
                  <a:lnTo>
                    <a:pt x="655" y="424"/>
                  </a:lnTo>
                  <a:lnTo>
                    <a:pt x="656" y="424"/>
                  </a:lnTo>
                  <a:lnTo>
                    <a:pt x="655" y="423"/>
                  </a:lnTo>
                  <a:lnTo>
                    <a:pt x="655" y="424"/>
                  </a:lnTo>
                  <a:lnTo>
                    <a:pt x="656" y="424"/>
                  </a:lnTo>
                  <a:lnTo>
                    <a:pt x="646" y="409"/>
                  </a:lnTo>
                  <a:lnTo>
                    <a:pt x="639" y="393"/>
                  </a:lnTo>
                  <a:lnTo>
                    <a:pt x="635" y="376"/>
                  </a:lnTo>
                  <a:lnTo>
                    <a:pt x="634" y="358"/>
                  </a:lnTo>
                  <a:lnTo>
                    <a:pt x="634" y="337"/>
                  </a:lnTo>
                  <a:lnTo>
                    <a:pt x="635" y="323"/>
                  </a:lnTo>
                  <a:lnTo>
                    <a:pt x="641" y="309"/>
                  </a:lnTo>
                  <a:lnTo>
                    <a:pt x="649" y="296"/>
                  </a:lnTo>
                  <a:lnTo>
                    <a:pt x="662" y="283"/>
                  </a:lnTo>
                  <a:lnTo>
                    <a:pt x="660" y="283"/>
                  </a:lnTo>
                  <a:lnTo>
                    <a:pt x="660" y="285"/>
                  </a:lnTo>
                  <a:lnTo>
                    <a:pt x="662" y="283"/>
                  </a:lnTo>
                  <a:lnTo>
                    <a:pt x="660" y="283"/>
                  </a:lnTo>
                  <a:lnTo>
                    <a:pt x="660" y="285"/>
                  </a:lnTo>
                  <a:lnTo>
                    <a:pt x="676" y="273"/>
                  </a:lnTo>
                  <a:lnTo>
                    <a:pt x="693" y="266"/>
                  </a:lnTo>
                  <a:lnTo>
                    <a:pt x="711" y="261"/>
                  </a:lnTo>
                  <a:lnTo>
                    <a:pt x="732" y="259"/>
                  </a:lnTo>
                  <a:lnTo>
                    <a:pt x="1940" y="259"/>
                  </a:lnTo>
                  <a:lnTo>
                    <a:pt x="1940" y="258"/>
                  </a:lnTo>
                  <a:lnTo>
                    <a:pt x="1940" y="1161"/>
                  </a:lnTo>
                  <a:lnTo>
                    <a:pt x="2178" y="1161"/>
                  </a:lnTo>
                  <a:lnTo>
                    <a:pt x="2179" y="1160"/>
                  </a:lnTo>
                  <a:lnTo>
                    <a:pt x="2179" y="258"/>
                  </a:lnTo>
                  <a:lnTo>
                    <a:pt x="2178" y="258"/>
                  </a:lnTo>
                  <a:lnTo>
                    <a:pt x="2178" y="259"/>
                  </a:lnTo>
                  <a:lnTo>
                    <a:pt x="2673" y="259"/>
                  </a:lnTo>
                  <a:lnTo>
                    <a:pt x="2674" y="258"/>
                  </a:lnTo>
                  <a:lnTo>
                    <a:pt x="2674" y="0"/>
                  </a:lnTo>
                  <a:lnTo>
                    <a:pt x="696" y="0"/>
                  </a:lnTo>
                  <a:lnTo>
                    <a:pt x="663" y="1"/>
                  </a:lnTo>
                  <a:lnTo>
                    <a:pt x="631" y="7"/>
                  </a:lnTo>
                  <a:lnTo>
                    <a:pt x="600" y="15"/>
                  </a:lnTo>
                  <a:lnTo>
                    <a:pt x="570" y="26"/>
                  </a:lnTo>
                  <a:lnTo>
                    <a:pt x="543" y="41"/>
                  </a:lnTo>
                  <a:lnTo>
                    <a:pt x="516" y="58"/>
                  </a:lnTo>
                  <a:lnTo>
                    <a:pt x="492" y="77"/>
                  </a:lnTo>
                  <a:lnTo>
                    <a:pt x="470" y="98"/>
                  </a:lnTo>
                  <a:lnTo>
                    <a:pt x="470" y="100"/>
                  </a:lnTo>
                  <a:lnTo>
                    <a:pt x="450" y="122"/>
                  </a:lnTo>
                  <a:lnTo>
                    <a:pt x="432" y="148"/>
                  </a:lnTo>
                  <a:lnTo>
                    <a:pt x="416" y="175"/>
                  </a:lnTo>
                  <a:lnTo>
                    <a:pt x="404" y="201"/>
                  </a:lnTo>
                  <a:lnTo>
                    <a:pt x="392" y="231"/>
                  </a:lnTo>
                  <a:lnTo>
                    <a:pt x="385" y="261"/>
                  </a:lnTo>
                  <a:lnTo>
                    <a:pt x="381" y="290"/>
                  </a:lnTo>
                  <a:lnTo>
                    <a:pt x="380" y="321"/>
                  </a:lnTo>
                  <a:lnTo>
                    <a:pt x="380" y="379"/>
                  </a:lnTo>
                  <a:lnTo>
                    <a:pt x="381" y="413"/>
                  </a:lnTo>
                  <a:lnTo>
                    <a:pt x="385" y="444"/>
                  </a:lnTo>
                  <a:lnTo>
                    <a:pt x="392" y="475"/>
                  </a:lnTo>
                  <a:lnTo>
                    <a:pt x="404" y="505"/>
                  </a:lnTo>
                  <a:lnTo>
                    <a:pt x="416" y="533"/>
                  </a:lnTo>
                  <a:lnTo>
                    <a:pt x="432" y="560"/>
                  </a:lnTo>
                  <a:lnTo>
                    <a:pt x="450" y="585"/>
                  </a:lnTo>
                  <a:lnTo>
                    <a:pt x="470" y="608"/>
                  </a:lnTo>
                  <a:lnTo>
                    <a:pt x="492" y="629"/>
                  </a:lnTo>
                  <a:lnTo>
                    <a:pt x="516" y="647"/>
                  </a:lnTo>
                  <a:lnTo>
                    <a:pt x="543" y="663"/>
                  </a:lnTo>
                  <a:lnTo>
                    <a:pt x="570" y="677"/>
                  </a:lnTo>
                  <a:lnTo>
                    <a:pt x="600" y="687"/>
                  </a:lnTo>
                  <a:lnTo>
                    <a:pt x="631" y="695"/>
                  </a:lnTo>
                  <a:lnTo>
                    <a:pt x="663" y="700"/>
                  </a:lnTo>
                  <a:lnTo>
                    <a:pt x="696" y="702"/>
                  </a:lnTo>
                  <a:lnTo>
                    <a:pt x="1444" y="702"/>
                  </a:lnTo>
                  <a:close/>
                  <a:moveTo>
                    <a:pt x="696" y="701"/>
                  </a:moveTo>
                  <a:lnTo>
                    <a:pt x="663" y="698"/>
                  </a:lnTo>
                  <a:lnTo>
                    <a:pt x="631" y="694"/>
                  </a:lnTo>
                  <a:lnTo>
                    <a:pt x="600" y="686"/>
                  </a:lnTo>
                  <a:lnTo>
                    <a:pt x="570" y="676"/>
                  </a:lnTo>
                  <a:lnTo>
                    <a:pt x="543" y="662"/>
                  </a:lnTo>
                  <a:lnTo>
                    <a:pt x="516" y="646"/>
                  </a:lnTo>
                  <a:lnTo>
                    <a:pt x="492" y="628"/>
                  </a:lnTo>
                  <a:lnTo>
                    <a:pt x="470" y="607"/>
                  </a:lnTo>
                  <a:lnTo>
                    <a:pt x="470" y="608"/>
                  </a:lnTo>
                  <a:lnTo>
                    <a:pt x="471" y="608"/>
                  </a:lnTo>
                  <a:lnTo>
                    <a:pt x="470" y="607"/>
                  </a:lnTo>
                  <a:lnTo>
                    <a:pt x="470" y="608"/>
                  </a:lnTo>
                  <a:lnTo>
                    <a:pt x="471" y="608"/>
                  </a:lnTo>
                  <a:lnTo>
                    <a:pt x="451" y="585"/>
                  </a:lnTo>
                  <a:lnTo>
                    <a:pt x="433" y="560"/>
                  </a:lnTo>
                  <a:lnTo>
                    <a:pt x="418" y="533"/>
                  </a:lnTo>
                  <a:lnTo>
                    <a:pt x="405" y="505"/>
                  </a:lnTo>
                  <a:lnTo>
                    <a:pt x="394" y="475"/>
                  </a:lnTo>
                  <a:lnTo>
                    <a:pt x="387" y="444"/>
                  </a:lnTo>
                  <a:lnTo>
                    <a:pt x="382" y="413"/>
                  </a:lnTo>
                  <a:lnTo>
                    <a:pt x="381" y="379"/>
                  </a:lnTo>
                  <a:lnTo>
                    <a:pt x="381" y="321"/>
                  </a:lnTo>
                  <a:lnTo>
                    <a:pt x="382" y="290"/>
                  </a:lnTo>
                  <a:lnTo>
                    <a:pt x="387" y="261"/>
                  </a:lnTo>
                  <a:lnTo>
                    <a:pt x="394" y="231"/>
                  </a:lnTo>
                  <a:lnTo>
                    <a:pt x="405" y="201"/>
                  </a:lnTo>
                  <a:lnTo>
                    <a:pt x="418" y="175"/>
                  </a:lnTo>
                  <a:lnTo>
                    <a:pt x="433" y="148"/>
                  </a:lnTo>
                  <a:lnTo>
                    <a:pt x="451" y="122"/>
                  </a:lnTo>
                  <a:lnTo>
                    <a:pt x="471" y="100"/>
                  </a:lnTo>
                  <a:lnTo>
                    <a:pt x="470" y="100"/>
                  </a:lnTo>
                  <a:lnTo>
                    <a:pt x="471" y="100"/>
                  </a:lnTo>
                  <a:lnTo>
                    <a:pt x="470" y="100"/>
                  </a:lnTo>
                  <a:lnTo>
                    <a:pt x="492" y="79"/>
                  </a:lnTo>
                  <a:lnTo>
                    <a:pt x="516" y="59"/>
                  </a:lnTo>
                  <a:lnTo>
                    <a:pt x="543" y="42"/>
                  </a:lnTo>
                  <a:lnTo>
                    <a:pt x="570" y="28"/>
                  </a:lnTo>
                  <a:lnTo>
                    <a:pt x="600" y="17"/>
                  </a:lnTo>
                  <a:lnTo>
                    <a:pt x="631" y="8"/>
                  </a:lnTo>
                  <a:lnTo>
                    <a:pt x="663" y="2"/>
                  </a:lnTo>
                  <a:lnTo>
                    <a:pt x="696" y="1"/>
                  </a:lnTo>
                  <a:lnTo>
                    <a:pt x="2673" y="1"/>
                  </a:lnTo>
                  <a:lnTo>
                    <a:pt x="2673" y="0"/>
                  </a:lnTo>
                  <a:lnTo>
                    <a:pt x="2673" y="258"/>
                  </a:lnTo>
                  <a:lnTo>
                    <a:pt x="2178" y="258"/>
                  </a:lnTo>
                  <a:lnTo>
                    <a:pt x="2178" y="1160"/>
                  </a:lnTo>
                  <a:lnTo>
                    <a:pt x="1940" y="1160"/>
                  </a:lnTo>
                  <a:lnTo>
                    <a:pt x="1942" y="1160"/>
                  </a:lnTo>
                  <a:lnTo>
                    <a:pt x="1942" y="258"/>
                  </a:lnTo>
                  <a:lnTo>
                    <a:pt x="732" y="258"/>
                  </a:lnTo>
                  <a:lnTo>
                    <a:pt x="711" y="259"/>
                  </a:lnTo>
                  <a:lnTo>
                    <a:pt x="693" y="265"/>
                  </a:lnTo>
                  <a:lnTo>
                    <a:pt x="676" y="272"/>
                  </a:lnTo>
                  <a:lnTo>
                    <a:pt x="660" y="283"/>
                  </a:lnTo>
                  <a:lnTo>
                    <a:pt x="648" y="296"/>
                  </a:lnTo>
                  <a:lnTo>
                    <a:pt x="639" y="309"/>
                  </a:lnTo>
                  <a:lnTo>
                    <a:pt x="634" y="323"/>
                  </a:lnTo>
                  <a:lnTo>
                    <a:pt x="632" y="337"/>
                  </a:lnTo>
                  <a:lnTo>
                    <a:pt x="632" y="358"/>
                  </a:lnTo>
                  <a:lnTo>
                    <a:pt x="634" y="376"/>
                  </a:lnTo>
                  <a:lnTo>
                    <a:pt x="638" y="393"/>
                  </a:lnTo>
                  <a:lnTo>
                    <a:pt x="645" y="409"/>
                  </a:lnTo>
                  <a:lnTo>
                    <a:pt x="655" y="424"/>
                  </a:lnTo>
                  <a:lnTo>
                    <a:pt x="667" y="437"/>
                  </a:lnTo>
                  <a:lnTo>
                    <a:pt x="684" y="448"/>
                  </a:lnTo>
                  <a:lnTo>
                    <a:pt x="706" y="456"/>
                  </a:lnTo>
                  <a:lnTo>
                    <a:pt x="718" y="457"/>
                  </a:lnTo>
                  <a:lnTo>
                    <a:pt x="732" y="460"/>
                  </a:lnTo>
                  <a:lnTo>
                    <a:pt x="1465" y="460"/>
                  </a:lnTo>
                  <a:lnTo>
                    <a:pt x="1494" y="461"/>
                  </a:lnTo>
                  <a:lnTo>
                    <a:pt x="1524" y="465"/>
                  </a:lnTo>
                  <a:lnTo>
                    <a:pt x="1552" y="474"/>
                  </a:lnTo>
                  <a:lnTo>
                    <a:pt x="1581" y="484"/>
                  </a:lnTo>
                  <a:lnTo>
                    <a:pt x="1609" y="498"/>
                  </a:lnTo>
                  <a:lnTo>
                    <a:pt x="1634" y="513"/>
                  </a:lnTo>
                  <a:lnTo>
                    <a:pt x="1660" y="532"/>
                  </a:lnTo>
                  <a:lnTo>
                    <a:pt x="1682" y="553"/>
                  </a:lnTo>
                  <a:lnTo>
                    <a:pt x="1682" y="551"/>
                  </a:lnTo>
                  <a:lnTo>
                    <a:pt x="1682" y="553"/>
                  </a:lnTo>
                  <a:lnTo>
                    <a:pt x="1682" y="551"/>
                  </a:lnTo>
                  <a:lnTo>
                    <a:pt x="1703" y="575"/>
                  </a:lnTo>
                  <a:lnTo>
                    <a:pt x="1722" y="599"/>
                  </a:lnTo>
                  <a:lnTo>
                    <a:pt x="1739" y="626"/>
                  </a:lnTo>
                  <a:lnTo>
                    <a:pt x="1753" y="655"/>
                  </a:lnTo>
                  <a:lnTo>
                    <a:pt x="1764" y="684"/>
                  </a:lnTo>
                  <a:lnTo>
                    <a:pt x="1774" y="715"/>
                  </a:lnTo>
                  <a:lnTo>
                    <a:pt x="1778" y="748"/>
                  </a:lnTo>
                  <a:lnTo>
                    <a:pt x="1781" y="780"/>
                  </a:lnTo>
                  <a:lnTo>
                    <a:pt x="1781" y="817"/>
                  </a:lnTo>
                  <a:lnTo>
                    <a:pt x="1778" y="851"/>
                  </a:lnTo>
                  <a:lnTo>
                    <a:pt x="1774" y="885"/>
                  </a:lnTo>
                  <a:lnTo>
                    <a:pt x="1767" y="917"/>
                  </a:lnTo>
                  <a:lnTo>
                    <a:pt x="1756" y="948"/>
                  </a:lnTo>
                  <a:lnTo>
                    <a:pt x="1743" y="978"/>
                  </a:lnTo>
                  <a:lnTo>
                    <a:pt x="1727" y="1006"/>
                  </a:lnTo>
                  <a:lnTo>
                    <a:pt x="1709" y="1033"/>
                  </a:lnTo>
                  <a:lnTo>
                    <a:pt x="1689" y="1058"/>
                  </a:lnTo>
                  <a:lnTo>
                    <a:pt x="1667" y="1081"/>
                  </a:lnTo>
                  <a:lnTo>
                    <a:pt x="1668" y="1081"/>
                  </a:lnTo>
                  <a:lnTo>
                    <a:pt x="1668" y="1079"/>
                  </a:lnTo>
                  <a:lnTo>
                    <a:pt x="1667" y="1081"/>
                  </a:lnTo>
                  <a:lnTo>
                    <a:pt x="1668" y="1081"/>
                  </a:lnTo>
                  <a:lnTo>
                    <a:pt x="1668" y="1079"/>
                  </a:lnTo>
                  <a:lnTo>
                    <a:pt x="1644" y="1099"/>
                  </a:lnTo>
                  <a:lnTo>
                    <a:pt x="1617" y="1117"/>
                  </a:lnTo>
                  <a:lnTo>
                    <a:pt x="1590" y="1132"/>
                  </a:lnTo>
                  <a:lnTo>
                    <a:pt x="1561" y="1143"/>
                  </a:lnTo>
                  <a:lnTo>
                    <a:pt x="1530" y="1151"/>
                  </a:lnTo>
                  <a:lnTo>
                    <a:pt x="1497" y="1157"/>
                  </a:lnTo>
                  <a:lnTo>
                    <a:pt x="1465" y="1160"/>
                  </a:lnTo>
                  <a:lnTo>
                    <a:pt x="316" y="1160"/>
                  </a:lnTo>
                  <a:lnTo>
                    <a:pt x="284" y="1157"/>
                  </a:lnTo>
                  <a:lnTo>
                    <a:pt x="251" y="1151"/>
                  </a:lnTo>
                  <a:lnTo>
                    <a:pt x="220" y="1143"/>
                  </a:lnTo>
                  <a:lnTo>
                    <a:pt x="190" y="1132"/>
                  </a:lnTo>
                  <a:lnTo>
                    <a:pt x="164" y="1117"/>
                  </a:lnTo>
                  <a:lnTo>
                    <a:pt x="137" y="1099"/>
                  </a:lnTo>
                  <a:lnTo>
                    <a:pt x="113" y="1079"/>
                  </a:lnTo>
                  <a:lnTo>
                    <a:pt x="113" y="1081"/>
                  </a:lnTo>
                  <a:lnTo>
                    <a:pt x="114" y="1081"/>
                  </a:lnTo>
                  <a:lnTo>
                    <a:pt x="113" y="1079"/>
                  </a:lnTo>
                  <a:lnTo>
                    <a:pt x="113" y="1081"/>
                  </a:lnTo>
                  <a:lnTo>
                    <a:pt x="114" y="1081"/>
                  </a:lnTo>
                  <a:lnTo>
                    <a:pt x="92" y="1058"/>
                  </a:lnTo>
                  <a:lnTo>
                    <a:pt x="72" y="1033"/>
                  </a:lnTo>
                  <a:lnTo>
                    <a:pt x="53" y="1006"/>
                  </a:lnTo>
                  <a:lnTo>
                    <a:pt x="38" y="978"/>
                  </a:lnTo>
                  <a:lnTo>
                    <a:pt x="25" y="948"/>
                  </a:lnTo>
                  <a:lnTo>
                    <a:pt x="14" y="917"/>
                  </a:lnTo>
                  <a:lnTo>
                    <a:pt x="7" y="885"/>
                  </a:lnTo>
                  <a:lnTo>
                    <a:pt x="3" y="851"/>
                  </a:lnTo>
                  <a:lnTo>
                    <a:pt x="1" y="817"/>
                  </a:lnTo>
                  <a:lnTo>
                    <a:pt x="1" y="0"/>
                  </a:lnTo>
                  <a:lnTo>
                    <a:pt x="0" y="0"/>
                  </a:lnTo>
                  <a:lnTo>
                    <a:pt x="0" y="1"/>
                  </a:lnTo>
                  <a:lnTo>
                    <a:pt x="237" y="1"/>
                  </a:lnTo>
                  <a:lnTo>
                    <a:pt x="237" y="0"/>
                  </a:lnTo>
                  <a:lnTo>
                    <a:pt x="237" y="854"/>
                  </a:lnTo>
                  <a:lnTo>
                    <a:pt x="240" y="866"/>
                  </a:lnTo>
                  <a:lnTo>
                    <a:pt x="251" y="886"/>
                  </a:lnTo>
                  <a:lnTo>
                    <a:pt x="252" y="886"/>
                  </a:lnTo>
                  <a:lnTo>
                    <a:pt x="261" y="893"/>
                  </a:lnTo>
                  <a:lnTo>
                    <a:pt x="271" y="899"/>
                  </a:lnTo>
                  <a:lnTo>
                    <a:pt x="282" y="901"/>
                  </a:lnTo>
                  <a:lnTo>
                    <a:pt x="295" y="903"/>
                  </a:lnTo>
                  <a:lnTo>
                    <a:pt x="1444" y="903"/>
                  </a:lnTo>
                  <a:lnTo>
                    <a:pt x="1459" y="900"/>
                  </a:lnTo>
                  <a:lnTo>
                    <a:pt x="1473" y="894"/>
                  </a:lnTo>
                  <a:lnTo>
                    <a:pt x="1487" y="886"/>
                  </a:lnTo>
                  <a:lnTo>
                    <a:pt x="1487" y="885"/>
                  </a:lnTo>
                  <a:lnTo>
                    <a:pt x="1500" y="873"/>
                  </a:lnTo>
                  <a:lnTo>
                    <a:pt x="1510" y="859"/>
                  </a:lnTo>
                  <a:lnTo>
                    <a:pt x="1517" y="841"/>
                  </a:lnTo>
                  <a:lnTo>
                    <a:pt x="1521" y="822"/>
                  </a:lnTo>
                  <a:lnTo>
                    <a:pt x="1524" y="801"/>
                  </a:lnTo>
                  <a:lnTo>
                    <a:pt x="1521" y="779"/>
                  </a:lnTo>
                  <a:lnTo>
                    <a:pt x="1517" y="759"/>
                  </a:lnTo>
                  <a:lnTo>
                    <a:pt x="1510" y="742"/>
                  </a:lnTo>
                  <a:lnTo>
                    <a:pt x="1500" y="728"/>
                  </a:lnTo>
                  <a:lnTo>
                    <a:pt x="1487" y="715"/>
                  </a:lnTo>
                  <a:lnTo>
                    <a:pt x="1473" y="707"/>
                  </a:lnTo>
                  <a:lnTo>
                    <a:pt x="1459" y="702"/>
                  </a:lnTo>
                  <a:lnTo>
                    <a:pt x="1444" y="701"/>
                  </a:lnTo>
                  <a:lnTo>
                    <a:pt x="696" y="701"/>
                  </a:lnTo>
                  <a:close/>
                </a:path>
              </a:pathLst>
            </a:custGeom>
            <a:solidFill>
              <a:srgbClr val="000000"/>
            </a:solidFill>
            <a:ln w="0">
              <a:solidFill>
                <a:srgbClr val="000000"/>
              </a:solidFill>
              <a:prstDash val="solid"/>
              <a:round/>
              <a:headEnd/>
              <a:tailEnd/>
            </a:ln>
          </p:spPr>
          <p:txBody>
            <a:bodyPr/>
            <a:lstStyle/>
            <a:p>
              <a:pPr>
                <a:defRPr/>
              </a:pPr>
              <a:endParaRPr lang="es-ES" dirty="0">
                <a:solidFill>
                  <a:srgbClr val="000000"/>
                </a:solidFill>
                <a:latin typeface="Futura Book" pitchFamily="34" charset="0"/>
              </a:endParaRPr>
            </a:p>
          </p:txBody>
        </p:sp>
        <p:sp>
          <p:nvSpPr>
            <p:cNvPr id="1077" name="Text Box 53"/>
            <p:cNvSpPr txBox="1">
              <a:spLocks noChangeArrowheads="1"/>
            </p:cNvSpPr>
            <p:nvPr userDrawn="1"/>
          </p:nvSpPr>
          <p:spPr bwMode="auto">
            <a:xfrm>
              <a:off x="814" y="598"/>
              <a:ext cx="2660" cy="338"/>
            </a:xfrm>
            <a:prstGeom prst="rect">
              <a:avLst/>
            </a:prstGeom>
            <a:noFill/>
            <a:ln w="9525">
              <a:noFill/>
              <a:miter lim="800000"/>
              <a:headEnd/>
              <a:tailEnd/>
            </a:ln>
            <a:effectLst/>
          </p:spPr>
          <p:txBody>
            <a:bodyPr wrap="none">
              <a:spAutoFit/>
            </a:bodyPr>
            <a:lstStyle/>
            <a:p>
              <a:pPr>
                <a:defRPr/>
              </a:pPr>
              <a:r>
                <a:rPr lang="es-ES" sz="1200" dirty="0">
                  <a:solidFill>
                    <a:srgbClr val="0A7CB8"/>
                  </a:solidFill>
                  <a:latin typeface="Futura Book" pitchFamily="34" charset="0"/>
                </a:rPr>
                <a:t>Global Standards Information</a:t>
              </a:r>
            </a:p>
          </p:txBody>
        </p:sp>
      </p:grpSp>
    </p:spTree>
    <p:extLst>
      <p:ext uri="{BB962C8B-B14F-4D97-AF65-F5344CB8AC3E}">
        <p14:creationId xmlns:p14="http://schemas.microsoft.com/office/powerpoint/2010/main" val="216162665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1" r:id="rId11"/>
    <p:sldLayoutId id="2147483702" r:id="rId12"/>
  </p:sldLayoutIdLst>
  <p:transition>
    <p:fade/>
  </p:transition>
  <p:hf hdr="0" ftr="0" dt="0"/>
  <p:txStyles>
    <p:titleStyle>
      <a:lvl1pPr algn="l" rtl="0" eaLnBrk="0" fontAlgn="base" hangingPunct="0">
        <a:spcBef>
          <a:spcPct val="0"/>
        </a:spcBef>
        <a:spcAft>
          <a:spcPct val="0"/>
        </a:spcAft>
        <a:defRPr lang="es-ES_tradnl" sz="2400" dirty="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Futura Book" pitchFamily="34" charset="0"/>
        </a:defRPr>
      </a:lvl2pPr>
      <a:lvl3pPr algn="l" rtl="0" eaLnBrk="0" fontAlgn="base" hangingPunct="0">
        <a:spcBef>
          <a:spcPct val="0"/>
        </a:spcBef>
        <a:spcAft>
          <a:spcPct val="0"/>
        </a:spcAft>
        <a:defRPr sz="2400">
          <a:solidFill>
            <a:schemeClr val="bg1"/>
          </a:solidFill>
          <a:latin typeface="Futura Book" pitchFamily="34" charset="0"/>
        </a:defRPr>
      </a:lvl3pPr>
      <a:lvl4pPr algn="l" rtl="0" eaLnBrk="0" fontAlgn="base" hangingPunct="0">
        <a:spcBef>
          <a:spcPct val="0"/>
        </a:spcBef>
        <a:spcAft>
          <a:spcPct val="0"/>
        </a:spcAft>
        <a:defRPr sz="2400">
          <a:solidFill>
            <a:schemeClr val="bg1"/>
          </a:solidFill>
          <a:latin typeface="Futura Book" pitchFamily="34" charset="0"/>
        </a:defRPr>
      </a:lvl4pPr>
      <a:lvl5pPr algn="l" rtl="0" eaLnBrk="0" fontAlgn="base" hangingPunct="0">
        <a:spcBef>
          <a:spcPct val="0"/>
        </a:spcBef>
        <a:spcAft>
          <a:spcPct val="0"/>
        </a:spcAft>
        <a:defRPr sz="2400">
          <a:solidFill>
            <a:schemeClr val="bg1"/>
          </a:solidFill>
          <a:latin typeface="Futura Book" pitchFamily="34" charset="0"/>
        </a:defRPr>
      </a:lvl5pPr>
      <a:lvl6pPr marL="457200" algn="l" rtl="0" fontAlgn="base">
        <a:spcBef>
          <a:spcPct val="0"/>
        </a:spcBef>
        <a:spcAft>
          <a:spcPct val="0"/>
        </a:spcAft>
        <a:defRPr sz="2800">
          <a:solidFill>
            <a:schemeClr val="bg1"/>
          </a:solidFill>
          <a:latin typeface="Futura Book" pitchFamily="34" charset="0"/>
        </a:defRPr>
      </a:lvl6pPr>
      <a:lvl7pPr marL="914400" algn="l" rtl="0" fontAlgn="base">
        <a:spcBef>
          <a:spcPct val="0"/>
        </a:spcBef>
        <a:spcAft>
          <a:spcPct val="0"/>
        </a:spcAft>
        <a:defRPr sz="2800">
          <a:solidFill>
            <a:schemeClr val="bg1"/>
          </a:solidFill>
          <a:latin typeface="Futura Book" pitchFamily="34" charset="0"/>
        </a:defRPr>
      </a:lvl7pPr>
      <a:lvl8pPr marL="1371600" algn="l" rtl="0" fontAlgn="base">
        <a:spcBef>
          <a:spcPct val="0"/>
        </a:spcBef>
        <a:spcAft>
          <a:spcPct val="0"/>
        </a:spcAft>
        <a:defRPr sz="2800">
          <a:solidFill>
            <a:schemeClr val="bg1"/>
          </a:solidFill>
          <a:latin typeface="Futura Book" pitchFamily="34" charset="0"/>
        </a:defRPr>
      </a:lvl8pPr>
      <a:lvl9pPr marL="1828800" algn="l" rtl="0" fontAlgn="base">
        <a:spcBef>
          <a:spcPct val="0"/>
        </a:spcBef>
        <a:spcAft>
          <a:spcPct val="0"/>
        </a:spcAft>
        <a:defRPr sz="2800">
          <a:solidFill>
            <a:schemeClr val="bg1"/>
          </a:solidFill>
          <a:latin typeface="Futura Book" pitchFamily="34" charset="0"/>
        </a:defRPr>
      </a:lvl9pPr>
    </p:titleStyle>
    <p:bodyStyle>
      <a:lvl1pPr marL="342900" indent="-342900" algn="just" rtl="0" eaLnBrk="0" fontAlgn="base" hangingPunct="0">
        <a:lnSpc>
          <a:spcPct val="120000"/>
        </a:lnSpc>
        <a:spcBef>
          <a:spcPct val="40000"/>
        </a:spcBef>
        <a:spcAft>
          <a:spcPct val="0"/>
        </a:spcAft>
        <a:buClr>
          <a:srgbClr val="0A7CB8"/>
        </a:buClr>
        <a:defRPr sz="2000">
          <a:solidFill>
            <a:schemeClr val="tx1"/>
          </a:solidFill>
          <a:latin typeface="+mn-lt"/>
          <a:ea typeface="+mn-ea"/>
          <a:cs typeface="+mn-cs"/>
        </a:defRPr>
      </a:lvl1pPr>
      <a:lvl2pPr marL="625475" indent="-266700" algn="just" rtl="0" eaLnBrk="0" fontAlgn="base" hangingPunct="0">
        <a:lnSpc>
          <a:spcPct val="120000"/>
        </a:lnSpc>
        <a:spcBef>
          <a:spcPct val="40000"/>
        </a:spcBef>
        <a:spcAft>
          <a:spcPct val="0"/>
        </a:spcAft>
        <a:buClr>
          <a:srgbClr val="0A7CB8"/>
        </a:buClr>
        <a:buChar char="–"/>
        <a:defRPr sz="1900">
          <a:solidFill>
            <a:schemeClr val="bg2"/>
          </a:solidFill>
          <a:latin typeface="+mn-lt"/>
        </a:defRPr>
      </a:lvl2pPr>
      <a:lvl3pPr marL="1143000" indent="-228600" algn="just" rtl="0" eaLnBrk="0" fontAlgn="base" hangingPunct="0">
        <a:lnSpc>
          <a:spcPct val="120000"/>
        </a:lnSpc>
        <a:spcBef>
          <a:spcPct val="40000"/>
        </a:spcBef>
        <a:spcAft>
          <a:spcPct val="0"/>
        </a:spcAft>
        <a:buClr>
          <a:srgbClr val="0A7CB8"/>
        </a:buClr>
        <a:buChar char="•"/>
        <a:defRPr>
          <a:solidFill>
            <a:schemeClr val="tx1"/>
          </a:solidFill>
          <a:latin typeface="+mn-lt"/>
        </a:defRPr>
      </a:lvl3pPr>
      <a:lvl4pPr marL="1600200" indent="-228600" algn="just" rtl="0" eaLnBrk="0" fontAlgn="base" hangingPunct="0">
        <a:lnSpc>
          <a:spcPct val="120000"/>
        </a:lnSpc>
        <a:spcBef>
          <a:spcPct val="40000"/>
        </a:spcBef>
        <a:spcAft>
          <a:spcPct val="0"/>
        </a:spcAft>
        <a:buClr>
          <a:srgbClr val="0A7CB8"/>
        </a:buClr>
        <a:buChar char="–"/>
        <a:defRPr>
          <a:solidFill>
            <a:schemeClr val="tx1"/>
          </a:solidFill>
          <a:latin typeface="+mn-lt"/>
        </a:defRPr>
      </a:lvl4pPr>
      <a:lvl5pPr marL="2057400" indent="-228600" algn="just" rtl="0" eaLnBrk="0" fontAlgn="base" hangingPunct="0">
        <a:lnSpc>
          <a:spcPct val="120000"/>
        </a:lnSpc>
        <a:spcBef>
          <a:spcPct val="40000"/>
        </a:spcBef>
        <a:spcAft>
          <a:spcPct val="0"/>
        </a:spcAft>
        <a:buClr>
          <a:srgbClr val="0A7CB8"/>
        </a:buClr>
        <a:buChar char="»"/>
        <a:defRPr sz="1700">
          <a:solidFill>
            <a:schemeClr val="tx1"/>
          </a:solidFill>
          <a:latin typeface="+mn-lt"/>
        </a:defRPr>
      </a:lvl5pPr>
      <a:lvl6pPr marL="2514600" indent="-228600" algn="just" rtl="0" fontAlgn="base">
        <a:lnSpc>
          <a:spcPct val="120000"/>
        </a:lnSpc>
        <a:spcBef>
          <a:spcPct val="40000"/>
        </a:spcBef>
        <a:spcAft>
          <a:spcPct val="0"/>
        </a:spcAft>
        <a:buClr>
          <a:srgbClr val="0A7CB8"/>
        </a:buClr>
        <a:buChar char="»"/>
        <a:defRPr sz="1700">
          <a:solidFill>
            <a:schemeClr val="tx1"/>
          </a:solidFill>
          <a:latin typeface="+mn-lt"/>
        </a:defRPr>
      </a:lvl6pPr>
      <a:lvl7pPr marL="2971800" indent="-228600" algn="just" rtl="0" fontAlgn="base">
        <a:lnSpc>
          <a:spcPct val="120000"/>
        </a:lnSpc>
        <a:spcBef>
          <a:spcPct val="40000"/>
        </a:spcBef>
        <a:spcAft>
          <a:spcPct val="0"/>
        </a:spcAft>
        <a:buClr>
          <a:srgbClr val="0A7CB8"/>
        </a:buClr>
        <a:buChar char="»"/>
        <a:defRPr sz="1700">
          <a:solidFill>
            <a:schemeClr val="tx1"/>
          </a:solidFill>
          <a:latin typeface="+mn-lt"/>
        </a:defRPr>
      </a:lvl7pPr>
      <a:lvl8pPr marL="3429000" indent="-228600" algn="just" rtl="0" fontAlgn="base">
        <a:lnSpc>
          <a:spcPct val="120000"/>
        </a:lnSpc>
        <a:spcBef>
          <a:spcPct val="40000"/>
        </a:spcBef>
        <a:spcAft>
          <a:spcPct val="0"/>
        </a:spcAft>
        <a:buClr>
          <a:srgbClr val="0A7CB8"/>
        </a:buClr>
        <a:buChar char="»"/>
        <a:defRPr sz="1700">
          <a:solidFill>
            <a:schemeClr val="tx1"/>
          </a:solidFill>
          <a:latin typeface="+mn-lt"/>
        </a:defRPr>
      </a:lvl8pPr>
      <a:lvl9pPr marL="3886200" indent="-228600" algn="just" rtl="0" fontAlgn="base">
        <a:lnSpc>
          <a:spcPct val="120000"/>
        </a:lnSpc>
        <a:spcBef>
          <a:spcPct val="40000"/>
        </a:spcBef>
        <a:spcAft>
          <a:spcPct val="0"/>
        </a:spcAft>
        <a:buClr>
          <a:srgbClr val="0A7CB8"/>
        </a:buClr>
        <a:buChar char="»"/>
        <a:defRPr sz="17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6804025" cy="1539875"/>
            <a:chOff x="0" y="0"/>
            <a:chExt cx="4286" cy="970"/>
          </a:xfrm>
        </p:grpSpPr>
        <p:sp>
          <p:nvSpPr>
            <p:cNvPr id="3" name="Freeform 3"/>
            <p:cNvSpPr>
              <a:spLocks/>
            </p:cNvSpPr>
            <p:nvPr userDrawn="1"/>
          </p:nvSpPr>
          <p:spPr bwMode="auto">
            <a:xfrm>
              <a:off x="0" y="0"/>
              <a:ext cx="4286" cy="97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dirty="0">
                <a:solidFill>
                  <a:srgbClr val="000000"/>
                </a:solidFill>
                <a:latin typeface="Futura Book" pitchFamily="34" charset="0"/>
              </a:endParaRPr>
            </a:p>
          </p:txBody>
        </p:sp>
        <p:sp>
          <p:nvSpPr>
            <p:cNvPr id="1028" name="Freeform 4"/>
            <p:cNvSpPr>
              <a:spLocks/>
            </p:cNvSpPr>
            <p:nvPr userDrawn="1"/>
          </p:nvSpPr>
          <p:spPr bwMode="auto">
            <a:xfrm>
              <a:off x="0" y="0"/>
              <a:ext cx="4193" cy="948"/>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dirty="0">
                <a:solidFill>
                  <a:srgbClr val="000000"/>
                </a:solidFill>
                <a:latin typeface="Futura Book" pitchFamily="34" charset="0"/>
              </a:endParaRPr>
            </a:p>
          </p:txBody>
        </p:sp>
        <p:sp>
          <p:nvSpPr>
            <p:cNvPr id="4" name="Freeform 5"/>
            <p:cNvSpPr>
              <a:spLocks/>
            </p:cNvSpPr>
            <p:nvPr userDrawn="1"/>
          </p:nvSpPr>
          <p:spPr bwMode="auto">
            <a:xfrm>
              <a:off x="0" y="0"/>
              <a:ext cx="4014" cy="908"/>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dirty="0">
                <a:solidFill>
                  <a:srgbClr val="000000"/>
                </a:solidFill>
                <a:latin typeface="Futura Book" pitchFamily="34" charset="0"/>
              </a:endParaRPr>
            </a:p>
          </p:txBody>
        </p:sp>
        <p:pic>
          <p:nvPicPr>
            <p:cNvPr id="5" name="Picture 2888" descr="Imagen2"/>
            <p:cNvPicPr>
              <a:picLocks noChangeAspect="1" noChangeArrowheads="1"/>
            </p:cNvPicPr>
            <p:nvPr userDrawn="1"/>
          </p:nvPicPr>
          <p:blipFill>
            <a:blip r:embed="rId12" cstate="print"/>
            <a:srcRect/>
            <a:stretch>
              <a:fillRect/>
            </a:stretch>
          </p:blipFill>
          <p:spPr bwMode="auto">
            <a:xfrm>
              <a:off x="153" y="71"/>
              <a:ext cx="631" cy="774"/>
            </a:xfrm>
            <a:prstGeom prst="rect">
              <a:avLst/>
            </a:prstGeom>
            <a:noFill/>
            <a:ln w="9525">
              <a:noFill/>
              <a:miter lim="800000"/>
              <a:headEnd/>
              <a:tailEnd/>
            </a:ln>
          </p:spPr>
        </p:pic>
      </p:grpSp>
      <p:sp>
        <p:nvSpPr>
          <p:cNvPr id="1040" name="Freeform 16"/>
          <p:cNvSpPr>
            <a:spLocks/>
          </p:cNvSpPr>
          <p:nvPr/>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dirty="0">
              <a:solidFill>
                <a:srgbClr val="000000"/>
              </a:solidFill>
              <a:latin typeface="Futura Book" pitchFamily="34" charset="0"/>
            </a:endParaRPr>
          </a:p>
        </p:txBody>
      </p:sp>
      <p:sp>
        <p:nvSpPr>
          <p:cNvPr id="1027" name="Rectangle 3"/>
          <p:cNvSpPr>
            <a:spLocks noGrp="1" noChangeArrowheads="1"/>
          </p:cNvSpPr>
          <p:nvPr>
            <p:ph type="body" idx="1"/>
          </p:nvPr>
        </p:nvSpPr>
        <p:spPr bwMode="auto">
          <a:xfrm>
            <a:off x="457200" y="1806575"/>
            <a:ext cx="8229600" cy="431958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modify the style of text of the master </a:t>
            </a:r>
            <a:r>
              <a:rPr lang="es-ES_tradnl" dirty="0" err="1" smtClean="0"/>
              <a:t>second</a:t>
            </a:r>
            <a:r>
              <a:rPr lang="es-ES_tradnl" dirty="0" smtClean="0"/>
              <a:t> </a:t>
            </a:r>
            <a:r>
              <a:rPr lang="es-ES_tradnl" dirty="0" err="1" smtClean="0"/>
              <a:t>level</a:t>
            </a:r>
            <a:endParaRPr lang="es-ES_tradnl" dirty="0" smtClean="0"/>
          </a:p>
          <a:p>
            <a:pPr lvl="2"/>
            <a:r>
              <a:rPr lang="en-US" noProof="0" dirty="0" smtClean="0"/>
              <a:t>Third Level</a:t>
            </a:r>
          </a:p>
          <a:p>
            <a:pPr lvl="3"/>
            <a:r>
              <a:rPr lang="en-US" noProof="0" dirty="0" smtClean="0"/>
              <a:t>Fourth Level</a:t>
            </a:r>
          </a:p>
          <a:p>
            <a:pPr lvl="4"/>
            <a:r>
              <a:rPr lang="en-US" noProof="0" dirty="0" smtClean="0"/>
              <a:t>Fifth Level</a:t>
            </a:r>
          </a:p>
        </p:txBody>
      </p:sp>
      <p:sp>
        <p:nvSpPr>
          <p:cNvPr id="1029" name="Rectangle 5"/>
          <p:cNvSpPr>
            <a:spLocks noGrp="1" noChangeArrowheads="1"/>
          </p:cNvSpPr>
          <p:nvPr>
            <p:ph type="ftr" sz="quarter" idx="3"/>
          </p:nvPr>
        </p:nvSpPr>
        <p:spPr bwMode="auto">
          <a:xfrm rot="-5400000">
            <a:off x="-1267618" y="5230018"/>
            <a:ext cx="2895600" cy="36036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chemeClr val="bg2"/>
                </a:solidFill>
              </a:defRPr>
            </a:lvl1pPr>
          </a:lstStyle>
          <a:p>
            <a:endParaRPr lang="es-ES_tradnl" dirty="0">
              <a:solidFill>
                <a:srgbClr val="808080"/>
              </a:solidFill>
              <a:latin typeface="Futura Book" pitchFamily="34" charset="0"/>
            </a:endParaRPr>
          </a:p>
        </p:txBody>
      </p:sp>
      <p:sp>
        <p:nvSpPr>
          <p:cNvPr id="1030" name="Rectangle 6"/>
          <p:cNvSpPr>
            <a:spLocks noGrp="1" noChangeArrowheads="1"/>
          </p:cNvSpPr>
          <p:nvPr>
            <p:ph type="sldNum" sz="quarter" idx="4"/>
          </p:nvPr>
        </p:nvSpPr>
        <p:spPr bwMode="auto">
          <a:xfrm>
            <a:off x="6804025" y="6448425"/>
            <a:ext cx="2133600" cy="3429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E94FC127-9FFA-4297-873C-65D18B837A38}" type="slidenum">
              <a:rPr lang="es-ES_tradnl">
                <a:solidFill>
                  <a:srgbClr val="FFFFFF"/>
                </a:solidFill>
                <a:latin typeface="Futura Book" pitchFamily="34" charset="0"/>
              </a:rPr>
              <a:pPr/>
              <a:t>‹#›</a:t>
            </a:fld>
            <a:endParaRPr lang="es-ES_tradnl" dirty="0">
              <a:solidFill>
                <a:srgbClr val="FFFFFF"/>
              </a:solidFill>
              <a:latin typeface="Futura Book" pitchFamily="34" charset="0"/>
            </a:endParaRPr>
          </a:p>
        </p:txBody>
      </p:sp>
      <p:sp>
        <p:nvSpPr>
          <p:cNvPr id="1026" name="Rectangle 2"/>
          <p:cNvSpPr>
            <a:spLocks noGrp="1" noChangeArrowheads="1"/>
          </p:cNvSpPr>
          <p:nvPr>
            <p:ph type="title"/>
          </p:nvPr>
        </p:nvSpPr>
        <p:spPr bwMode="auto">
          <a:xfrm>
            <a:off x="1138248" y="217452"/>
            <a:ext cx="4933950" cy="782656"/>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change the style of title </a:t>
            </a:r>
            <a:r>
              <a:rPr lang="es-ES_tradnl" dirty="0" smtClean="0"/>
              <a:t>	</a:t>
            </a:r>
          </a:p>
        </p:txBody>
      </p:sp>
      <p:grpSp>
        <p:nvGrpSpPr>
          <p:cNvPr id="6" name="Group 48"/>
          <p:cNvGrpSpPr>
            <a:grpSpLocks/>
          </p:cNvGrpSpPr>
          <p:nvPr/>
        </p:nvGrpSpPr>
        <p:grpSpPr bwMode="auto">
          <a:xfrm>
            <a:off x="6877050" y="203200"/>
            <a:ext cx="2141538" cy="561975"/>
            <a:chOff x="814" y="247"/>
            <a:chExt cx="2613" cy="686"/>
          </a:xfrm>
        </p:grpSpPr>
        <p:sp>
          <p:nvSpPr>
            <p:cNvPr id="1073" name="Freeform 49"/>
            <p:cNvSpPr>
              <a:spLocks/>
            </p:cNvSpPr>
            <p:nvPr userDrawn="1"/>
          </p:nvSpPr>
          <p:spPr bwMode="auto">
            <a:xfrm>
              <a:off x="889" y="247"/>
              <a:ext cx="385" cy="294"/>
            </a:xfrm>
            <a:custGeom>
              <a:avLst/>
              <a:gdLst/>
              <a:ahLst/>
              <a:cxnLst>
                <a:cxn ang="0">
                  <a:pos x="1285" y="1160"/>
                </a:cxn>
                <a:cxn ang="0">
                  <a:pos x="1326" y="1156"/>
                </a:cxn>
                <a:cxn ang="0">
                  <a:pos x="1363" y="1146"/>
                </a:cxn>
                <a:cxn ang="0">
                  <a:pos x="1398" y="1130"/>
                </a:cxn>
                <a:cxn ang="0">
                  <a:pos x="1429" y="1109"/>
                </a:cxn>
                <a:cxn ang="0">
                  <a:pos x="1456" y="1082"/>
                </a:cxn>
                <a:cxn ang="0">
                  <a:pos x="1480" y="1051"/>
                </a:cxn>
                <a:cxn ang="0">
                  <a:pos x="1498" y="1017"/>
                </a:cxn>
                <a:cxn ang="0">
                  <a:pos x="1512" y="981"/>
                </a:cxn>
                <a:cxn ang="0">
                  <a:pos x="1521" y="942"/>
                </a:cxn>
                <a:cxn ang="0">
                  <a:pos x="1524" y="901"/>
                </a:cxn>
                <a:cxn ang="0">
                  <a:pos x="1524" y="0"/>
                </a:cxn>
                <a:cxn ang="0">
                  <a:pos x="1285" y="0"/>
                </a:cxn>
                <a:cxn ang="0">
                  <a:pos x="1285" y="859"/>
                </a:cxn>
                <a:cxn ang="0">
                  <a:pos x="1282" y="875"/>
                </a:cxn>
                <a:cxn ang="0">
                  <a:pos x="1273" y="889"/>
                </a:cxn>
                <a:cxn ang="0">
                  <a:pos x="1260" y="897"/>
                </a:cxn>
                <a:cxn ang="0">
                  <a:pos x="1244" y="901"/>
                </a:cxn>
                <a:cxn ang="0">
                  <a:pos x="1240" y="901"/>
                </a:cxn>
                <a:cxn ang="0">
                  <a:pos x="1239" y="900"/>
                </a:cxn>
                <a:cxn ang="0">
                  <a:pos x="1233" y="897"/>
                </a:cxn>
                <a:cxn ang="0">
                  <a:pos x="1232" y="894"/>
                </a:cxn>
                <a:cxn ang="0">
                  <a:pos x="1229" y="890"/>
                </a:cxn>
                <a:cxn ang="0">
                  <a:pos x="1227" y="886"/>
                </a:cxn>
                <a:cxn ang="0">
                  <a:pos x="1227" y="880"/>
                </a:cxn>
                <a:cxn ang="0">
                  <a:pos x="495" y="100"/>
                </a:cxn>
                <a:cxn ang="0">
                  <a:pos x="455" y="67"/>
                </a:cxn>
                <a:cxn ang="0">
                  <a:pos x="412" y="39"/>
                </a:cxn>
                <a:cxn ang="0">
                  <a:pos x="366" y="18"/>
                </a:cxn>
                <a:cxn ang="0">
                  <a:pos x="321" y="4"/>
                </a:cxn>
                <a:cxn ang="0">
                  <a:pos x="273" y="0"/>
                </a:cxn>
                <a:cxn ang="0">
                  <a:pos x="258" y="0"/>
                </a:cxn>
                <a:cxn ang="0">
                  <a:pos x="211" y="4"/>
                </a:cxn>
                <a:cxn ang="0">
                  <a:pos x="167" y="17"/>
                </a:cxn>
                <a:cxn ang="0">
                  <a:pos x="128" y="36"/>
                </a:cxn>
                <a:cxn ang="0">
                  <a:pos x="91" y="62"/>
                </a:cxn>
                <a:cxn ang="0">
                  <a:pos x="60" y="94"/>
                </a:cxn>
                <a:cxn ang="0">
                  <a:pos x="35" y="129"/>
                </a:cxn>
                <a:cxn ang="0">
                  <a:pos x="15" y="170"/>
                </a:cxn>
                <a:cxn ang="0">
                  <a:pos x="4" y="213"/>
                </a:cxn>
                <a:cxn ang="0">
                  <a:pos x="0" y="258"/>
                </a:cxn>
                <a:cxn ang="0">
                  <a:pos x="0" y="1160"/>
                </a:cxn>
                <a:cxn ang="0">
                  <a:pos x="258" y="1160"/>
                </a:cxn>
                <a:cxn ang="0">
                  <a:pos x="258" y="273"/>
                </a:cxn>
                <a:cxn ang="0">
                  <a:pos x="259" y="271"/>
                </a:cxn>
                <a:cxn ang="0">
                  <a:pos x="261" y="266"/>
                </a:cxn>
                <a:cxn ang="0">
                  <a:pos x="262" y="264"/>
                </a:cxn>
                <a:cxn ang="0">
                  <a:pos x="265" y="261"/>
                </a:cxn>
                <a:cxn ang="0">
                  <a:pos x="273" y="258"/>
                </a:cxn>
                <a:cxn ang="0">
                  <a:pos x="316" y="258"/>
                </a:cxn>
                <a:cxn ang="0">
                  <a:pos x="1048" y="1060"/>
                </a:cxn>
                <a:cxn ang="0">
                  <a:pos x="1067" y="1082"/>
                </a:cxn>
                <a:cxn ang="0">
                  <a:pos x="1089" y="1100"/>
                </a:cxn>
                <a:cxn ang="0">
                  <a:pos x="1116" y="1116"/>
                </a:cxn>
                <a:cxn ang="0">
                  <a:pos x="1146" y="1130"/>
                </a:cxn>
                <a:cxn ang="0">
                  <a:pos x="1178" y="1141"/>
                </a:cxn>
                <a:cxn ang="0">
                  <a:pos x="1210" y="1150"/>
                </a:cxn>
                <a:cxn ang="0">
                  <a:pos x="1244" y="1160"/>
                </a:cxn>
                <a:cxn ang="0">
                  <a:pos x="1285" y="1160"/>
                </a:cxn>
              </a:cxnLst>
              <a:rect l="0" t="0" r="r" b="b"/>
              <a:pathLst>
                <a:path w="1524" h="1160">
                  <a:moveTo>
                    <a:pt x="1285" y="1160"/>
                  </a:moveTo>
                  <a:lnTo>
                    <a:pt x="1326" y="1156"/>
                  </a:lnTo>
                  <a:lnTo>
                    <a:pt x="1363" y="1146"/>
                  </a:lnTo>
                  <a:lnTo>
                    <a:pt x="1398" y="1130"/>
                  </a:lnTo>
                  <a:lnTo>
                    <a:pt x="1429" y="1109"/>
                  </a:lnTo>
                  <a:lnTo>
                    <a:pt x="1456" y="1082"/>
                  </a:lnTo>
                  <a:lnTo>
                    <a:pt x="1480" y="1051"/>
                  </a:lnTo>
                  <a:lnTo>
                    <a:pt x="1498" y="1017"/>
                  </a:lnTo>
                  <a:lnTo>
                    <a:pt x="1512" y="981"/>
                  </a:lnTo>
                  <a:lnTo>
                    <a:pt x="1521" y="942"/>
                  </a:lnTo>
                  <a:lnTo>
                    <a:pt x="1524" y="901"/>
                  </a:lnTo>
                  <a:lnTo>
                    <a:pt x="1524" y="0"/>
                  </a:lnTo>
                  <a:lnTo>
                    <a:pt x="1285" y="0"/>
                  </a:lnTo>
                  <a:lnTo>
                    <a:pt x="1285" y="859"/>
                  </a:lnTo>
                  <a:lnTo>
                    <a:pt x="1282" y="875"/>
                  </a:lnTo>
                  <a:lnTo>
                    <a:pt x="1273" y="889"/>
                  </a:lnTo>
                  <a:lnTo>
                    <a:pt x="1260" y="897"/>
                  </a:lnTo>
                  <a:lnTo>
                    <a:pt x="1244" y="901"/>
                  </a:lnTo>
                  <a:lnTo>
                    <a:pt x="1240" y="901"/>
                  </a:lnTo>
                  <a:lnTo>
                    <a:pt x="1239" y="900"/>
                  </a:lnTo>
                  <a:lnTo>
                    <a:pt x="1233" y="897"/>
                  </a:lnTo>
                  <a:lnTo>
                    <a:pt x="1232" y="894"/>
                  </a:lnTo>
                  <a:lnTo>
                    <a:pt x="1229" y="890"/>
                  </a:lnTo>
                  <a:lnTo>
                    <a:pt x="1227" y="886"/>
                  </a:lnTo>
                  <a:lnTo>
                    <a:pt x="1227" y="880"/>
                  </a:lnTo>
                  <a:lnTo>
                    <a:pt x="495" y="100"/>
                  </a:lnTo>
                  <a:lnTo>
                    <a:pt x="455" y="67"/>
                  </a:lnTo>
                  <a:lnTo>
                    <a:pt x="412" y="39"/>
                  </a:lnTo>
                  <a:lnTo>
                    <a:pt x="366" y="18"/>
                  </a:lnTo>
                  <a:lnTo>
                    <a:pt x="321" y="4"/>
                  </a:lnTo>
                  <a:lnTo>
                    <a:pt x="273" y="0"/>
                  </a:lnTo>
                  <a:lnTo>
                    <a:pt x="258" y="0"/>
                  </a:lnTo>
                  <a:lnTo>
                    <a:pt x="211" y="4"/>
                  </a:lnTo>
                  <a:lnTo>
                    <a:pt x="167" y="17"/>
                  </a:lnTo>
                  <a:lnTo>
                    <a:pt x="128" y="36"/>
                  </a:lnTo>
                  <a:lnTo>
                    <a:pt x="91" y="62"/>
                  </a:lnTo>
                  <a:lnTo>
                    <a:pt x="60" y="94"/>
                  </a:lnTo>
                  <a:lnTo>
                    <a:pt x="35" y="129"/>
                  </a:lnTo>
                  <a:lnTo>
                    <a:pt x="15" y="170"/>
                  </a:lnTo>
                  <a:lnTo>
                    <a:pt x="4" y="213"/>
                  </a:lnTo>
                  <a:lnTo>
                    <a:pt x="0" y="258"/>
                  </a:lnTo>
                  <a:lnTo>
                    <a:pt x="0" y="1160"/>
                  </a:lnTo>
                  <a:lnTo>
                    <a:pt x="258" y="1160"/>
                  </a:lnTo>
                  <a:lnTo>
                    <a:pt x="258" y="273"/>
                  </a:lnTo>
                  <a:lnTo>
                    <a:pt x="259" y="271"/>
                  </a:lnTo>
                  <a:lnTo>
                    <a:pt x="261" y="266"/>
                  </a:lnTo>
                  <a:lnTo>
                    <a:pt x="262" y="264"/>
                  </a:lnTo>
                  <a:lnTo>
                    <a:pt x="265" y="261"/>
                  </a:lnTo>
                  <a:lnTo>
                    <a:pt x="273" y="258"/>
                  </a:lnTo>
                  <a:lnTo>
                    <a:pt x="316" y="258"/>
                  </a:lnTo>
                  <a:lnTo>
                    <a:pt x="1048" y="1060"/>
                  </a:lnTo>
                  <a:lnTo>
                    <a:pt x="1067" y="1082"/>
                  </a:lnTo>
                  <a:lnTo>
                    <a:pt x="1089" y="1100"/>
                  </a:lnTo>
                  <a:lnTo>
                    <a:pt x="1116" y="1116"/>
                  </a:lnTo>
                  <a:lnTo>
                    <a:pt x="1146" y="1130"/>
                  </a:lnTo>
                  <a:lnTo>
                    <a:pt x="1178" y="1141"/>
                  </a:lnTo>
                  <a:lnTo>
                    <a:pt x="1210" y="1150"/>
                  </a:lnTo>
                  <a:lnTo>
                    <a:pt x="1244" y="1160"/>
                  </a:lnTo>
                  <a:lnTo>
                    <a:pt x="1285" y="1160"/>
                  </a:lnTo>
                  <a:close/>
                </a:path>
              </a:pathLst>
            </a:custGeom>
            <a:solidFill>
              <a:srgbClr val="000000"/>
            </a:solidFill>
            <a:ln w="0">
              <a:solidFill>
                <a:srgbClr val="000000"/>
              </a:solidFill>
              <a:prstDash val="solid"/>
              <a:round/>
              <a:headEnd/>
              <a:tailEnd/>
            </a:ln>
          </p:spPr>
          <p:txBody>
            <a:bodyPr/>
            <a:lstStyle/>
            <a:p>
              <a:endParaRPr lang="es-ES" dirty="0">
                <a:solidFill>
                  <a:srgbClr val="000000"/>
                </a:solidFill>
                <a:latin typeface="Futura Book" pitchFamily="34" charset="0"/>
              </a:endParaRPr>
            </a:p>
          </p:txBody>
        </p:sp>
        <p:sp>
          <p:nvSpPr>
            <p:cNvPr id="1074" name="Freeform 50"/>
            <p:cNvSpPr>
              <a:spLocks noEditPoints="1"/>
            </p:cNvSpPr>
            <p:nvPr userDrawn="1"/>
          </p:nvSpPr>
          <p:spPr bwMode="auto">
            <a:xfrm>
              <a:off x="889" y="247"/>
              <a:ext cx="385" cy="294"/>
            </a:xfrm>
            <a:custGeom>
              <a:avLst/>
              <a:gdLst/>
              <a:ahLst/>
              <a:cxnLst>
                <a:cxn ang="0">
                  <a:pos x="1359" y="1148"/>
                </a:cxn>
                <a:cxn ang="0">
                  <a:pos x="1422" y="1115"/>
                </a:cxn>
                <a:cxn ang="0">
                  <a:pos x="1457" y="1082"/>
                </a:cxn>
                <a:cxn ang="0">
                  <a:pos x="1497" y="1021"/>
                </a:cxn>
                <a:cxn ang="0">
                  <a:pos x="1520" y="952"/>
                </a:cxn>
                <a:cxn ang="0">
                  <a:pos x="1525" y="0"/>
                </a:cxn>
                <a:cxn ang="0">
                  <a:pos x="1284" y="868"/>
                </a:cxn>
                <a:cxn ang="0">
                  <a:pos x="1273" y="887"/>
                </a:cxn>
                <a:cxn ang="0">
                  <a:pos x="1267" y="893"/>
                </a:cxn>
                <a:cxn ang="0">
                  <a:pos x="1244" y="901"/>
                </a:cxn>
                <a:cxn ang="0">
                  <a:pos x="1230" y="893"/>
                </a:cxn>
                <a:cxn ang="0">
                  <a:pos x="1227" y="880"/>
                </a:cxn>
                <a:cxn ang="0">
                  <a:pos x="444" y="59"/>
                </a:cxn>
                <a:cxn ang="0">
                  <a:pos x="361" y="15"/>
                </a:cxn>
                <a:cxn ang="0">
                  <a:pos x="273" y="0"/>
                </a:cxn>
                <a:cxn ang="0">
                  <a:pos x="206" y="4"/>
                </a:cxn>
                <a:cxn ang="0">
                  <a:pos x="135" y="31"/>
                </a:cxn>
                <a:cxn ang="0">
                  <a:pos x="76" y="77"/>
                </a:cxn>
                <a:cxn ang="0">
                  <a:pos x="43" y="117"/>
                </a:cxn>
                <a:cxn ang="0">
                  <a:pos x="11" y="183"/>
                </a:cxn>
                <a:cxn ang="0">
                  <a:pos x="0" y="1161"/>
                </a:cxn>
                <a:cxn ang="0">
                  <a:pos x="259" y="276"/>
                </a:cxn>
                <a:cxn ang="0">
                  <a:pos x="265" y="262"/>
                </a:cxn>
                <a:cxn ang="0">
                  <a:pos x="268" y="259"/>
                </a:cxn>
                <a:cxn ang="0">
                  <a:pos x="1048" y="1060"/>
                </a:cxn>
                <a:cxn ang="0">
                  <a:pos x="1083" y="1098"/>
                </a:cxn>
                <a:cxn ang="0">
                  <a:pos x="1157" y="1134"/>
                </a:cxn>
                <a:cxn ang="0">
                  <a:pos x="1285" y="1161"/>
                </a:cxn>
                <a:cxn ang="0">
                  <a:pos x="1244" y="1160"/>
                </a:cxn>
                <a:cxn ang="0">
                  <a:pos x="1130" y="1123"/>
                </a:cxn>
                <a:cxn ang="0">
                  <a:pos x="1064" y="1079"/>
                </a:cxn>
                <a:cxn ang="0">
                  <a:pos x="1065" y="1079"/>
                </a:cxn>
                <a:cxn ang="0">
                  <a:pos x="316" y="258"/>
                </a:cxn>
                <a:cxn ang="0">
                  <a:pos x="263" y="261"/>
                </a:cxn>
                <a:cxn ang="0">
                  <a:pos x="258" y="1160"/>
                </a:cxn>
                <a:cxn ang="0">
                  <a:pos x="1" y="233"/>
                </a:cxn>
                <a:cxn ang="0">
                  <a:pos x="21" y="161"/>
                </a:cxn>
                <a:cxn ang="0">
                  <a:pos x="59" y="96"/>
                </a:cxn>
                <a:cxn ang="0">
                  <a:pos x="76" y="77"/>
                </a:cxn>
                <a:cxn ang="0">
                  <a:pos x="114" y="46"/>
                </a:cxn>
                <a:cxn ang="0">
                  <a:pos x="182" y="12"/>
                </a:cxn>
                <a:cxn ang="0">
                  <a:pos x="258" y="1"/>
                </a:cxn>
                <a:cxn ang="0">
                  <a:pos x="333" y="8"/>
                </a:cxn>
                <a:cxn ang="0">
                  <a:pos x="417" y="43"/>
                </a:cxn>
                <a:cxn ang="0">
                  <a:pos x="495" y="101"/>
                </a:cxn>
                <a:cxn ang="0">
                  <a:pos x="1227" y="887"/>
                </a:cxn>
                <a:cxn ang="0">
                  <a:pos x="1242" y="901"/>
                </a:cxn>
                <a:cxn ang="0">
                  <a:pos x="1260" y="899"/>
                </a:cxn>
                <a:cxn ang="0">
                  <a:pos x="1274" y="889"/>
                </a:cxn>
                <a:cxn ang="0">
                  <a:pos x="1287" y="859"/>
                </a:cxn>
                <a:cxn ang="0">
                  <a:pos x="1285" y="1"/>
                </a:cxn>
                <a:cxn ang="0">
                  <a:pos x="1524" y="901"/>
                </a:cxn>
                <a:cxn ang="0">
                  <a:pos x="1512" y="976"/>
                </a:cxn>
                <a:cxn ang="0">
                  <a:pos x="1484" y="1044"/>
                </a:cxn>
                <a:cxn ang="0">
                  <a:pos x="1439" y="1099"/>
                </a:cxn>
                <a:cxn ang="0">
                  <a:pos x="1439" y="1098"/>
                </a:cxn>
                <a:cxn ang="0">
                  <a:pos x="1381" y="1139"/>
                </a:cxn>
                <a:cxn ang="0">
                  <a:pos x="1311" y="1158"/>
                </a:cxn>
              </a:cxnLst>
              <a:rect l="0" t="0" r="r" b="b"/>
              <a:pathLst>
                <a:path w="1525" h="1161">
                  <a:moveTo>
                    <a:pt x="1311" y="1160"/>
                  </a:moveTo>
                  <a:lnTo>
                    <a:pt x="1335" y="1156"/>
                  </a:lnTo>
                  <a:lnTo>
                    <a:pt x="1359" y="1148"/>
                  </a:lnTo>
                  <a:lnTo>
                    <a:pt x="1381" y="1140"/>
                  </a:lnTo>
                  <a:lnTo>
                    <a:pt x="1402" y="1129"/>
                  </a:lnTo>
                  <a:lnTo>
                    <a:pt x="1422" y="1115"/>
                  </a:lnTo>
                  <a:lnTo>
                    <a:pt x="1439" y="1099"/>
                  </a:lnTo>
                  <a:lnTo>
                    <a:pt x="1441" y="1099"/>
                  </a:lnTo>
                  <a:lnTo>
                    <a:pt x="1457" y="1082"/>
                  </a:lnTo>
                  <a:lnTo>
                    <a:pt x="1472" y="1064"/>
                  </a:lnTo>
                  <a:lnTo>
                    <a:pt x="1486" y="1044"/>
                  </a:lnTo>
                  <a:lnTo>
                    <a:pt x="1497" y="1021"/>
                  </a:lnTo>
                  <a:lnTo>
                    <a:pt x="1507" y="1000"/>
                  </a:lnTo>
                  <a:lnTo>
                    <a:pt x="1514" y="976"/>
                  </a:lnTo>
                  <a:lnTo>
                    <a:pt x="1520" y="952"/>
                  </a:lnTo>
                  <a:lnTo>
                    <a:pt x="1524" y="927"/>
                  </a:lnTo>
                  <a:lnTo>
                    <a:pt x="1525" y="901"/>
                  </a:lnTo>
                  <a:lnTo>
                    <a:pt x="1525" y="0"/>
                  </a:lnTo>
                  <a:lnTo>
                    <a:pt x="1285" y="0"/>
                  </a:lnTo>
                  <a:lnTo>
                    <a:pt x="1285" y="859"/>
                  </a:lnTo>
                  <a:lnTo>
                    <a:pt x="1284" y="868"/>
                  </a:lnTo>
                  <a:lnTo>
                    <a:pt x="1281" y="875"/>
                  </a:lnTo>
                  <a:lnTo>
                    <a:pt x="1273" y="889"/>
                  </a:lnTo>
                  <a:lnTo>
                    <a:pt x="1273" y="887"/>
                  </a:lnTo>
                  <a:lnTo>
                    <a:pt x="1273" y="889"/>
                  </a:lnTo>
                  <a:lnTo>
                    <a:pt x="1273" y="887"/>
                  </a:lnTo>
                  <a:lnTo>
                    <a:pt x="1267" y="893"/>
                  </a:lnTo>
                  <a:lnTo>
                    <a:pt x="1260" y="897"/>
                  </a:lnTo>
                  <a:lnTo>
                    <a:pt x="1253" y="900"/>
                  </a:lnTo>
                  <a:lnTo>
                    <a:pt x="1244" y="901"/>
                  </a:lnTo>
                  <a:lnTo>
                    <a:pt x="1242" y="900"/>
                  </a:lnTo>
                  <a:lnTo>
                    <a:pt x="1236" y="899"/>
                  </a:lnTo>
                  <a:lnTo>
                    <a:pt x="1230" y="893"/>
                  </a:lnTo>
                  <a:lnTo>
                    <a:pt x="1229" y="887"/>
                  </a:lnTo>
                  <a:lnTo>
                    <a:pt x="1229" y="880"/>
                  </a:lnTo>
                  <a:lnTo>
                    <a:pt x="1227" y="880"/>
                  </a:lnTo>
                  <a:lnTo>
                    <a:pt x="495" y="100"/>
                  </a:lnTo>
                  <a:lnTo>
                    <a:pt x="471" y="79"/>
                  </a:lnTo>
                  <a:lnTo>
                    <a:pt x="444" y="59"/>
                  </a:lnTo>
                  <a:lnTo>
                    <a:pt x="417" y="42"/>
                  </a:lnTo>
                  <a:lnTo>
                    <a:pt x="390" y="28"/>
                  </a:lnTo>
                  <a:lnTo>
                    <a:pt x="361" y="15"/>
                  </a:lnTo>
                  <a:lnTo>
                    <a:pt x="333" y="7"/>
                  </a:lnTo>
                  <a:lnTo>
                    <a:pt x="303" y="1"/>
                  </a:lnTo>
                  <a:lnTo>
                    <a:pt x="273" y="0"/>
                  </a:lnTo>
                  <a:lnTo>
                    <a:pt x="258" y="0"/>
                  </a:lnTo>
                  <a:lnTo>
                    <a:pt x="231" y="1"/>
                  </a:lnTo>
                  <a:lnTo>
                    <a:pt x="206" y="4"/>
                  </a:lnTo>
                  <a:lnTo>
                    <a:pt x="182" y="11"/>
                  </a:lnTo>
                  <a:lnTo>
                    <a:pt x="158" y="19"/>
                  </a:lnTo>
                  <a:lnTo>
                    <a:pt x="135" y="31"/>
                  </a:lnTo>
                  <a:lnTo>
                    <a:pt x="114" y="45"/>
                  </a:lnTo>
                  <a:lnTo>
                    <a:pt x="94" y="60"/>
                  </a:lnTo>
                  <a:lnTo>
                    <a:pt x="76" y="77"/>
                  </a:lnTo>
                  <a:lnTo>
                    <a:pt x="74" y="77"/>
                  </a:lnTo>
                  <a:lnTo>
                    <a:pt x="57" y="96"/>
                  </a:lnTo>
                  <a:lnTo>
                    <a:pt x="43" y="117"/>
                  </a:lnTo>
                  <a:lnTo>
                    <a:pt x="31" y="138"/>
                  </a:lnTo>
                  <a:lnTo>
                    <a:pt x="19" y="161"/>
                  </a:lnTo>
                  <a:lnTo>
                    <a:pt x="11" y="183"/>
                  </a:lnTo>
                  <a:lnTo>
                    <a:pt x="4" y="207"/>
                  </a:lnTo>
                  <a:lnTo>
                    <a:pt x="0" y="233"/>
                  </a:lnTo>
                  <a:lnTo>
                    <a:pt x="0" y="1161"/>
                  </a:lnTo>
                  <a:lnTo>
                    <a:pt x="258" y="1161"/>
                  </a:lnTo>
                  <a:lnTo>
                    <a:pt x="259" y="1160"/>
                  </a:lnTo>
                  <a:lnTo>
                    <a:pt x="259" y="276"/>
                  </a:lnTo>
                  <a:lnTo>
                    <a:pt x="261" y="269"/>
                  </a:lnTo>
                  <a:lnTo>
                    <a:pt x="265" y="261"/>
                  </a:lnTo>
                  <a:lnTo>
                    <a:pt x="265" y="262"/>
                  </a:lnTo>
                  <a:lnTo>
                    <a:pt x="265" y="261"/>
                  </a:lnTo>
                  <a:lnTo>
                    <a:pt x="265" y="262"/>
                  </a:lnTo>
                  <a:lnTo>
                    <a:pt x="268" y="259"/>
                  </a:lnTo>
                  <a:lnTo>
                    <a:pt x="316" y="259"/>
                  </a:lnTo>
                  <a:lnTo>
                    <a:pt x="1048" y="1061"/>
                  </a:lnTo>
                  <a:lnTo>
                    <a:pt x="1048" y="1060"/>
                  </a:lnTo>
                  <a:lnTo>
                    <a:pt x="1064" y="1079"/>
                  </a:lnTo>
                  <a:lnTo>
                    <a:pt x="1064" y="1081"/>
                  </a:lnTo>
                  <a:lnTo>
                    <a:pt x="1083" y="1098"/>
                  </a:lnTo>
                  <a:lnTo>
                    <a:pt x="1106" y="1112"/>
                  </a:lnTo>
                  <a:lnTo>
                    <a:pt x="1130" y="1124"/>
                  </a:lnTo>
                  <a:lnTo>
                    <a:pt x="1157" y="1134"/>
                  </a:lnTo>
                  <a:lnTo>
                    <a:pt x="1185" y="1144"/>
                  </a:lnTo>
                  <a:lnTo>
                    <a:pt x="1244" y="1161"/>
                  </a:lnTo>
                  <a:lnTo>
                    <a:pt x="1285" y="1161"/>
                  </a:lnTo>
                  <a:lnTo>
                    <a:pt x="1311" y="1160"/>
                  </a:lnTo>
                  <a:close/>
                  <a:moveTo>
                    <a:pt x="1285" y="1160"/>
                  </a:moveTo>
                  <a:lnTo>
                    <a:pt x="1244" y="1160"/>
                  </a:lnTo>
                  <a:lnTo>
                    <a:pt x="1185" y="1143"/>
                  </a:lnTo>
                  <a:lnTo>
                    <a:pt x="1157" y="1133"/>
                  </a:lnTo>
                  <a:lnTo>
                    <a:pt x="1130" y="1123"/>
                  </a:lnTo>
                  <a:lnTo>
                    <a:pt x="1106" y="1110"/>
                  </a:lnTo>
                  <a:lnTo>
                    <a:pt x="1083" y="1096"/>
                  </a:lnTo>
                  <a:lnTo>
                    <a:pt x="1064" y="1079"/>
                  </a:lnTo>
                  <a:lnTo>
                    <a:pt x="1065" y="1079"/>
                  </a:lnTo>
                  <a:lnTo>
                    <a:pt x="1064" y="1079"/>
                  </a:lnTo>
                  <a:lnTo>
                    <a:pt x="1065" y="1079"/>
                  </a:lnTo>
                  <a:lnTo>
                    <a:pt x="1050" y="1060"/>
                  </a:lnTo>
                  <a:lnTo>
                    <a:pt x="1048" y="1060"/>
                  </a:lnTo>
                  <a:lnTo>
                    <a:pt x="316" y="258"/>
                  </a:lnTo>
                  <a:lnTo>
                    <a:pt x="268" y="258"/>
                  </a:lnTo>
                  <a:lnTo>
                    <a:pt x="265" y="261"/>
                  </a:lnTo>
                  <a:lnTo>
                    <a:pt x="263" y="261"/>
                  </a:lnTo>
                  <a:lnTo>
                    <a:pt x="259" y="269"/>
                  </a:lnTo>
                  <a:lnTo>
                    <a:pt x="258" y="276"/>
                  </a:lnTo>
                  <a:lnTo>
                    <a:pt x="258" y="1160"/>
                  </a:lnTo>
                  <a:lnTo>
                    <a:pt x="0" y="1160"/>
                  </a:lnTo>
                  <a:lnTo>
                    <a:pt x="1" y="1160"/>
                  </a:lnTo>
                  <a:lnTo>
                    <a:pt x="1" y="233"/>
                  </a:lnTo>
                  <a:lnTo>
                    <a:pt x="5" y="207"/>
                  </a:lnTo>
                  <a:lnTo>
                    <a:pt x="12" y="183"/>
                  </a:lnTo>
                  <a:lnTo>
                    <a:pt x="21" y="161"/>
                  </a:lnTo>
                  <a:lnTo>
                    <a:pt x="32" y="138"/>
                  </a:lnTo>
                  <a:lnTo>
                    <a:pt x="45" y="117"/>
                  </a:lnTo>
                  <a:lnTo>
                    <a:pt x="59" y="96"/>
                  </a:lnTo>
                  <a:lnTo>
                    <a:pt x="76" y="77"/>
                  </a:lnTo>
                  <a:lnTo>
                    <a:pt x="76" y="79"/>
                  </a:lnTo>
                  <a:lnTo>
                    <a:pt x="76" y="77"/>
                  </a:lnTo>
                  <a:lnTo>
                    <a:pt x="76" y="79"/>
                  </a:lnTo>
                  <a:lnTo>
                    <a:pt x="94" y="62"/>
                  </a:lnTo>
                  <a:lnTo>
                    <a:pt x="114" y="46"/>
                  </a:lnTo>
                  <a:lnTo>
                    <a:pt x="135" y="32"/>
                  </a:lnTo>
                  <a:lnTo>
                    <a:pt x="158" y="21"/>
                  </a:lnTo>
                  <a:lnTo>
                    <a:pt x="182" y="12"/>
                  </a:lnTo>
                  <a:lnTo>
                    <a:pt x="206" y="5"/>
                  </a:lnTo>
                  <a:lnTo>
                    <a:pt x="231" y="2"/>
                  </a:lnTo>
                  <a:lnTo>
                    <a:pt x="258" y="1"/>
                  </a:lnTo>
                  <a:lnTo>
                    <a:pt x="273" y="1"/>
                  </a:lnTo>
                  <a:lnTo>
                    <a:pt x="303" y="2"/>
                  </a:lnTo>
                  <a:lnTo>
                    <a:pt x="333" y="8"/>
                  </a:lnTo>
                  <a:lnTo>
                    <a:pt x="361" y="17"/>
                  </a:lnTo>
                  <a:lnTo>
                    <a:pt x="390" y="29"/>
                  </a:lnTo>
                  <a:lnTo>
                    <a:pt x="417" y="43"/>
                  </a:lnTo>
                  <a:lnTo>
                    <a:pt x="444" y="60"/>
                  </a:lnTo>
                  <a:lnTo>
                    <a:pt x="471" y="80"/>
                  </a:lnTo>
                  <a:lnTo>
                    <a:pt x="495" y="101"/>
                  </a:lnTo>
                  <a:lnTo>
                    <a:pt x="1227" y="882"/>
                  </a:lnTo>
                  <a:lnTo>
                    <a:pt x="1227" y="880"/>
                  </a:lnTo>
                  <a:lnTo>
                    <a:pt x="1227" y="887"/>
                  </a:lnTo>
                  <a:lnTo>
                    <a:pt x="1229" y="893"/>
                  </a:lnTo>
                  <a:lnTo>
                    <a:pt x="1236" y="900"/>
                  </a:lnTo>
                  <a:lnTo>
                    <a:pt x="1242" y="901"/>
                  </a:lnTo>
                  <a:lnTo>
                    <a:pt x="1244" y="903"/>
                  </a:lnTo>
                  <a:lnTo>
                    <a:pt x="1253" y="901"/>
                  </a:lnTo>
                  <a:lnTo>
                    <a:pt x="1260" y="899"/>
                  </a:lnTo>
                  <a:lnTo>
                    <a:pt x="1267" y="894"/>
                  </a:lnTo>
                  <a:lnTo>
                    <a:pt x="1273" y="889"/>
                  </a:lnTo>
                  <a:lnTo>
                    <a:pt x="1274" y="889"/>
                  </a:lnTo>
                  <a:lnTo>
                    <a:pt x="1282" y="875"/>
                  </a:lnTo>
                  <a:lnTo>
                    <a:pt x="1285" y="868"/>
                  </a:lnTo>
                  <a:lnTo>
                    <a:pt x="1287" y="859"/>
                  </a:lnTo>
                  <a:lnTo>
                    <a:pt x="1287" y="0"/>
                  </a:lnTo>
                  <a:lnTo>
                    <a:pt x="1285" y="0"/>
                  </a:lnTo>
                  <a:lnTo>
                    <a:pt x="1285" y="1"/>
                  </a:lnTo>
                  <a:lnTo>
                    <a:pt x="1524" y="1"/>
                  </a:lnTo>
                  <a:lnTo>
                    <a:pt x="1524" y="0"/>
                  </a:lnTo>
                  <a:lnTo>
                    <a:pt x="1524" y="901"/>
                  </a:lnTo>
                  <a:lnTo>
                    <a:pt x="1522" y="927"/>
                  </a:lnTo>
                  <a:lnTo>
                    <a:pt x="1518" y="952"/>
                  </a:lnTo>
                  <a:lnTo>
                    <a:pt x="1512" y="976"/>
                  </a:lnTo>
                  <a:lnTo>
                    <a:pt x="1505" y="1000"/>
                  </a:lnTo>
                  <a:lnTo>
                    <a:pt x="1496" y="1021"/>
                  </a:lnTo>
                  <a:lnTo>
                    <a:pt x="1484" y="1044"/>
                  </a:lnTo>
                  <a:lnTo>
                    <a:pt x="1470" y="1064"/>
                  </a:lnTo>
                  <a:lnTo>
                    <a:pt x="1456" y="1082"/>
                  </a:lnTo>
                  <a:lnTo>
                    <a:pt x="1439" y="1099"/>
                  </a:lnTo>
                  <a:lnTo>
                    <a:pt x="1439" y="1098"/>
                  </a:lnTo>
                  <a:lnTo>
                    <a:pt x="1439" y="1099"/>
                  </a:lnTo>
                  <a:lnTo>
                    <a:pt x="1439" y="1098"/>
                  </a:lnTo>
                  <a:lnTo>
                    <a:pt x="1422" y="1113"/>
                  </a:lnTo>
                  <a:lnTo>
                    <a:pt x="1402" y="1127"/>
                  </a:lnTo>
                  <a:lnTo>
                    <a:pt x="1381" y="1139"/>
                  </a:lnTo>
                  <a:lnTo>
                    <a:pt x="1359" y="1147"/>
                  </a:lnTo>
                  <a:lnTo>
                    <a:pt x="1335" y="1154"/>
                  </a:lnTo>
                  <a:lnTo>
                    <a:pt x="1311" y="1158"/>
                  </a:lnTo>
                  <a:lnTo>
                    <a:pt x="1285" y="1160"/>
                  </a:lnTo>
                  <a:close/>
                </a:path>
              </a:pathLst>
            </a:custGeom>
            <a:solidFill>
              <a:srgbClr val="000000"/>
            </a:solidFill>
            <a:ln w="0">
              <a:solidFill>
                <a:srgbClr val="000000"/>
              </a:solidFill>
              <a:prstDash val="solid"/>
              <a:round/>
              <a:headEnd/>
              <a:tailEnd/>
            </a:ln>
          </p:spPr>
          <p:txBody>
            <a:bodyPr/>
            <a:lstStyle/>
            <a:p>
              <a:endParaRPr lang="es-ES" dirty="0">
                <a:solidFill>
                  <a:srgbClr val="000000"/>
                </a:solidFill>
                <a:latin typeface="Futura Book" pitchFamily="34" charset="0"/>
              </a:endParaRPr>
            </a:p>
          </p:txBody>
        </p:sp>
        <p:sp>
          <p:nvSpPr>
            <p:cNvPr id="1075" name="Freeform 51"/>
            <p:cNvSpPr>
              <a:spLocks/>
            </p:cNvSpPr>
            <p:nvPr userDrawn="1"/>
          </p:nvSpPr>
          <p:spPr bwMode="auto">
            <a:xfrm>
              <a:off x="1313" y="247"/>
              <a:ext cx="675" cy="294"/>
            </a:xfrm>
            <a:custGeom>
              <a:avLst/>
              <a:gdLst/>
              <a:ahLst/>
              <a:cxnLst>
                <a:cxn ang="0">
                  <a:pos x="1444" y="701"/>
                </a:cxn>
                <a:cxn ang="0">
                  <a:pos x="1483" y="712"/>
                </a:cxn>
                <a:cxn ang="0">
                  <a:pos x="1511" y="748"/>
                </a:cxn>
                <a:cxn ang="0">
                  <a:pos x="1523" y="801"/>
                </a:cxn>
                <a:cxn ang="0">
                  <a:pos x="1511" y="854"/>
                </a:cxn>
                <a:cxn ang="0">
                  <a:pos x="1483" y="889"/>
                </a:cxn>
                <a:cxn ang="0">
                  <a:pos x="1444" y="901"/>
                </a:cxn>
                <a:cxn ang="0">
                  <a:pos x="275" y="899"/>
                </a:cxn>
                <a:cxn ang="0">
                  <a:pos x="247" y="879"/>
                </a:cxn>
                <a:cxn ang="0">
                  <a:pos x="237" y="838"/>
                </a:cxn>
                <a:cxn ang="0">
                  <a:pos x="0" y="0"/>
                </a:cxn>
                <a:cxn ang="0">
                  <a:pos x="3" y="866"/>
                </a:cxn>
                <a:cxn ang="0">
                  <a:pos x="28" y="959"/>
                </a:cxn>
                <a:cxn ang="0">
                  <a:pos x="76" y="1040"/>
                </a:cxn>
                <a:cxn ang="0">
                  <a:pos x="142" y="1103"/>
                </a:cxn>
                <a:cxn ang="0">
                  <a:pos x="223" y="1144"/>
                </a:cxn>
                <a:cxn ang="0">
                  <a:pos x="316" y="1160"/>
                </a:cxn>
                <a:cxn ang="0">
                  <a:pos x="1513" y="1156"/>
                </a:cxn>
                <a:cxn ang="0">
                  <a:pos x="1600" y="1127"/>
                </a:cxn>
                <a:cxn ang="0">
                  <a:pos x="1674" y="1074"/>
                </a:cxn>
                <a:cxn ang="0">
                  <a:pos x="1732" y="1002"/>
                </a:cxn>
                <a:cxn ang="0">
                  <a:pos x="1768" y="914"/>
                </a:cxn>
                <a:cxn ang="0">
                  <a:pos x="1781" y="817"/>
                </a:cxn>
                <a:cxn ang="0">
                  <a:pos x="1777" y="732"/>
                </a:cxn>
                <a:cxn ang="0">
                  <a:pos x="1749" y="643"/>
                </a:cxn>
                <a:cxn ang="0">
                  <a:pos x="1698" y="568"/>
                </a:cxn>
                <a:cxn ang="0">
                  <a:pos x="1630" y="509"/>
                </a:cxn>
                <a:cxn ang="0">
                  <a:pos x="1550" y="472"/>
                </a:cxn>
                <a:cxn ang="0">
                  <a:pos x="1465" y="458"/>
                </a:cxn>
                <a:cxn ang="0">
                  <a:pos x="706" y="454"/>
                </a:cxn>
                <a:cxn ang="0">
                  <a:pos x="667" y="437"/>
                </a:cxn>
                <a:cxn ang="0">
                  <a:pos x="645" y="409"/>
                </a:cxn>
                <a:cxn ang="0">
                  <a:pos x="635" y="376"/>
                </a:cxn>
                <a:cxn ang="0">
                  <a:pos x="632" y="337"/>
                </a:cxn>
                <a:cxn ang="0">
                  <a:pos x="645" y="300"/>
                </a:cxn>
                <a:cxn ang="0">
                  <a:pos x="680" y="271"/>
                </a:cxn>
                <a:cxn ang="0">
                  <a:pos x="732" y="258"/>
                </a:cxn>
                <a:cxn ang="0">
                  <a:pos x="1940" y="1160"/>
                </a:cxn>
                <a:cxn ang="0">
                  <a:pos x="2178" y="258"/>
                </a:cxn>
                <a:cxn ang="0">
                  <a:pos x="2673" y="0"/>
                </a:cxn>
                <a:cxn ang="0">
                  <a:pos x="648" y="4"/>
                </a:cxn>
                <a:cxn ang="0">
                  <a:pos x="560" y="32"/>
                </a:cxn>
                <a:cxn ang="0">
                  <a:pos x="487" y="83"/>
                </a:cxn>
                <a:cxn ang="0">
                  <a:pos x="429" y="152"/>
                </a:cxn>
                <a:cxn ang="0">
                  <a:pos x="392" y="234"/>
                </a:cxn>
                <a:cxn ang="0">
                  <a:pos x="380" y="321"/>
                </a:cxn>
                <a:cxn ang="0">
                  <a:pos x="384" y="432"/>
                </a:cxn>
                <a:cxn ang="0">
                  <a:pos x="413" y="527"/>
                </a:cxn>
                <a:cxn ang="0">
                  <a:pos x="470" y="608"/>
                </a:cxn>
                <a:cxn ang="0">
                  <a:pos x="549" y="666"/>
                </a:cxn>
                <a:cxn ang="0">
                  <a:pos x="643" y="697"/>
                </a:cxn>
              </a:cxnLst>
              <a:rect l="0" t="0" r="r" b="b"/>
              <a:pathLst>
                <a:path w="2673" h="1160">
                  <a:moveTo>
                    <a:pt x="696" y="701"/>
                  </a:moveTo>
                  <a:lnTo>
                    <a:pt x="1444" y="701"/>
                  </a:lnTo>
                  <a:lnTo>
                    <a:pt x="1465" y="704"/>
                  </a:lnTo>
                  <a:lnTo>
                    <a:pt x="1483" y="712"/>
                  </a:lnTo>
                  <a:lnTo>
                    <a:pt x="1499" y="728"/>
                  </a:lnTo>
                  <a:lnTo>
                    <a:pt x="1511" y="748"/>
                  </a:lnTo>
                  <a:lnTo>
                    <a:pt x="1520" y="772"/>
                  </a:lnTo>
                  <a:lnTo>
                    <a:pt x="1523" y="801"/>
                  </a:lnTo>
                  <a:lnTo>
                    <a:pt x="1520" y="828"/>
                  </a:lnTo>
                  <a:lnTo>
                    <a:pt x="1511" y="854"/>
                  </a:lnTo>
                  <a:lnTo>
                    <a:pt x="1499" y="873"/>
                  </a:lnTo>
                  <a:lnTo>
                    <a:pt x="1483" y="889"/>
                  </a:lnTo>
                  <a:lnTo>
                    <a:pt x="1465" y="899"/>
                  </a:lnTo>
                  <a:lnTo>
                    <a:pt x="1444" y="901"/>
                  </a:lnTo>
                  <a:lnTo>
                    <a:pt x="295" y="901"/>
                  </a:lnTo>
                  <a:lnTo>
                    <a:pt x="275" y="899"/>
                  </a:lnTo>
                  <a:lnTo>
                    <a:pt x="258" y="892"/>
                  </a:lnTo>
                  <a:lnTo>
                    <a:pt x="247" y="879"/>
                  </a:lnTo>
                  <a:lnTo>
                    <a:pt x="240" y="861"/>
                  </a:lnTo>
                  <a:lnTo>
                    <a:pt x="237" y="838"/>
                  </a:lnTo>
                  <a:lnTo>
                    <a:pt x="237" y="0"/>
                  </a:lnTo>
                  <a:lnTo>
                    <a:pt x="0" y="0"/>
                  </a:lnTo>
                  <a:lnTo>
                    <a:pt x="0" y="817"/>
                  </a:lnTo>
                  <a:lnTo>
                    <a:pt x="3" y="866"/>
                  </a:lnTo>
                  <a:lnTo>
                    <a:pt x="13" y="914"/>
                  </a:lnTo>
                  <a:lnTo>
                    <a:pt x="28" y="959"/>
                  </a:lnTo>
                  <a:lnTo>
                    <a:pt x="49" y="1002"/>
                  </a:lnTo>
                  <a:lnTo>
                    <a:pt x="76" y="1040"/>
                  </a:lnTo>
                  <a:lnTo>
                    <a:pt x="107" y="1074"/>
                  </a:lnTo>
                  <a:lnTo>
                    <a:pt x="142" y="1103"/>
                  </a:lnTo>
                  <a:lnTo>
                    <a:pt x="181" y="1127"/>
                  </a:lnTo>
                  <a:lnTo>
                    <a:pt x="223" y="1144"/>
                  </a:lnTo>
                  <a:lnTo>
                    <a:pt x="268" y="1156"/>
                  </a:lnTo>
                  <a:lnTo>
                    <a:pt x="316" y="1160"/>
                  </a:lnTo>
                  <a:lnTo>
                    <a:pt x="1465" y="1160"/>
                  </a:lnTo>
                  <a:lnTo>
                    <a:pt x="1513" y="1156"/>
                  </a:lnTo>
                  <a:lnTo>
                    <a:pt x="1558" y="1144"/>
                  </a:lnTo>
                  <a:lnTo>
                    <a:pt x="1600" y="1127"/>
                  </a:lnTo>
                  <a:lnTo>
                    <a:pt x="1638" y="1103"/>
                  </a:lnTo>
                  <a:lnTo>
                    <a:pt x="1674" y="1074"/>
                  </a:lnTo>
                  <a:lnTo>
                    <a:pt x="1705" y="1040"/>
                  </a:lnTo>
                  <a:lnTo>
                    <a:pt x="1732" y="1002"/>
                  </a:lnTo>
                  <a:lnTo>
                    <a:pt x="1753" y="959"/>
                  </a:lnTo>
                  <a:lnTo>
                    <a:pt x="1768" y="914"/>
                  </a:lnTo>
                  <a:lnTo>
                    <a:pt x="1778" y="866"/>
                  </a:lnTo>
                  <a:lnTo>
                    <a:pt x="1781" y="817"/>
                  </a:lnTo>
                  <a:lnTo>
                    <a:pt x="1781" y="780"/>
                  </a:lnTo>
                  <a:lnTo>
                    <a:pt x="1777" y="732"/>
                  </a:lnTo>
                  <a:lnTo>
                    <a:pt x="1767" y="687"/>
                  </a:lnTo>
                  <a:lnTo>
                    <a:pt x="1749" y="643"/>
                  </a:lnTo>
                  <a:lnTo>
                    <a:pt x="1726" y="604"/>
                  </a:lnTo>
                  <a:lnTo>
                    <a:pt x="1698" y="568"/>
                  </a:lnTo>
                  <a:lnTo>
                    <a:pt x="1665" y="537"/>
                  </a:lnTo>
                  <a:lnTo>
                    <a:pt x="1630" y="509"/>
                  </a:lnTo>
                  <a:lnTo>
                    <a:pt x="1590" y="488"/>
                  </a:lnTo>
                  <a:lnTo>
                    <a:pt x="1550" y="472"/>
                  </a:lnTo>
                  <a:lnTo>
                    <a:pt x="1507" y="461"/>
                  </a:lnTo>
                  <a:lnTo>
                    <a:pt x="1465" y="458"/>
                  </a:lnTo>
                  <a:lnTo>
                    <a:pt x="732" y="458"/>
                  </a:lnTo>
                  <a:lnTo>
                    <a:pt x="706" y="454"/>
                  </a:lnTo>
                  <a:lnTo>
                    <a:pt x="684" y="447"/>
                  </a:lnTo>
                  <a:lnTo>
                    <a:pt x="667" y="437"/>
                  </a:lnTo>
                  <a:lnTo>
                    <a:pt x="655" y="424"/>
                  </a:lnTo>
                  <a:lnTo>
                    <a:pt x="645" y="409"/>
                  </a:lnTo>
                  <a:lnTo>
                    <a:pt x="639" y="393"/>
                  </a:lnTo>
                  <a:lnTo>
                    <a:pt x="635" y="376"/>
                  </a:lnTo>
                  <a:lnTo>
                    <a:pt x="632" y="358"/>
                  </a:lnTo>
                  <a:lnTo>
                    <a:pt x="632" y="337"/>
                  </a:lnTo>
                  <a:lnTo>
                    <a:pt x="635" y="319"/>
                  </a:lnTo>
                  <a:lnTo>
                    <a:pt x="645" y="300"/>
                  </a:lnTo>
                  <a:lnTo>
                    <a:pt x="660" y="283"/>
                  </a:lnTo>
                  <a:lnTo>
                    <a:pt x="680" y="271"/>
                  </a:lnTo>
                  <a:lnTo>
                    <a:pt x="706" y="261"/>
                  </a:lnTo>
                  <a:lnTo>
                    <a:pt x="732" y="258"/>
                  </a:lnTo>
                  <a:lnTo>
                    <a:pt x="1940" y="258"/>
                  </a:lnTo>
                  <a:lnTo>
                    <a:pt x="1940" y="1160"/>
                  </a:lnTo>
                  <a:lnTo>
                    <a:pt x="2178" y="1160"/>
                  </a:lnTo>
                  <a:lnTo>
                    <a:pt x="2178" y="258"/>
                  </a:lnTo>
                  <a:lnTo>
                    <a:pt x="2673" y="258"/>
                  </a:lnTo>
                  <a:lnTo>
                    <a:pt x="2673" y="0"/>
                  </a:lnTo>
                  <a:lnTo>
                    <a:pt x="696" y="0"/>
                  </a:lnTo>
                  <a:lnTo>
                    <a:pt x="648" y="4"/>
                  </a:lnTo>
                  <a:lnTo>
                    <a:pt x="602" y="14"/>
                  </a:lnTo>
                  <a:lnTo>
                    <a:pt x="560" y="32"/>
                  </a:lnTo>
                  <a:lnTo>
                    <a:pt x="522" y="55"/>
                  </a:lnTo>
                  <a:lnTo>
                    <a:pt x="487" y="83"/>
                  </a:lnTo>
                  <a:lnTo>
                    <a:pt x="456" y="115"/>
                  </a:lnTo>
                  <a:lnTo>
                    <a:pt x="429" y="152"/>
                  </a:lnTo>
                  <a:lnTo>
                    <a:pt x="408" y="192"/>
                  </a:lnTo>
                  <a:lnTo>
                    <a:pt x="392" y="234"/>
                  </a:lnTo>
                  <a:lnTo>
                    <a:pt x="382" y="278"/>
                  </a:lnTo>
                  <a:lnTo>
                    <a:pt x="380" y="321"/>
                  </a:lnTo>
                  <a:lnTo>
                    <a:pt x="380" y="379"/>
                  </a:lnTo>
                  <a:lnTo>
                    <a:pt x="384" y="432"/>
                  </a:lnTo>
                  <a:lnTo>
                    <a:pt x="395" y="481"/>
                  </a:lnTo>
                  <a:lnTo>
                    <a:pt x="413" y="527"/>
                  </a:lnTo>
                  <a:lnTo>
                    <a:pt x="439" y="570"/>
                  </a:lnTo>
                  <a:lnTo>
                    <a:pt x="470" y="608"/>
                  </a:lnTo>
                  <a:lnTo>
                    <a:pt x="507" y="639"/>
                  </a:lnTo>
                  <a:lnTo>
                    <a:pt x="549" y="666"/>
                  </a:lnTo>
                  <a:lnTo>
                    <a:pt x="594" y="684"/>
                  </a:lnTo>
                  <a:lnTo>
                    <a:pt x="643" y="697"/>
                  </a:lnTo>
                  <a:lnTo>
                    <a:pt x="696" y="701"/>
                  </a:lnTo>
                  <a:close/>
                </a:path>
              </a:pathLst>
            </a:custGeom>
            <a:solidFill>
              <a:srgbClr val="000000"/>
            </a:solidFill>
            <a:ln w="0">
              <a:solidFill>
                <a:srgbClr val="000000"/>
              </a:solidFill>
              <a:prstDash val="solid"/>
              <a:round/>
              <a:headEnd/>
              <a:tailEnd/>
            </a:ln>
          </p:spPr>
          <p:txBody>
            <a:bodyPr/>
            <a:lstStyle/>
            <a:p>
              <a:endParaRPr lang="es-ES" dirty="0">
                <a:solidFill>
                  <a:srgbClr val="000000"/>
                </a:solidFill>
                <a:latin typeface="Futura Book" pitchFamily="34" charset="0"/>
              </a:endParaRPr>
            </a:p>
          </p:txBody>
        </p:sp>
        <p:sp>
          <p:nvSpPr>
            <p:cNvPr id="1076" name="Freeform 52"/>
            <p:cNvSpPr>
              <a:spLocks noEditPoints="1"/>
            </p:cNvSpPr>
            <p:nvPr userDrawn="1"/>
          </p:nvSpPr>
          <p:spPr bwMode="auto">
            <a:xfrm>
              <a:off x="1313" y="247"/>
              <a:ext cx="676" cy="294"/>
            </a:xfrm>
            <a:custGeom>
              <a:avLst/>
              <a:gdLst/>
              <a:ahLst/>
              <a:cxnLst>
                <a:cxn ang="0">
                  <a:pos x="1509" y="742"/>
                </a:cxn>
                <a:cxn ang="0">
                  <a:pos x="1509" y="859"/>
                </a:cxn>
                <a:cxn ang="0">
                  <a:pos x="1473" y="893"/>
                </a:cxn>
                <a:cxn ang="0">
                  <a:pos x="261" y="892"/>
                </a:cxn>
                <a:cxn ang="0">
                  <a:pos x="238" y="854"/>
                </a:cxn>
                <a:cxn ang="0">
                  <a:pos x="13" y="917"/>
                </a:cxn>
                <a:cxn ang="0">
                  <a:pos x="113" y="1081"/>
                </a:cxn>
                <a:cxn ang="0">
                  <a:pos x="284" y="1158"/>
                </a:cxn>
                <a:cxn ang="0">
                  <a:pos x="1590" y="1133"/>
                </a:cxn>
                <a:cxn ang="0">
                  <a:pos x="1729" y="1006"/>
                </a:cxn>
                <a:cxn ang="0">
                  <a:pos x="1782" y="817"/>
                </a:cxn>
                <a:cxn ang="0">
                  <a:pos x="1740" y="626"/>
                </a:cxn>
                <a:cxn ang="0">
                  <a:pos x="1634" y="512"/>
                </a:cxn>
                <a:cxn ang="0">
                  <a:pos x="1465" y="458"/>
                </a:cxn>
                <a:cxn ang="0">
                  <a:pos x="655" y="423"/>
                </a:cxn>
                <a:cxn ang="0">
                  <a:pos x="646" y="409"/>
                </a:cxn>
                <a:cxn ang="0">
                  <a:pos x="641" y="309"/>
                </a:cxn>
                <a:cxn ang="0">
                  <a:pos x="660" y="283"/>
                </a:cxn>
                <a:cxn ang="0">
                  <a:pos x="1940" y="259"/>
                </a:cxn>
                <a:cxn ang="0">
                  <a:pos x="2178" y="258"/>
                </a:cxn>
                <a:cxn ang="0">
                  <a:pos x="663" y="1"/>
                </a:cxn>
                <a:cxn ang="0">
                  <a:pos x="492" y="77"/>
                </a:cxn>
                <a:cxn ang="0">
                  <a:pos x="404" y="201"/>
                </a:cxn>
                <a:cxn ang="0">
                  <a:pos x="381" y="413"/>
                </a:cxn>
                <a:cxn ang="0">
                  <a:pos x="450" y="585"/>
                </a:cxn>
                <a:cxn ang="0">
                  <a:pos x="600" y="687"/>
                </a:cxn>
                <a:cxn ang="0">
                  <a:pos x="663" y="698"/>
                </a:cxn>
                <a:cxn ang="0">
                  <a:pos x="492" y="628"/>
                </a:cxn>
                <a:cxn ang="0">
                  <a:pos x="471" y="608"/>
                </a:cxn>
                <a:cxn ang="0">
                  <a:pos x="387" y="444"/>
                </a:cxn>
                <a:cxn ang="0">
                  <a:pos x="394" y="231"/>
                </a:cxn>
                <a:cxn ang="0">
                  <a:pos x="470" y="100"/>
                </a:cxn>
                <a:cxn ang="0">
                  <a:pos x="570" y="28"/>
                </a:cxn>
                <a:cxn ang="0">
                  <a:pos x="2673" y="0"/>
                </a:cxn>
                <a:cxn ang="0">
                  <a:pos x="1942" y="258"/>
                </a:cxn>
                <a:cxn ang="0">
                  <a:pos x="648" y="296"/>
                </a:cxn>
                <a:cxn ang="0">
                  <a:pos x="638" y="393"/>
                </a:cxn>
                <a:cxn ang="0">
                  <a:pos x="718" y="457"/>
                </a:cxn>
                <a:cxn ang="0">
                  <a:pos x="1581" y="484"/>
                </a:cxn>
                <a:cxn ang="0">
                  <a:pos x="1682" y="553"/>
                </a:cxn>
                <a:cxn ang="0">
                  <a:pos x="1764" y="684"/>
                </a:cxn>
                <a:cxn ang="0">
                  <a:pos x="1774" y="885"/>
                </a:cxn>
                <a:cxn ang="0">
                  <a:pos x="1689" y="1058"/>
                </a:cxn>
                <a:cxn ang="0">
                  <a:pos x="1668" y="1079"/>
                </a:cxn>
                <a:cxn ang="0">
                  <a:pos x="1497" y="1157"/>
                </a:cxn>
                <a:cxn ang="0">
                  <a:pos x="190" y="1132"/>
                </a:cxn>
                <a:cxn ang="0">
                  <a:pos x="113" y="1079"/>
                </a:cxn>
                <a:cxn ang="0">
                  <a:pos x="38" y="978"/>
                </a:cxn>
                <a:cxn ang="0">
                  <a:pos x="1" y="0"/>
                </a:cxn>
                <a:cxn ang="0">
                  <a:pos x="240" y="866"/>
                </a:cxn>
                <a:cxn ang="0">
                  <a:pos x="295" y="903"/>
                </a:cxn>
                <a:cxn ang="0">
                  <a:pos x="1500" y="873"/>
                </a:cxn>
                <a:cxn ang="0">
                  <a:pos x="1517" y="759"/>
                </a:cxn>
                <a:cxn ang="0">
                  <a:pos x="1444" y="701"/>
                </a:cxn>
              </a:cxnLst>
              <a:rect l="0" t="0" r="r" b="b"/>
              <a:pathLst>
                <a:path w="2674" h="1161">
                  <a:moveTo>
                    <a:pt x="1444" y="702"/>
                  </a:moveTo>
                  <a:lnTo>
                    <a:pt x="1459" y="704"/>
                  </a:lnTo>
                  <a:lnTo>
                    <a:pt x="1473" y="708"/>
                  </a:lnTo>
                  <a:lnTo>
                    <a:pt x="1487" y="717"/>
                  </a:lnTo>
                  <a:lnTo>
                    <a:pt x="1499" y="728"/>
                  </a:lnTo>
                  <a:lnTo>
                    <a:pt x="1509" y="742"/>
                  </a:lnTo>
                  <a:lnTo>
                    <a:pt x="1516" y="759"/>
                  </a:lnTo>
                  <a:lnTo>
                    <a:pt x="1520" y="779"/>
                  </a:lnTo>
                  <a:lnTo>
                    <a:pt x="1523" y="801"/>
                  </a:lnTo>
                  <a:lnTo>
                    <a:pt x="1520" y="822"/>
                  </a:lnTo>
                  <a:lnTo>
                    <a:pt x="1516" y="841"/>
                  </a:lnTo>
                  <a:lnTo>
                    <a:pt x="1509" y="859"/>
                  </a:lnTo>
                  <a:lnTo>
                    <a:pt x="1499" y="873"/>
                  </a:lnTo>
                  <a:lnTo>
                    <a:pt x="1486" y="885"/>
                  </a:lnTo>
                  <a:lnTo>
                    <a:pt x="1487" y="885"/>
                  </a:lnTo>
                  <a:lnTo>
                    <a:pt x="1486" y="885"/>
                  </a:lnTo>
                  <a:lnTo>
                    <a:pt x="1487" y="885"/>
                  </a:lnTo>
                  <a:lnTo>
                    <a:pt x="1473" y="893"/>
                  </a:lnTo>
                  <a:lnTo>
                    <a:pt x="1459" y="899"/>
                  </a:lnTo>
                  <a:lnTo>
                    <a:pt x="1444" y="901"/>
                  </a:lnTo>
                  <a:lnTo>
                    <a:pt x="295" y="901"/>
                  </a:lnTo>
                  <a:lnTo>
                    <a:pt x="282" y="900"/>
                  </a:lnTo>
                  <a:lnTo>
                    <a:pt x="271" y="897"/>
                  </a:lnTo>
                  <a:lnTo>
                    <a:pt x="261" y="892"/>
                  </a:lnTo>
                  <a:lnTo>
                    <a:pt x="252" y="885"/>
                  </a:lnTo>
                  <a:lnTo>
                    <a:pt x="252" y="886"/>
                  </a:lnTo>
                  <a:lnTo>
                    <a:pt x="252" y="885"/>
                  </a:lnTo>
                  <a:lnTo>
                    <a:pt x="252" y="886"/>
                  </a:lnTo>
                  <a:lnTo>
                    <a:pt x="241" y="866"/>
                  </a:lnTo>
                  <a:lnTo>
                    <a:pt x="238" y="854"/>
                  </a:lnTo>
                  <a:lnTo>
                    <a:pt x="238" y="0"/>
                  </a:lnTo>
                  <a:lnTo>
                    <a:pt x="0" y="0"/>
                  </a:lnTo>
                  <a:lnTo>
                    <a:pt x="0" y="817"/>
                  </a:lnTo>
                  <a:lnTo>
                    <a:pt x="1" y="851"/>
                  </a:lnTo>
                  <a:lnTo>
                    <a:pt x="6" y="885"/>
                  </a:lnTo>
                  <a:lnTo>
                    <a:pt x="13" y="917"/>
                  </a:lnTo>
                  <a:lnTo>
                    <a:pt x="24" y="948"/>
                  </a:lnTo>
                  <a:lnTo>
                    <a:pt x="37" y="978"/>
                  </a:lnTo>
                  <a:lnTo>
                    <a:pt x="52" y="1006"/>
                  </a:lnTo>
                  <a:lnTo>
                    <a:pt x="70" y="1033"/>
                  </a:lnTo>
                  <a:lnTo>
                    <a:pt x="90" y="1058"/>
                  </a:lnTo>
                  <a:lnTo>
                    <a:pt x="113" y="1081"/>
                  </a:lnTo>
                  <a:lnTo>
                    <a:pt x="137" y="1100"/>
                  </a:lnTo>
                  <a:lnTo>
                    <a:pt x="164" y="1119"/>
                  </a:lnTo>
                  <a:lnTo>
                    <a:pt x="190" y="1133"/>
                  </a:lnTo>
                  <a:lnTo>
                    <a:pt x="220" y="1144"/>
                  </a:lnTo>
                  <a:lnTo>
                    <a:pt x="251" y="1153"/>
                  </a:lnTo>
                  <a:lnTo>
                    <a:pt x="284" y="1158"/>
                  </a:lnTo>
                  <a:lnTo>
                    <a:pt x="316" y="1161"/>
                  </a:lnTo>
                  <a:lnTo>
                    <a:pt x="1465" y="1161"/>
                  </a:lnTo>
                  <a:lnTo>
                    <a:pt x="1497" y="1158"/>
                  </a:lnTo>
                  <a:lnTo>
                    <a:pt x="1530" y="1153"/>
                  </a:lnTo>
                  <a:lnTo>
                    <a:pt x="1561" y="1144"/>
                  </a:lnTo>
                  <a:lnTo>
                    <a:pt x="1590" y="1133"/>
                  </a:lnTo>
                  <a:lnTo>
                    <a:pt x="1617" y="1119"/>
                  </a:lnTo>
                  <a:lnTo>
                    <a:pt x="1644" y="1100"/>
                  </a:lnTo>
                  <a:lnTo>
                    <a:pt x="1668" y="1081"/>
                  </a:lnTo>
                  <a:lnTo>
                    <a:pt x="1691" y="1058"/>
                  </a:lnTo>
                  <a:lnTo>
                    <a:pt x="1710" y="1033"/>
                  </a:lnTo>
                  <a:lnTo>
                    <a:pt x="1729" y="1006"/>
                  </a:lnTo>
                  <a:lnTo>
                    <a:pt x="1744" y="978"/>
                  </a:lnTo>
                  <a:lnTo>
                    <a:pt x="1757" y="948"/>
                  </a:lnTo>
                  <a:lnTo>
                    <a:pt x="1768" y="917"/>
                  </a:lnTo>
                  <a:lnTo>
                    <a:pt x="1775" y="885"/>
                  </a:lnTo>
                  <a:lnTo>
                    <a:pt x="1780" y="851"/>
                  </a:lnTo>
                  <a:lnTo>
                    <a:pt x="1782" y="817"/>
                  </a:lnTo>
                  <a:lnTo>
                    <a:pt x="1782" y="780"/>
                  </a:lnTo>
                  <a:lnTo>
                    <a:pt x="1780" y="748"/>
                  </a:lnTo>
                  <a:lnTo>
                    <a:pt x="1775" y="715"/>
                  </a:lnTo>
                  <a:lnTo>
                    <a:pt x="1765" y="684"/>
                  </a:lnTo>
                  <a:lnTo>
                    <a:pt x="1754" y="655"/>
                  </a:lnTo>
                  <a:lnTo>
                    <a:pt x="1740" y="626"/>
                  </a:lnTo>
                  <a:lnTo>
                    <a:pt x="1723" y="599"/>
                  </a:lnTo>
                  <a:lnTo>
                    <a:pt x="1705" y="575"/>
                  </a:lnTo>
                  <a:lnTo>
                    <a:pt x="1684" y="551"/>
                  </a:lnTo>
                  <a:lnTo>
                    <a:pt x="1682" y="551"/>
                  </a:lnTo>
                  <a:lnTo>
                    <a:pt x="1660" y="530"/>
                  </a:lnTo>
                  <a:lnTo>
                    <a:pt x="1634" y="512"/>
                  </a:lnTo>
                  <a:lnTo>
                    <a:pt x="1609" y="496"/>
                  </a:lnTo>
                  <a:lnTo>
                    <a:pt x="1581" y="482"/>
                  </a:lnTo>
                  <a:lnTo>
                    <a:pt x="1552" y="472"/>
                  </a:lnTo>
                  <a:lnTo>
                    <a:pt x="1524" y="464"/>
                  </a:lnTo>
                  <a:lnTo>
                    <a:pt x="1494" y="460"/>
                  </a:lnTo>
                  <a:lnTo>
                    <a:pt x="1465" y="458"/>
                  </a:lnTo>
                  <a:lnTo>
                    <a:pt x="732" y="458"/>
                  </a:lnTo>
                  <a:lnTo>
                    <a:pt x="718" y="456"/>
                  </a:lnTo>
                  <a:lnTo>
                    <a:pt x="706" y="454"/>
                  </a:lnTo>
                  <a:lnTo>
                    <a:pt x="684" y="447"/>
                  </a:lnTo>
                  <a:lnTo>
                    <a:pt x="667" y="436"/>
                  </a:lnTo>
                  <a:lnTo>
                    <a:pt x="655" y="423"/>
                  </a:lnTo>
                  <a:lnTo>
                    <a:pt x="655" y="424"/>
                  </a:lnTo>
                  <a:lnTo>
                    <a:pt x="656" y="424"/>
                  </a:lnTo>
                  <a:lnTo>
                    <a:pt x="655" y="423"/>
                  </a:lnTo>
                  <a:lnTo>
                    <a:pt x="655" y="424"/>
                  </a:lnTo>
                  <a:lnTo>
                    <a:pt x="656" y="424"/>
                  </a:lnTo>
                  <a:lnTo>
                    <a:pt x="646" y="409"/>
                  </a:lnTo>
                  <a:lnTo>
                    <a:pt x="639" y="393"/>
                  </a:lnTo>
                  <a:lnTo>
                    <a:pt x="635" y="376"/>
                  </a:lnTo>
                  <a:lnTo>
                    <a:pt x="634" y="358"/>
                  </a:lnTo>
                  <a:lnTo>
                    <a:pt x="634" y="337"/>
                  </a:lnTo>
                  <a:lnTo>
                    <a:pt x="635" y="323"/>
                  </a:lnTo>
                  <a:lnTo>
                    <a:pt x="641" y="309"/>
                  </a:lnTo>
                  <a:lnTo>
                    <a:pt x="649" y="296"/>
                  </a:lnTo>
                  <a:lnTo>
                    <a:pt x="662" y="283"/>
                  </a:lnTo>
                  <a:lnTo>
                    <a:pt x="660" y="283"/>
                  </a:lnTo>
                  <a:lnTo>
                    <a:pt x="660" y="285"/>
                  </a:lnTo>
                  <a:lnTo>
                    <a:pt x="662" y="283"/>
                  </a:lnTo>
                  <a:lnTo>
                    <a:pt x="660" y="283"/>
                  </a:lnTo>
                  <a:lnTo>
                    <a:pt x="660" y="285"/>
                  </a:lnTo>
                  <a:lnTo>
                    <a:pt x="676" y="273"/>
                  </a:lnTo>
                  <a:lnTo>
                    <a:pt x="693" y="266"/>
                  </a:lnTo>
                  <a:lnTo>
                    <a:pt x="711" y="261"/>
                  </a:lnTo>
                  <a:lnTo>
                    <a:pt x="732" y="259"/>
                  </a:lnTo>
                  <a:lnTo>
                    <a:pt x="1940" y="259"/>
                  </a:lnTo>
                  <a:lnTo>
                    <a:pt x="1940" y="258"/>
                  </a:lnTo>
                  <a:lnTo>
                    <a:pt x="1940" y="1161"/>
                  </a:lnTo>
                  <a:lnTo>
                    <a:pt x="2178" y="1161"/>
                  </a:lnTo>
                  <a:lnTo>
                    <a:pt x="2179" y="1160"/>
                  </a:lnTo>
                  <a:lnTo>
                    <a:pt x="2179" y="258"/>
                  </a:lnTo>
                  <a:lnTo>
                    <a:pt x="2178" y="258"/>
                  </a:lnTo>
                  <a:lnTo>
                    <a:pt x="2178" y="259"/>
                  </a:lnTo>
                  <a:lnTo>
                    <a:pt x="2673" y="259"/>
                  </a:lnTo>
                  <a:lnTo>
                    <a:pt x="2674" y="258"/>
                  </a:lnTo>
                  <a:lnTo>
                    <a:pt x="2674" y="0"/>
                  </a:lnTo>
                  <a:lnTo>
                    <a:pt x="696" y="0"/>
                  </a:lnTo>
                  <a:lnTo>
                    <a:pt x="663" y="1"/>
                  </a:lnTo>
                  <a:lnTo>
                    <a:pt x="631" y="7"/>
                  </a:lnTo>
                  <a:lnTo>
                    <a:pt x="600" y="15"/>
                  </a:lnTo>
                  <a:lnTo>
                    <a:pt x="570" y="26"/>
                  </a:lnTo>
                  <a:lnTo>
                    <a:pt x="543" y="41"/>
                  </a:lnTo>
                  <a:lnTo>
                    <a:pt x="516" y="58"/>
                  </a:lnTo>
                  <a:lnTo>
                    <a:pt x="492" y="77"/>
                  </a:lnTo>
                  <a:lnTo>
                    <a:pt x="470" y="98"/>
                  </a:lnTo>
                  <a:lnTo>
                    <a:pt x="470" y="100"/>
                  </a:lnTo>
                  <a:lnTo>
                    <a:pt x="450" y="122"/>
                  </a:lnTo>
                  <a:lnTo>
                    <a:pt x="432" y="148"/>
                  </a:lnTo>
                  <a:lnTo>
                    <a:pt x="416" y="175"/>
                  </a:lnTo>
                  <a:lnTo>
                    <a:pt x="404" y="201"/>
                  </a:lnTo>
                  <a:lnTo>
                    <a:pt x="392" y="231"/>
                  </a:lnTo>
                  <a:lnTo>
                    <a:pt x="385" y="261"/>
                  </a:lnTo>
                  <a:lnTo>
                    <a:pt x="381" y="290"/>
                  </a:lnTo>
                  <a:lnTo>
                    <a:pt x="380" y="321"/>
                  </a:lnTo>
                  <a:lnTo>
                    <a:pt x="380" y="379"/>
                  </a:lnTo>
                  <a:lnTo>
                    <a:pt x="381" y="413"/>
                  </a:lnTo>
                  <a:lnTo>
                    <a:pt x="385" y="444"/>
                  </a:lnTo>
                  <a:lnTo>
                    <a:pt x="392" y="475"/>
                  </a:lnTo>
                  <a:lnTo>
                    <a:pt x="404" y="505"/>
                  </a:lnTo>
                  <a:lnTo>
                    <a:pt x="416" y="533"/>
                  </a:lnTo>
                  <a:lnTo>
                    <a:pt x="432" y="560"/>
                  </a:lnTo>
                  <a:lnTo>
                    <a:pt x="450" y="585"/>
                  </a:lnTo>
                  <a:lnTo>
                    <a:pt x="470" y="608"/>
                  </a:lnTo>
                  <a:lnTo>
                    <a:pt x="492" y="629"/>
                  </a:lnTo>
                  <a:lnTo>
                    <a:pt x="516" y="647"/>
                  </a:lnTo>
                  <a:lnTo>
                    <a:pt x="543" y="663"/>
                  </a:lnTo>
                  <a:lnTo>
                    <a:pt x="570" y="677"/>
                  </a:lnTo>
                  <a:lnTo>
                    <a:pt x="600" y="687"/>
                  </a:lnTo>
                  <a:lnTo>
                    <a:pt x="631" y="695"/>
                  </a:lnTo>
                  <a:lnTo>
                    <a:pt x="663" y="700"/>
                  </a:lnTo>
                  <a:lnTo>
                    <a:pt x="696" y="702"/>
                  </a:lnTo>
                  <a:lnTo>
                    <a:pt x="1444" y="702"/>
                  </a:lnTo>
                  <a:close/>
                  <a:moveTo>
                    <a:pt x="696" y="701"/>
                  </a:moveTo>
                  <a:lnTo>
                    <a:pt x="663" y="698"/>
                  </a:lnTo>
                  <a:lnTo>
                    <a:pt x="631" y="694"/>
                  </a:lnTo>
                  <a:lnTo>
                    <a:pt x="600" y="686"/>
                  </a:lnTo>
                  <a:lnTo>
                    <a:pt x="570" y="676"/>
                  </a:lnTo>
                  <a:lnTo>
                    <a:pt x="543" y="662"/>
                  </a:lnTo>
                  <a:lnTo>
                    <a:pt x="516" y="646"/>
                  </a:lnTo>
                  <a:lnTo>
                    <a:pt x="492" y="628"/>
                  </a:lnTo>
                  <a:lnTo>
                    <a:pt x="470" y="607"/>
                  </a:lnTo>
                  <a:lnTo>
                    <a:pt x="470" y="608"/>
                  </a:lnTo>
                  <a:lnTo>
                    <a:pt x="471" y="608"/>
                  </a:lnTo>
                  <a:lnTo>
                    <a:pt x="470" y="607"/>
                  </a:lnTo>
                  <a:lnTo>
                    <a:pt x="470" y="608"/>
                  </a:lnTo>
                  <a:lnTo>
                    <a:pt x="471" y="608"/>
                  </a:lnTo>
                  <a:lnTo>
                    <a:pt x="451" y="585"/>
                  </a:lnTo>
                  <a:lnTo>
                    <a:pt x="433" y="560"/>
                  </a:lnTo>
                  <a:lnTo>
                    <a:pt x="418" y="533"/>
                  </a:lnTo>
                  <a:lnTo>
                    <a:pt x="405" y="505"/>
                  </a:lnTo>
                  <a:lnTo>
                    <a:pt x="394" y="475"/>
                  </a:lnTo>
                  <a:lnTo>
                    <a:pt x="387" y="444"/>
                  </a:lnTo>
                  <a:lnTo>
                    <a:pt x="382" y="413"/>
                  </a:lnTo>
                  <a:lnTo>
                    <a:pt x="381" y="379"/>
                  </a:lnTo>
                  <a:lnTo>
                    <a:pt x="381" y="321"/>
                  </a:lnTo>
                  <a:lnTo>
                    <a:pt x="382" y="290"/>
                  </a:lnTo>
                  <a:lnTo>
                    <a:pt x="387" y="261"/>
                  </a:lnTo>
                  <a:lnTo>
                    <a:pt x="394" y="231"/>
                  </a:lnTo>
                  <a:lnTo>
                    <a:pt x="405" y="201"/>
                  </a:lnTo>
                  <a:lnTo>
                    <a:pt x="418" y="175"/>
                  </a:lnTo>
                  <a:lnTo>
                    <a:pt x="433" y="148"/>
                  </a:lnTo>
                  <a:lnTo>
                    <a:pt x="451" y="122"/>
                  </a:lnTo>
                  <a:lnTo>
                    <a:pt x="471" y="100"/>
                  </a:lnTo>
                  <a:lnTo>
                    <a:pt x="470" y="100"/>
                  </a:lnTo>
                  <a:lnTo>
                    <a:pt x="471" y="100"/>
                  </a:lnTo>
                  <a:lnTo>
                    <a:pt x="470" y="100"/>
                  </a:lnTo>
                  <a:lnTo>
                    <a:pt x="492" y="79"/>
                  </a:lnTo>
                  <a:lnTo>
                    <a:pt x="516" y="59"/>
                  </a:lnTo>
                  <a:lnTo>
                    <a:pt x="543" y="42"/>
                  </a:lnTo>
                  <a:lnTo>
                    <a:pt x="570" y="28"/>
                  </a:lnTo>
                  <a:lnTo>
                    <a:pt x="600" y="17"/>
                  </a:lnTo>
                  <a:lnTo>
                    <a:pt x="631" y="8"/>
                  </a:lnTo>
                  <a:lnTo>
                    <a:pt x="663" y="2"/>
                  </a:lnTo>
                  <a:lnTo>
                    <a:pt x="696" y="1"/>
                  </a:lnTo>
                  <a:lnTo>
                    <a:pt x="2673" y="1"/>
                  </a:lnTo>
                  <a:lnTo>
                    <a:pt x="2673" y="0"/>
                  </a:lnTo>
                  <a:lnTo>
                    <a:pt x="2673" y="258"/>
                  </a:lnTo>
                  <a:lnTo>
                    <a:pt x="2178" y="258"/>
                  </a:lnTo>
                  <a:lnTo>
                    <a:pt x="2178" y="1160"/>
                  </a:lnTo>
                  <a:lnTo>
                    <a:pt x="1940" y="1160"/>
                  </a:lnTo>
                  <a:lnTo>
                    <a:pt x="1942" y="1160"/>
                  </a:lnTo>
                  <a:lnTo>
                    <a:pt x="1942" y="258"/>
                  </a:lnTo>
                  <a:lnTo>
                    <a:pt x="732" y="258"/>
                  </a:lnTo>
                  <a:lnTo>
                    <a:pt x="711" y="259"/>
                  </a:lnTo>
                  <a:lnTo>
                    <a:pt x="693" y="265"/>
                  </a:lnTo>
                  <a:lnTo>
                    <a:pt x="676" y="272"/>
                  </a:lnTo>
                  <a:lnTo>
                    <a:pt x="660" y="283"/>
                  </a:lnTo>
                  <a:lnTo>
                    <a:pt x="648" y="296"/>
                  </a:lnTo>
                  <a:lnTo>
                    <a:pt x="639" y="309"/>
                  </a:lnTo>
                  <a:lnTo>
                    <a:pt x="634" y="323"/>
                  </a:lnTo>
                  <a:lnTo>
                    <a:pt x="632" y="337"/>
                  </a:lnTo>
                  <a:lnTo>
                    <a:pt x="632" y="358"/>
                  </a:lnTo>
                  <a:lnTo>
                    <a:pt x="634" y="376"/>
                  </a:lnTo>
                  <a:lnTo>
                    <a:pt x="638" y="393"/>
                  </a:lnTo>
                  <a:lnTo>
                    <a:pt x="645" y="409"/>
                  </a:lnTo>
                  <a:lnTo>
                    <a:pt x="655" y="424"/>
                  </a:lnTo>
                  <a:lnTo>
                    <a:pt x="667" y="437"/>
                  </a:lnTo>
                  <a:lnTo>
                    <a:pt x="684" y="448"/>
                  </a:lnTo>
                  <a:lnTo>
                    <a:pt x="706" y="456"/>
                  </a:lnTo>
                  <a:lnTo>
                    <a:pt x="718" y="457"/>
                  </a:lnTo>
                  <a:lnTo>
                    <a:pt x="732" y="460"/>
                  </a:lnTo>
                  <a:lnTo>
                    <a:pt x="1465" y="460"/>
                  </a:lnTo>
                  <a:lnTo>
                    <a:pt x="1494" y="461"/>
                  </a:lnTo>
                  <a:lnTo>
                    <a:pt x="1524" y="465"/>
                  </a:lnTo>
                  <a:lnTo>
                    <a:pt x="1552" y="474"/>
                  </a:lnTo>
                  <a:lnTo>
                    <a:pt x="1581" y="484"/>
                  </a:lnTo>
                  <a:lnTo>
                    <a:pt x="1609" y="498"/>
                  </a:lnTo>
                  <a:lnTo>
                    <a:pt x="1634" y="513"/>
                  </a:lnTo>
                  <a:lnTo>
                    <a:pt x="1660" y="532"/>
                  </a:lnTo>
                  <a:lnTo>
                    <a:pt x="1682" y="553"/>
                  </a:lnTo>
                  <a:lnTo>
                    <a:pt x="1682" y="551"/>
                  </a:lnTo>
                  <a:lnTo>
                    <a:pt x="1682" y="553"/>
                  </a:lnTo>
                  <a:lnTo>
                    <a:pt x="1682" y="551"/>
                  </a:lnTo>
                  <a:lnTo>
                    <a:pt x="1703" y="575"/>
                  </a:lnTo>
                  <a:lnTo>
                    <a:pt x="1722" y="599"/>
                  </a:lnTo>
                  <a:lnTo>
                    <a:pt x="1739" y="626"/>
                  </a:lnTo>
                  <a:lnTo>
                    <a:pt x="1753" y="655"/>
                  </a:lnTo>
                  <a:lnTo>
                    <a:pt x="1764" y="684"/>
                  </a:lnTo>
                  <a:lnTo>
                    <a:pt x="1774" y="715"/>
                  </a:lnTo>
                  <a:lnTo>
                    <a:pt x="1778" y="748"/>
                  </a:lnTo>
                  <a:lnTo>
                    <a:pt x="1781" y="780"/>
                  </a:lnTo>
                  <a:lnTo>
                    <a:pt x="1781" y="817"/>
                  </a:lnTo>
                  <a:lnTo>
                    <a:pt x="1778" y="851"/>
                  </a:lnTo>
                  <a:lnTo>
                    <a:pt x="1774" y="885"/>
                  </a:lnTo>
                  <a:lnTo>
                    <a:pt x="1767" y="917"/>
                  </a:lnTo>
                  <a:lnTo>
                    <a:pt x="1756" y="948"/>
                  </a:lnTo>
                  <a:lnTo>
                    <a:pt x="1743" y="978"/>
                  </a:lnTo>
                  <a:lnTo>
                    <a:pt x="1727" y="1006"/>
                  </a:lnTo>
                  <a:lnTo>
                    <a:pt x="1709" y="1033"/>
                  </a:lnTo>
                  <a:lnTo>
                    <a:pt x="1689" y="1058"/>
                  </a:lnTo>
                  <a:lnTo>
                    <a:pt x="1667" y="1081"/>
                  </a:lnTo>
                  <a:lnTo>
                    <a:pt x="1668" y="1081"/>
                  </a:lnTo>
                  <a:lnTo>
                    <a:pt x="1668" y="1079"/>
                  </a:lnTo>
                  <a:lnTo>
                    <a:pt x="1667" y="1081"/>
                  </a:lnTo>
                  <a:lnTo>
                    <a:pt x="1668" y="1081"/>
                  </a:lnTo>
                  <a:lnTo>
                    <a:pt x="1668" y="1079"/>
                  </a:lnTo>
                  <a:lnTo>
                    <a:pt x="1644" y="1099"/>
                  </a:lnTo>
                  <a:lnTo>
                    <a:pt x="1617" y="1117"/>
                  </a:lnTo>
                  <a:lnTo>
                    <a:pt x="1590" y="1132"/>
                  </a:lnTo>
                  <a:lnTo>
                    <a:pt x="1561" y="1143"/>
                  </a:lnTo>
                  <a:lnTo>
                    <a:pt x="1530" y="1151"/>
                  </a:lnTo>
                  <a:lnTo>
                    <a:pt x="1497" y="1157"/>
                  </a:lnTo>
                  <a:lnTo>
                    <a:pt x="1465" y="1160"/>
                  </a:lnTo>
                  <a:lnTo>
                    <a:pt x="316" y="1160"/>
                  </a:lnTo>
                  <a:lnTo>
                    <a:pt x="284" y="1157"/>
                  </a:lnTo>
                  <a:lnTo>
                    <a:pt x="251" y="1151"/>
                  </a:lnTo>
                  <a:lnTo>
                    <a:pt x="220" y="1143"/>
                  </a:lnTo>
                  <a:lnTo>
                    <a:pt x="190" y="1132"/>
                  </a:lnTo>
                  <a:lnTo>
                    <a:pt x="164" y="1117"/>
                  </a:lnTo>
                  <a:lnTo>
                    <a:pt x="137" y="1099"/>
                  </a:lnTo>
                  <a:lnTo>
                    <a:pt x="113" y="1079"/>
                  </a:lnTo>
                  <a:lnTo>
                    <a:pt x="113" y="1081"/>
                  </a:lnTo>
                  <a:lnTo>
                    <a:pt x="114" y="1081"/>
                  </a:lnTo>
                  <a:lnTo>
                    <a:pt x="113" y="1079"/>
                  </a:lnTo>
                  <a:lnTo>
                    <a:pt x="113" y="1081"/>
                  </a:lnTo>
                  <a:lnTo>
                    <a:pt x="114" y="1081"/>
                  </a:lnTo>
                  <a:lnTo>
                    <a:pt x="92" y="1058"/>
                  </a:lnTo>
                  <a:lnTo>
                    <a:pt x="72" y="1033"/>
                  </a:lnTo>
                  <a:lnTo>
                    <a:pt x="53" y="1006"/>
                  </a:lnTo>
                  <a:lnTo>
                    <a:pt x="38" y="978"/>
                  </a:lnTo>
                  <a:lnTo>
                    <a:pt x="25" y="948"/>
                  </a:lnTo>
                  <a:lnTo>
                    <a:pt x="14" y="917"/>
                  </a:lnTo>
                  <a:lnTo>
                    <a:pt x="7" y="885"/>
                  </a:lnTo>
                  <a:lnTo>
                    <a:pt x="3" y="851"/>
                  </a:lnTo>
                  <a:lnTo>
                    <a:pt x="1" y="817"/>
                  </a:lnTo>
                  <a:lnTo>
                    <a:pt x="1" y="0"/>
                  </a:lnTo>
                  <a:lnTo>
                    <a:pt x="0" y="0"/>
                  </a:lnTo>
                  <a:lnTo>
                    <a:pt x="0" y="1"/>
                  </a:lnTo>
                  <a:lnTo>
                    <a:pt x="237" y="1"/>
                  </a:lnTo>
                  <a:lnTo>
                    <a:pt x="237" y="0"/>
                  </a:lnTo>
                  <a:lnTo>
                    <a:pt x="237" y="854"/>
                  </a:lnTo>
                  <a:lnTo>
                    <a:pt x="240" y="866"/>
                  </a:lnTo>
                  <a:lnTo>
                    <a:pt x="251" y="886"/>
                  </a:lnTo>
                  <a:lnTo>
                    <a:pt x="252" y="886"/>
                  </a:lnTo>
                  <a:lnTo>
                    <a:pt x="261" y="893"/>
                  </a:lnTo>
                  <a:lnTo>
                    <a:pt x="271" y="899"/>
                  </a:lnTo>
                  <a:lnTo>
                    <a:pt x="282" y="901"/>
                  </a:lnTo>
                  <a:lnTo>
                    <a:pt x="295" y="903"/>
                  </a:lnTo>
                  <a:lnTo>
                    <a:pt x="1444" y="903"/>
                  </a:lnTo>
                  <a:lnTo>
                    <a:pt x="1459" y="900"/>
                  </a:lnTo>
                  <a:lnTo>
                    <a:pt x="1473" y="894"/>
                  </a:lnTo>
                  <a:lnTo>
                    <a:pt x="1487" y="886"/>
                  </a:lnTo>
                  <a:lnTo>
                    <a:pt x="1487" y="885"/>
                  </a:lnTo>
                  <a:lnTo>
                    <a:pt x="1500" y="873"/>
                  </a:lnTo>
                  <a:lnTo>
                    <a:pt x="1510" y="859"/>
                  </a:lnTo>
                  <a:lnTo>
                    <a:pt x="1517" y="841"/>
                  </a:lnTo>
                  <a:lnTo>
                    <a:pt x="1521" y="822"/>
                  </a:lnTo>
                  <a:lnTo>
                    <a:pt x="1524" y="801"/>
                  </a:lnTo>
                  <a:lnTo>
                    <a:pt x="1521" y="779"/>
                  </a:lnTo>
                  <a:lnTo>
                    <a:pt x="1517" y="759"/>
                  </a:lnTo>
                  <a:lnTo>
                    <a:pt x="1510" y="742"/>
                  </a:lnTo>
                  <a:lnTo>
                    <a:pt x="1500" y="728"/>
                  </a:lnTo>
                  <a:lnTo>
                    <a:pt x="1487" y="715"/>
                  </a:lnTo>
                  <a:lnTo>
                    <a:pt x="1473" y="707"/>
                  </a:lnTo>
                  <a:lnTo>
                    <a:pt x="1459" y="702"/>
                  </a:lnTo>
                  <a:lnTo>
                    <a:pt x="1444" y="701"/>
                  </a:lnTo>
                  <a:lnTo>
                    <a:pt x="696" y="701"/>
                  </a:lnTo>
                  <a:close/>
                </a:path>
              </a:pathLst>
            </a:custGeom>
            <a:solidFill>
              <a:srgbClr val="000000"/>
            </a:solidFill>
            <a:ln w="0">
              <a:solidFill>
                <a:srgbClr val="000000"/>
              </a:solidFill>
              <a:prstDash val="solid"/>
              <a:round/>
              <a:headEnd/>
              <a:tailEnd/>
            </a:ln>
          </p:spPr>
          <p:txBody>
            <a:bodyPr/>
            <a:lstStyle/>
            <a:p>
              <a:endParaRPr lang="es-ES" dirty="0">
                <a:solidFill>
                  <a:srgbClr val="000000"/>
                </a:solidFill>
                <a:latin typeface="Futura Book" pitchFamily="34" charset="0"/>
              </a:endParaRPr>
            </a:p>
          </p:txBody>
        </p:sp>
        <p:sp>
          <p:nvSpPr>
            <p:cNvPr id="1077" name="Text Box 53"/>
            <p:cNvSpPr txBox="1">
              <a:spLocks noChangeArrowheads="1"/>
            </p:cNvSpPr>
            <p:nvPr userDrawn="1"/>
          </p:nvSpPr>
          <p:spPr bwMode="auto">
            <a:xfrm>
              <a:off x="814" y="598"/>
              <a:ext cx="2613" cy="335"/>
            </a:xfrm>
            <a:prstGeom prst="rect">
              <a:avLst/>
            </a:prstGeom>
            <a:noFill/>
            <a:ln w="9525">
              <a:noFill/>
              <a:miter lim="800000"/>
              <a:headEnd/>
              <a:tailEnd/>
            </a:ln>
            <a:effectLst/>
          </p:spPr>
          <p:txBody>
            <a:bodyPr wrap="none">
              <a:spAutoFit/>
            </a:bodyPr>
            <a:lstStyle/>
            <a:p>
              <a:r>
                <a:rPr lang="es-ES" sz="1200" dirty="0">
                  <a:solidFill>
                    <a:srgbClr val="0A7CB8"/>
                  </a:solidFill>
                  <a:latin typeface="Futura Book" pitchFamily="34" charset="0"/>
                </a:rPr>
                <a:t>Global Standards </a:t>
              </a:r>
              <a:r>
                <a:rPr lang="es-ES" sz="1200" dirty="0" err="1">
                  <a:solidFill>
                    <a:srgbClr val="0A7CB8"/>
                  </a:solidFill>
                  <a:latin typeface="Futura Book" pitchFamily="34" charset="0"/>
                </a:rPr>
                <a:t>Information</a:t>
              </a:r>
              <a:endParaRPr lang="es-ES" sz="1200" dirty="0">
                <a:solidFill>
                  <a:srgbClr val="0A7CB8"/>
                </a:solidFill>
                <a:latin typeface="Futura Book" pitchFamily="34" charset="0"/>
              </a:endParaRPr>
            </a:p>
          </p:txBody>
        </p:sp>
      </p:grpSp>
    </p:spTree>
    <p:extLst>
      <p:ext uri="{BB962C8B-B14F-4D97-AF65-F5344CB8AC3E}">
        <p14:creationId xmlns:p14="http://schemas.microsoft.com/office/powerpoint/2010/main" val="69914269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Lst>
  <p:transition>
    <p:fade/>
  </p:transition>
  <p:hf hdr="0" ftr="0" dt="0"/>
  <p:txStyles>
    <p:titleStyle>
      <a:lvl1pPr algn="l" rtl="0" fontAlgn="base">
        <a:spcBef>
          <a:spcPct val="0"/>
        </a:spcBef>
        <a:spcAft>
          <a:spcPct val="0"/>
        </a:spcAft>
        <a:defRPr lang="es-ES_tradnl" sz="2400" dirty="0" smtClean="0">
          <a:solidFill>
            <a:schemeClr val="bg1"/>
          </a:solidFill>
          <a:latin typeface="+mj-lt"/>
          <a:ea typeface="+mj-ea"/>
          <a:cs typeface="+mj-cs"/>
        </a:defRPr>
      </a:lvl1pPr>
      <a:lvl2pPr algn="l" rtl="0" fontAlgn="base">
        <a:spcBef>
          <a:spcPct val="0"/>
        </a:spcBef>
        <a:spcAft>
          <a:spcPct val="0"/>
        </a:spcAft>
        <a:defRPr sz="2800">
          <a:solidFill>
            <a:schemeClr val="bg1"/>
          </a:solidFill>
          <a:latin typeface="Futura Book" pitchFamily="34" charset="0"/>
        </a:defRPr>
      </a:lvl2pPr>
      <a:lvl3pPr algn="l" rtl="0" fontAlgn="base">
        <a:spcBef>
          <a:spcPct val="0"/>
        </a:spcBef>
        <a:spcAft>
          <a:spcPct val="0"/>
        </a:spcAft>
        <a:defRPr sz="2800">
          <a:solidFill>
            <a:schemeClr val="bg1"/>
          </a:solidFill>
          <a:latin typeface="Futura Book" pitchFamily="34" charset="0"/>
        </a:defRPr>
      </a:lvl3pPr>
      <a:lvl4pPr algn="l" rtl="0" fontAlgn="base">
        <a:spcBef>
          <a:spcPct val="0"/>
        </a:spcBef>
        <a:spcAft>
          <a:spcPct val="0"/>
        </a:spcAft>
        <a:defRPr sz="2800">
          <a:solidFill>
            <a:schemeClr val="bg1"/>
          </a:solidFill>
          <a:latin typeface="Futura Book" pitchFamily="34" charset="0"/>
        </a:defRPr>
      </a:lvl4pPr>
      <a:lvl5pPr algn="l" rtl="0" fontAlgn="base">
        <a:spcBef>
          <a:spcPct val="0"/>
        </a:spcBef>
        <a:spcAft>
          <a:spcPct val="0"/>
        </a:spcAft>
        <a:defRPr sz="2800">
          <a:solidFill>
            <a:schemeClr val="bg1"/>
          </a:solidFill>
          <a:latin typeface="Futura Book" pitchFamily="34" charset="0"/>
        </a:defRPr>
      </a:lvl5pPr>
      <a:lvl6pPr marL="457200" algn="l" rtl="0" fontAlgn="base">
        <a:spcBef>
          <a:spcPct val="0"/>
        </a:spcBef>
        <a:spcAft>
          <a:spcPct val="0"/>
        </a:spcAft>
        <a:defRPr sz="2800">
          <a:solidFill>
            <a:schemeClr val="bg1"/>
          </a:solidFill>
          <a:latin typeface="Futura Book" pitchFamily="34" charset="0"/>
        </a:defRPr>
      </a:lvl6pPr>
      <a:lvl7pPr marL="914400" algn="l" rtl="0" fontAlgn="base">
        <a:spcBef>
          <a:spcPct val="0"/>
        </a:spcBef>
        <a:spcAft>
          <a:spcPct val="0"/>
        </a:spcAft>
        <a:defRPr sz="2800">
          <a:solidFill>
            <a:schemeClr val="bg1"/>
          </a:solidFill>
          <a:latin typeface="Futura Book" pitchFamily="34" charset="0"/>
        </a:defRPr>
      </a:lvl7pPr>
      <a:lvl8pPr marL="1371600" algn="l" rtl="0" fontAlgn="base">
        <a:spcBef>
          <a:spcPct val="0"/>
        </a:spcBef>
        <a:spcAft>
          <a:spcPct val="0"/>
        </a:spcAft>
        <a:defRPr sz="2800">
          <a:solidFill>
            <a:schemeClr val="bg1"/>
          </a:solidFill>
          <a:latin typeface="Futura Book" pitchFamily="34" charset="0"/>
        </a:defRPr>
      </a:lvl8pPr>
      <a:lvl9pPr marL="1828800" algn="l" rtl="0" fontAlgn="base">
        <a:spcBef>
          <a:spcPct val="0"/>
        </a:spcBef>
        <a:spcAft>
          <a:spcPct val="0"/>
        </a:spcAft>
        <a:defRPr sz="2800">
          <a:solidFill>
            <a:schemeClr val="bg1"/>
          </a:solidFill>
          <a:latin typeface="Futura Book" pitchFamily="34" charset="0"/>
        </a:defRPr>
      </a:lvl9pPr>
    </p:titleStyle>
    <p:bodyStyle>
      <a:lvl1pPr algn="just" rtl="0" fontAlgn="base">
        <a:lnSpc>
          <a:spcPct val="120000"/>
        </a:lnSpc>
        <a:spcBef>
          <a:spcPct val="40000"/>
        </a:spcBef>
        <a:spcAft>
          <a:spcPct val="0"/>
        </a:spcAft>
        <a:buClr>
          <a:srgbClr val="0A7CB8"/>
        </a:buClr>
        <a:defRPr sz="2000" baseline="0">
          <a:solidFill>
            <a:schemeClr val="tx1"/>
          </a:solidFill>
          <a:latin typeface="+mn-lt"/>
          <a:ea typeface="+mn-ea"/>
          <a:cs typeface="+mn-cs"/>
        </a:defRPr>
      </a:lvl1pPr>
      <a:lvl2pPr marL="625475" indent="-266700" algn="just" rtl="0" fontAlgn="base">
        <a:lnSpc>
          <a:spcPct val="120000"/>
        </a:lnSpc>
        <a:spcBef>
          <a:spcPct val="40000"/>
        </a:spcBef>
        <a:spcAft>
          <a:spcPct val="0"/>
        </a:spcAft>
        <a:buClr>
          <a:srgbClr val="0A7CB8"/>
        </a:buClr>
        <a:buChar char="–"/>
        <a:defRPr sz="1900">
          <a:solidFill>
            <a:schemeClr val="bg2"/>
          </a:solidFill>
          <a:latin typeface="+mn-lt"/>
        </a:defRPr>
      </a:lvl2pPr>
      <a:lvl3pPr marL="1143000" indent="-228600" algn="just" rtl="0" fontAlgn="base">
        <a:lnSpc>
          <a:spcPct val="120000"/>
        </a:lnSpc>
        <a:spcBef>
          <a:spcPct val="40000"/>
        </a:spcBef>
        <a:spcAft>
          <a:spcPct val="0"/>
        </a:spcAft>
        <a:buClr>
          <a:srgbClr val="0A7CB8"/>
        </a:buClr>
        <a:buChar char="•"/>
        <a:defRPr>
          <a:solidFill>
            <a:schemeClr val="tx1"/>
          </a:solidFill>
          <a:latin typeface="+mn-lt"/>
        </a:defRPr>
      </a:lvl3pPr>
      <a:lvl4pPr marL="1600200" indent="-228600" algn="just" rtl="0" fontAlgn="base">
        <a:lnSpc>
          <a:spcPct val="120000"/>
        </a:lnSpc>
        <a:spcBef>
          <a:spcPct val="40000"/>
        </a:spcBef>
        <a:spcAft>
          <a:spcPct val="0"/>
        </a:spcAft>
        <a:buClr>
          <a:srgbClr val="0A7CB8"/>
        </a:buClr>
        <a:buChar char="–"/>
        <a:defRPr baseline="0">
          <a:solidFill>
            <a:schemeClr val="tx1"/>
          </a:solidFill>
          <a:latin typeface="+mn-lt"/>
        </a:defRPr>
      </a:lvl4pPr>
      <a:lvl5pPr marL="2057400" indent="-228600" algn="just" rtl="0" fontAlgn="base">
        <a:lnSpc>
          <a:spcPct val="120000"/>
        </a:lnSpc>
        <a:spcBef>
          <a:spcPct val="40000"/>
        </a:spcBef>
        <a:spcAft>
          <a:spcPct val="0"/>
        </a:spcAft>
        <a:buClr>
          <a:srgbClr val="0A7CB8"/>
        </a:buClr>
        <a:buChar char="»"/>
        <a:defRPr sz="1700">
          <a:solidFill>
            <a:schemeClr val="tx1"/>
          </a:solidFill>
          <a:latin typeface="+mn-lt"/>
        </a:defRPr>
      </a:lvl5pPr>
      <a:lvl6pPr marL="2514600" indent="-228600" algn="just" rtl="0" fontAlgn="base">
        <a:lnSpc>
          <a:spcPct val="120000"/>
        </a:lnSpc>
        <a:spcBef>
          <a:spcPct val="40000"/>
        </a:spcBef>
        <a:spcAft>
          <a:spcPct val="0"/>
        </a:spcAft>
        <a:buClr>
          <a:srgbClr val="0A7CB8"/>
        </a:buClr>
        <a:buChar char="»"/>
        <a:defRPr sz="1700">
          <a:solidFill>
            <a:schemeClr val="tx1"/>
          </a:solidFill>
          <a:latin typeface="+mn-lt"/>
        </a:defRPr>
      </a:lvl6pPr>
      <a:lvl7pPr marL="2971800" indent="-228600" algn="just" rtl="0" fontAlgn="base">
        <a:lnSpc>
          <a:spcPct val="120000"/>
        </a:lnSpc>
        <a:spcBef>
          <a:spcPct val="40000"/>
        </a:spcBef>
        <a:spcAft>
          <a:spcPct val="0"/>
        </a:spcAft>
        <a:buClr>
          <a:srgbClr val="0A7CB8"/>
        </a:buClr>
        <a:buChar char="»"/>
        <a:defRPr sz="1700">
          <a:solidFill>
            <a:schemeClr val="tx1"/>
          </a:solidFill>
          <a:latin typeface="+mn-lt"/>
        </a:defRPr>
      </a:lvl7pPr>
      <a:lvl8pPr marL="3429000" indent="-228600" algn="just" rtl="0" fontAlgn="base">
        <a:lnSpc>
          <a:spcPct val="120000"/>
        </a:lnSpc>
        <a:spcBef>
          <a:spcPct val="40000"/>
        </a:spcBef>
        <a:spcAft>
          <a:spcPct val="0"/>
        </a:spcAft>
        <a:buClr>
          <a:srgbClr val="0A7CB8"/>
        </a:buClr>
        <a:buChar char="»"/>
        <a:defRPr sz="1700">
          <a:solidFill>
            <a:schemeClr val="tx1"/>
          </a:solidFill>
          <a:latin typeface="+mn-lt"/>
        </a:defRPr>
      </a:lvl8pPr>
      <a:lvl9pPr marL="3886200" indent="-228600" algn="just" rtl="0" fontAlgn="base">
        <a:lnSpc>
          <a:spcPct val="120000"/>
        </a:lnSpc>
        <a:spcBef>
          <a:spcPct val="40000"/>
        </a:spcBef>
        <a:spcAft>
          <a:spcPct val="0"/>
        </a:spcAft>
        <a:buClr>
          <a:srgbClr val="0A7CB8"/>
        </a:buClr>
        <a:buChar char="»"/>
        <a:defRPr sz="17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6804025" cy="1539875"/>
            <a:chOff x="0" y="0"/>
            <a:chExt cx="4286" cy="970"/>
          </a:xfrm>
        </p:grpSpPr>
        <p:sp>
          <p:nvSpPr>
            <p:cNvPr id="3" name="Freeform 3"/>
            <p:cNvSpPr>
              <a:spLocks/>
            </p:cNvSpPr>
            <p:nvPr userDrawn="1"/>
          </p:nvSpPr>
          <p:spPr bwMode="auto">
            <a:xfrm>
              <a:off x="0" y="0"/>
              <a:ext cx="4286" cy="97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EAEAEA"/>
            </a:solidFill>
            <a:ln w="9525">
              <a:noFill/>
              <a:round/>
              <a:headEnd/>
              <a:tailEnd/>
            </a:ln>
          </p:spPr>
          <p:txBody>
            <a:bodyPr vert="horz" wrap="square" lIns="91440" tIns="45720" rIns="91440" bIns="45720" numCol="1" anchor="t" anchorCtr="0" compatLnSpc="1">
              <a:prstTxWarp prst="textNoShape">
                <a:avLst/>
              </a:prstTxWarp>
            </a:bodyPr>
            <a:lstStyle/>
            <a:p>
              <a:endParaRPr lang="es-ES" dirty="0">
                <a:solidFill>
                  <a:srgbClr val="000000"/>
                </a:solidFill>
                <a:latin typeface="Futura Book" pitchFamily="34" charset="0"/>
              </a:endParaRPr>
            </a:p>
          </p:txBody>
        </p:sp>
        <p:sp>
          <p:nvSpPr>
            <p:cNvPr id="1028" name="Freeform 4"/>
            <p:cNvSpPr>
              <a:spLocks/>
            </p:cNvSpPr>
            <p:nvPr userDrawn="1"/>
          </p:nvSpPr>
          <p:spPr bwMode="auto">
            <a:xfrm>
              <a:off x="0" y="0"/>
              <a:ext cx="4193" cy="948"/>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DDDDDD"/>
            </a:solidFill>
            <a:ln w="9525">
              <a:noFill/>
              <a:round/>
              <a:headEnd/>
              <a:tailEnd/>
            </a:ln>
          </p:spPr>
          <p:txBody>
            <a:bodyPr vert="horz" wrap="square" lIns="91440" tIns="45720" rIns="91440" bIns="45720" numCol="1" anchor="t" anchorCtr="0" compatLnSpc="1">
              <a:prstTxWarp prst="textNoShape">
                <a:avLst/>
              </a:prstTxWarp>
            </a:bodyPr>
            <a:lstStyle/>
            <a:p>
              <a:endParaRPr lang="es-ES" dirty="0">
                <a:solidFill>
                  <a:srgbClr val="000000"/>
                </a:solidFill>
                <a:latin typeface="Futura Book" pitchFamily="34" charset="0"/>
              </a:endParaRPr>
            </a:p>
          </p:txBody>
        </p:sp>
        <p:sp>
          <p:nvSpPr>
            <p:cNvPr id="4" name="Freeform 5"/>
            <p:cNvSpPr>
              <a:spLocks/>
            </p:cNvSpPr>
            <p:nvPr userDrawn="1"/>
          </p:nvSpPr>
          <p:spPr bwMode="auto">
            <a:xfrm>
              <a:off x="0" y="0"/>
              <a:ext cx="4014" cy="908"/>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vert="horz" wrap="square" lIns="91440" tIns="45720" rIns="91440" bIns="45720" numCol="1" anchor="t" anchorCtr="0" compatLnSpc="1">
              <a:prstTxWarp prst="textNoShape">
                <a:avLst/>
              </a:prstTxWarp>
            </a:bodyPr>
            <a:lstStyle/>
            <a:p>
              <a:endParaRPr lang="es-ES" dirty="0">
                <a:solidFill>
                  <a:srgbClr val="000000"/>
                </a:solidFill>
                <a:latin typeface="Futura Book" pitchFamily="34" charset="0"/>
              </a:endParaRPr>
            </a:p>
          </p:txBody>
        </p:sp>
        <p:pic>
          <p:nvPicPr>
            <p:cNvPr id="5" name="Picture 2888" descr="Imagen2"/>
            <p:cNvPicPr>
              <a:picLocks noChangeAspect="1" noChangeArrowheads="1"/>
            </p:cNvPicPr>
            <p:nvPr userDrawn="1"/>
          </p:nvPicPr>
          <p:blipFill>
            <a:blip r:embed="rId12" cstate="print"/>
            <a:srcRect/>
            <a:stretch>
              <a:fillRect/>
            </a:stretch>
          </p:blipFill>
          <p:spPr bwMode="auto">
            <a:xfrm>
              <a:off x="153" y="71"/>
              <a:ext cx="631" cy="774"/>
            </a:xfrm>
            <a:prstGeom prst="rect">
              <a:avLst/>
            </a:prstGeom>
            <a:noFill/>
            <a:ln w="9525">
              <a:noFill/>
              <a:miter lim="800000"/>
              <a:headEnd/>
              <a:tailEnd/>
            </a:ln>
          </p:spPr>
        </p:pic>
      </p:grpSp>
      <p:sp>
        <p:nvSpPr>
          <p:cNvPr id="1040" name="Freeform 16"/>
          <p:cNvSpPr>
            <a:spLocks/>
          </p:cNvSpPr>
          <p:nvPr/>
        </p:nvSpPr>
        <p:spPr bwMode="auto">
          <a:xfrm rot="10800000">
            <a:off x="6865938" y="6343650"/>
            <a:ext cx="2278062" cy="514350"/>
          </a:xfrm>
          <a:custGeom>
            <a:avLst/>
            <a:gdLst/>
            <a:ahLst/>
            <a:cxnLst>
              <a:cxn ang="0">
                <a:pos x="0" y="651"/>
              </a:cxn>
              <a:cxn ang="0">
                <a:pos x="0" y="651"/>
              </a:cxn>
              <a:cxn ang="0">
                <a:pos x="183" y="686"/>
              </a:cxn>
              <a:cxn ang="0">
                <a:pos x="372" y="724"/>
              </a:cxn>
              <a:cxn ang="0">
                <a:pos x="568" y="763"/>
              </a:cxn>
              <a:cxn ang="0">
                <a:pos x="669" y="781"/>
              </a:cxn>
              <a:cxn ang="0">
                <a:pos x="772" y="799"/>
              </a:cxn>
              <a:cxn ang="0">
                <a:pos x="876" y="818"/>
              </a:cxn>
              <a:cxn ang="0">
                <a:pos x="983" y="832"/>
              </a:cxn>
              <a:cxn ang="0">
                <a:pos x="1089" y="847"/>
              </a:cxn>
              <a:cxn ang="0">
                <a:pos x="1199" y="858"/>
              </a:cxn>
              <a:cxn ang="0">
                <a:pos x="1311" y="869"/>
              </a:cxn>
              <a:cxn ang="0">
                <a:pos x="1423" y="875"/>
              </a:cxn>
              <a:cxn ang="0">
                <a:pos x="1538" y="880"/>
              </a:cxn>
              <a:cxn ang="0">
                <a:pos x="1656" y="880"/>
              </a:cxn>
              <a:cxn ang="0">
                <a:pos x="1775" y="878"/>
              </a:cxn>
              <a:cxn ang="0">
                <a:pos x="1896" y="871"/>
              </a:cxn>
              <a:cxn ang="0">
                <a:pos x="2019" y="862"/>
              </a:cxn>
              <a:cxn ang="0">
                <a:pos x="2145" y="845"/>
              </a:cxn>
              <a:cxn ang="0">
                <a:pos x="2208" y="836"/>
              </a:cxn>
              <a:cxn ang="0">
                <a:pos x="2272" y="827"/>
              </a:cxn>
              <a:cxn ang="0">
                <a:pos x="2336" y="814"/>
              </a:cxn>
              <a:cxn ang="0">
                <a:pos x="2402" y="801"/>
              </a:cxn>
              <a:cxn ang="0">
                <a:pos x="2468" y="787"/>
              </a:cxn>
              <a:cxn ang="0">
                <a:pos x="2534" y="772"/>
              </a:cxn>
              <a:cxn ang="0">
                <a:pos x="2600" y="754"/>
              </a:cxn>
              <a:cxn ang="0">
                <a:pos x="2668" y="735"/>
              </a:cxn>
              <a:cxn ang="0">
                <a:pos x="2736" y="715"/>
              </a:cxn>
              <a:cxn ang="0">
                <a:pos x="2804" y="693"/>
              </a:cxn>
              <a:cxn ang="0">
                <a:pos x="2873" y="671"/>
              </a:cxn>
              <a:cxn ang="0">
                <a:pos x="2943" y="645"/>
              </a:cxn>
              <a:cxn ang="0">
                <a:pos x="3013" y="620"/>
              </a:cxn>
              <a:cxn ang="0">
                <a:pos x="3082" y="590"/>
              </a:cxn>
              <a:cxn ang="0">
                <a:pos x="3154" y="561"/>
              </a:cxn>
              <a:cxn ang="0">
                <a:pos x="3225" y="530"/>
              </a:cxn>
              <a:cxn ang="0">
                <a:pos x="3299" y="495"/>
              </a:cxn>
              <a:cxn ang="0">
                <a:pos x="3372" y="460"/>
              </a:cxn>
              <a:cxn ang="0">
                <a:pos x="3445" y="424"/>
              </a:cxn>
              <a:cxn ang="0">
                <a:pos x="3519" y="385"/>
              </a:cxn>
              <a:cxn ang="0">
                <a:pos x="3594" y="343"/>
              </a:cxn>
              <a:cxn ang="0">
                <a:pos x="3669" y="301"/>
              </a:cxn>
              <a:cxn ang="0">
                <a:pos x="3746" y="255"/>
              </a:cxn>
              <a:cxn ang="0">
                <a:pos x="3823" y="207"/>
              </a:cxn>
              <a:cxn ang="0">
                <a:pos x="3823" y="207"/>
              </a:cxn>
              <a:cxn ang="0">
                <a:pos x="3502" y="0"/>
              </a:cxn>
              <a:cxn ang="0">
                <a:pos x="0" y="0"/>
              </a:cxn>
              <a:cxn ang="0">
                <a:pos x="0" y="651"/>
              </a:cxn>
            </a:cxnLst>
            <a:rect l="0" t="0" r="r" b="b"/>
            <a:pathLst>
              <a:path w="3823" h="880">
                <a:moveTo>
                  <a:pt x="0" y="651"/>
                </a:moveTo>
                <a:lnTo>
                  <a:pt x="0" y="651"/>
                </a:lnTo>
                <a:lnTo>
                  <a:pt x="183" y="686"/>
                </a:lnTo>
                <a:lnTo>
                  <a:pt x="372" y="724"/>
                </a:lnTo>
                <a:lnTo>
                  <a:pt x="568" y="763"/>
                </a:lnTo>
                <a:lnTo>
                  <a:pt x="669" y="781"/>
                </a:lnTo>
                <a:lnTo>
                  <a:pt x="772" y="799"/>
                </a:lnTo>
                <a:lnTo>
                  <a:pt x="876" y="818"/>
                </a:lnTo>
                <a:lnTo>
                  <a:pt x="983" y="832"/>
                </a:lnTo>
                <a:lnTo>
                  <a:pt x="1089" y="847"/>
                </a:lnTo>
                <a:lnTo>
                  <a:pt x="1199" y="858"/>
                </a:lnTo>
                <a:lnTo>
                  <a:pt x="1311" y="869"/>
                </a:lnTo>
                <a:lnTo>
                  <a:pt x="1423" y="875"/>
                </a:lnTo>
                <a:lnTo>
                  <a:pt x="1538" y="880"/>
                </a:lnTo>
                <a:lnTo>
                  <a:pt x="1656" y="880"/>
                </a:lnTo>
                <a:lnTo>
                  <a:pt x="1775" y="878"/>
                </a:lnTo>
                <a:lnTo>
                  <a:pt x="1896" y="871"/>
                </a:lnTo>
                <a:lnTo>
                  <a:pt x="2019" y="862"/>
                </a:lnTo>
                <a:lnTo>
                  <a:pt x="2145" y="845"/>
                </a:lnTo>
                <a:lnTo>
                  <a:pt x="2208" y="836"/>
                </a:lnTo>
                <a:lnTo>
                  <a:pt x="2272" y="827"/>
                </a:lnTo>
                <a:lnTo>
                  <a:pt x="2336" y="814"/>
                </a:lnTo>
                <a:lnTo>
                  <a:pt x="2402" y="801"/>
                </a:lnTo>
                <a:lnTo>
                  <a:pt x="2468" y="787"/>
                </a:lnTo>
                <a:lnTo>
                  <a:pt x="2534" y="772"/>
                </a:lnTo>
                <a:lnTo>
                  <a:pt x="2600" y="754"/>
                </a:lnTo>
                <a:lnTo>
                  <a:pt x="2668" y="735"/>
                </a:lnTo>
                <a:lnTo>
                  <a:pt x="2736" y="715"/>
                </a:lnTo>
                <a:lnTo>
                  <a:pt x="2804" y="693"/>
                </a:lnTo>
                <a:lnTo>
                  <a:pt x="2873" y="671"/>
                </a:lnTo>
                <a:lnTo>
                  <a:pt x="2943" y="645"/>
                </a:lnTo>
                <a:lnTo>
                  <a:pt x="3013" y="620"/>
                </a:lnTo>
                <a:lnTo>
                  <a:pt x="3082" y="590"/>
                </a:lnTo>
                <a:lnTo>
                  <a:pt x="3154" y="561"/>
                </a:lnTo>
                <a:lnTo>
                  <a:pt x="3225" y="530"/>
                </a:lnTo>
                <a:lnTo>
                  <a:pt x="3299" y="495"/>
                </a:lnTo>
                <a:lnTo>
                  <a:pt x="3372" y="460"/>
                </a:lnTo>
                <a:lnTo>
                  <a:pt x="3445" y="424"/>
                </a:lnTo>
                <a:lnTo>
                  <a:pt x="3519" y="385"/>
                </a:lnTo>
                <a:lnTo>
                  <a:pt x="3594" y="343"/>
                </a:lnTo>
                <a:lnTo>
                  <a:pt x="3669" y="301"/>
                </a:lnTo>
                <a:lnTo>
                  <a:pt x="3746" y="255"/>
                </a:lnTo>
                <a:lnTo>
                  <a:pt x="3823" y="207"/>
                </a:lnTo>
                <a:lnTo>
                  <a:pt x="3823" y="207"/>
                </a:lnTo>
                <a:lnTo>
                  <a:pt x="3502" y="0"/>
                </a:lnTo>
                <a:lnTo>
                  <a:pt x="0" y="0"/>
                </a:lnTo>
                <a:lnTo>
                  <a:pt x="0" y="651"/>
                </a:lnTo>
                <a:close/>
              </a:path>
            </a:pathLst>
          </a:custGeom>
          <a:solidFill>
            <a:srgbClr val="0A7CB8"/>
          </a:solidFill>
          <a:ln w="9525">
            <a:noFill/>
            <a:round/>
            <a:headEnd/>
            <a:tailEnd/>
          </a:ln>
        </p:spPr>
        <p:txBody>
          <a:bodyPr/>
          <a:lstStyle/>
          <a:p>
            <a:endParaRPr lang="es-ES" dirty="0">
              <a:solidFill>
                <a:srgbClr val="000000"/>
              </a:solidFill>
              <a:latin typeface="Futura Book" pitchFamily="34" charset="0"/>
            </a:endParaRPr>
          </a:p>
        </p:txBody>
      </p:sp>
      <p:sp>
        <p:nvSpPr>
          <p:cNvPr id="1027" name="Rectangle 3"/>
          <p:cNvSpPr>
            <a:spLocks noGrp="1" noChangeArrowheads="1"/>
          </p:cNvSpPr>
          <p:nvPr>
            <p:ph type="body" idx="1"/>
          </p:nvPr>
        </p:nvSpPr>
        <p:spPr bwMode="auto">
          <a:xfrm>
            <a:off x="457200" y="1806575"/>
            <a:ext cx="8229600" cy="431958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modify the style of text of the master </a:t>
            </a:r>
            <a:r>
              <a:rPr lang="es-ES_tradnl" dirty="0" err="1" smtClean="0"/>
              <a:t>second</a:t>
            </a:r>
            <a:r>
              <a:rPr lang="es-ES_tradnl" dirty="0" smtClean="0"/>
              <a:t> </a:t>
            </a:r>
            <a:r>
              <a:rPr lang="es-ES_tradnl" dirty="0" err="1" smtClean="0"/>
              <a:t>level</a:t>
            </a:r>
            <a:endParaRPr lang="es-ES_tradnl" dirty="0" smtClean="0"/>
          </a:p>
          <a:p>
            <a:pPr lvl="2"/>
            <a:r>
              <a:rPr lang="en-US" noProof="0" dirty="0" smtClean="0"/>
              <a:t>Third Level</a:t>
            </a:r>
          </a:p>
          <a:p>
            <a:pPr lvl="3"/>
            <a:r>
              <a:rPr lang="en-US" noProof="0" dirty="0" smtClean="0"/>
              <a:t>Fourth Level</a:t>
            </a:r>
          </a:p>
          <a:p>
            <a:pPr lvl="4"/>
            <a:r>
              <a:rPr lang="en-US" noProof="0" dirty="0" smtClean="0"/>
              <a:t>Fifth Level</a:t>
            </a:r>
          </a:p>
        </p:txBody>
      </p:sp>
      <p:sp>
        <p:nvSpPr>
          <p:cNvPr id="1029" name="Rectangle 5"/>
          <p:cNvSpPr>
            <a:spLocks noGrp="1" noChangeArrowheads="1"/>
          </p:cNvSpPr>
          <p:nvPr>
            <p:ph type="ftr" sz="quarter" idx="3"/>
          </p:nvPr>
        </p:nvSpPr>
        <p:spPr bwMode="auto">
          <a:xfrm rot="-5400000">
            <a:off x="-1267618" y="5230018"/>
            <a:ext cx="2895600" cy="36036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chemeClr val="bg2"/>
                </a:solidFill>
              </a:defRPr>
            </a:lvl1pPr>
          </a:lstStyle>
          <a:p>
            <a:endParaRPr lang="es-ES_tradnl" dirty="0">
              <a:solidFill>
                <a:srgbClr val="808080"/>
              </a:solidFill>
              <a:latin typeface="Futura Book" pitchFamily="34" charset="0"/>
            </a:endParaRPr>
          </a:p>
        </p:txBody>
      </p:sp>
      <p:sp>
        <p:nvSpPr>
          <p:cNvPr id="1030" name="Rectangle 6"/>
          <p:cNvSpPr>
            <a:spLocks noGrp="1" noChangeArrowheads="1"/>
          </p:cNvSpPr>
          <p:nvPr>
            <p:ph type="sldNum" sz="quarter" idx="4"/>
          </p:nvPr>
        </p:nvSpPr>
        <p:spPr bwMode="auto">
          <a:xfrm>
            <a:off x="6804025" y="6448425"/>
            <a:ext cx="2133600" cy="3429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E94FC127-9FFA-4297-873C-65D18B837A38}" type="slidenum">
              <a:rPr lang="es-ES_tradnl">
                <a:solidFill>
                  <a:srgbClr val="FFFFFF"/>
                </a:solidFill>
                <a:latin typeface="Futura Book" pitchFamily="34" charset="0"/>
              </a:rPr>
              <a:pPr/>
              <a:t>‹#›</a:t>
            </a:fld>
            <a:endParaRPr lang="es-ES_tradnl" dirty="0">
              <a:solidFill>
                <a:srgbClr val="FFFFFF"/>
              </a:solidFill>
              <a:latin typeface="Futura Book" pitchFamily="34" charset="0"/>
            </a:endParaRPr>
          </a:p>
        </p:txBody>
      </p:sp>
      <p:sp>
        <p:nvSpPr>
          <p:cNvPr id="1026" name="Rectangle 2"/>
          <p:cNvSpPr>
            <a:spLocks noGrp="1" noChangeArrowheads="1"/>
          </p:cNvSpPr>
          <p:nvPr>
            <p:ph type="title"/>
          </p:nvPr>
        </p:nvSpPr>
        <p:spPr bwMode="auto">
          <a:xfrm>
            <a:off x="1138248" y="217452"/>
            <a:ext cx="4933950" cy="782656"/>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change the style of title </a:t>
            </a:r>
            <a:r>
              <a:rPr lang="es-ES_tradnl" dirty="0" smtClean="0"/>
              <a:t>	</a:t>
            </a:r>
          </a:p>
        </p:txBody>
      </p:sp>
      <p:grpSp>
        <p:nvGrpSpPr>
          <p:cNvPr id="6" name="Group 48"/>
          <p:cNvGrpSpPr>
            <a:grpSpLocks/>
          </p:cNvGrpSpPr>
          <p:nvPr/>
        </p:nvGrpSpPr>
        <p:grpSpPr bwMode="auto">
          <a:xfrm>
            <a:off x="6877050" y="203200"/>
            <a:ext cx="2141538" cy="561975"/>
            <a:chOff x="814" y="247"/>
            <a:chExt cx="2613" cy="686"/>
          </a:xfrm>
        </p:grpSpPr>
        <p:sp>
          <p:nvSpPr>
            <p:cNvPr id="1073" name="Freeform 49"/>
            <p:cNvSpPr>
              <a:spLocks/>
            </p:cNvSpPr>
            <p:nvPr userDrawn="1"/>
          </p:nvSpPr>
          <p:spPr bwMode="auto">
            <a:xfrm>
              <a:off x="889" y="247"/>
              <a:ext cx="385" cy="294"/>
            </a:xfrm>
            <a:custGeom>
              <a:avLst/>
              <a:gdLst/>
              <a:ahLst/>
              <a:cxnLst>
                <a:cxn ang="0">
                  <a:pos x="1285" y="1160"/>
                </a:cxn>
                <a:cxn ang="0">
                  <a:pos x="1326" y="1156"/>
                </a:cxn>
                <a:cxn ang="0">
                  <a:pos x="1363" y="1146"/>
                </a:cxn>
                <a:cxn ang="0">
                  <a:pos x="1398" y="1130"/>
                </a:cxn>
                <a:cxn ang="0">
                  <a:pos x="1429" y="1109"/>
                </a:cxn>
                <a:cxn ang="0">
                  <a:pos x="1456" y="1082"/>
                </a:cxn>
                <a:cxn ang="0">
                  <a:pos x="1480" y="1051"/>
                </a:cxn>
                <a:cxn ang="0">
                  <a:pos x="1498" y="1017"/>
                </a:cxn>
                <a:cxn ang="0">
                  <a:pos x="1512" y="981"/>
                </a:cxn>
                <a:cxn ang="0">
                  <a:pos x="1521" y="942"/>
                </a:cxn>
                <a:cxn ang="0">
                  <a:pos x="1524" y="901"/>
                </a:cxn>
                <a:cxn ang="0">
                  <a:pos x="1524" y="0"/>
                </a:cxn>
                <a:cxn ang="0">
                  <a:pos x="1285" y="0"/>
                </a:cxn>
                <a:cxn ang="0">
                  <a:pos x="1285" y="859"/>
                </a:cxn>
                <a:cxn ang="0">
                  <a:pos x="1282" y="875"/>
                </a:cxn>
                <a:cxn ang="0">
                  <a:pos x="1273" y="889"/>
                </a:cxn>
                <a:cxn ang="0">
                  <a:pos x="1260" y="897"/>
                </a:cxn>
                <a:cxn ang="0">
                  <a:pos x="1244" y="901"/>
                </a:cxn>
                <a:cxn ang="0">
                  <a:pos x="1240" y="901"/>
                </a:cxn>
                <a:cxn ang="0">
                  <a:pos x="1239" y="900"/>
                </a:cxn>
                <a:cxn ang="0">
                  <a:pos x="1233" y="897"/>
                </a:cxn>
                <a:cxn ang="0">
                  <a:pos x="1232" y="894"/>
                </a:cxn>
                <a:cxn ang="0">
                  <a:pos x="1229" y="890"/>
                </a:cxn>
                <a:cxn ang="0">
                  <a:pos x="1227" y="886"/>
                </a:cxn>
                <a:cxn ang="0">
                  <a:pos x="1227" y="880"/>
                </a:cxn>
                <a:cxn ang="0">
                  <a:pos x="495" y="100"/>
                </a:cxn>
                <a:cxn ang="0">
                  <a:pos x="455" y="67"/>
                </a:cxn>
                <a:cxn ang="0">
                  <a:pos x="412" y="39"/>
                </a:cxn>
                <a:cxn ang="0">
                  <a:pos x="366" y="18"/>
                </a:cxn>
                <a:cxn ang="0">
                  <a:pos x="321" y="4"/>
                </a:cxn>
                <a:cxn ang="0">
                  <a:pos x="273" y="0"/>
                </a:cxn>
                <a:cxn ang="0">
                  <a:pos x="258" y="0"/>
                </a:cxn>
                <a:cxn ang="0">
                  <a:pos x="211" y="4"/>
                </a:cxn>
                <a:cxn ang="0">
                  <a:pos x="167" y="17"/>
                </a:cxn>
                <a:cxn ang="0">
                  <a:pos x="128" y="36"/>
                </a:cxn>
                <a:cxn ang="0">
                  <a:pos x="91" y="62"/>
                </a:cxn>
                <a:cxn ang="0">
                  <a:pos x="60" y="94"/>
                </a:cxn>
                <a:cxn ang="0">
                  <a:pos x="35" y="129"/>
                </a:cxn>
                <a:cxn ang="0">
                  <a:pos x="15" y="170"/>
                </a:cxn>
                <a:cxn ang="0">
                  <a:pos x="4" y="213"/>
                </a:cxn>
                <a:cxn ang="0">
                  <a:pos x="0" y="258"/>
                </a:cxn>
                <a:cxn ang="0">
                  <a:pos x="0" y="1160"/>
                </a:cxn>
                <a:cxn ang="0">
                  <a:pos x="258" y="1160"/>
                </a:cxn>
                <a:cxn ang="0">
                  <a:pos x="258" y="273"/>
                </a:cxn>
                <a:cxn ang="0">
                  <a:pos x="259" y="271"/>
                </a:cxn>
                <a:cxn ang="0">
                  <a:pos x="261" y="266"/>
                </a:cxn>
                <a:cxn ang="0">
                  <a:pos x="262" y="264"/>
                </a:cxn>
                <a:cxn ang="0">
                  <a:pos x="265" y="261"/>
                </a:cxn>
                <a:cxn ang="0">
                  <a:pos x="273" y="258"/>
                </a:cxn>
                <a:cxn ang="0">
                  <a:pos x="316" y="258"/>
                </a:cxn>
                <a:cxn ang="0">
                  <a:pos x="1048" y="1060"/>
                </a:cxn>
                <a:cxn ang="0">
                  <a:pos x="1067" y="1082"/>
                </a:cxn>
                <a:cxn ang="0">
                  <a:pos x="1089" y="1100"/>
                </a:cxn>
                <a:cxn ang="0">
                  <a:pos x="1116" y="1116"/>
                </a:cxn>
                <a:cxn ang="0">
                  <a:pos x="1146" y="1130"/>
                </a:cxn>
                <a:cxn ang="0">
                  <a:pos x="1178" y="1141"/>
                </a:cxn>
                <a:cxn ang="0">
                  <a:pos x="1210" y="1150"/>
                </a:cxn>
                <a:cxn ang="0">
                  <a:pos x="1244" y="1160"/>
                </a:cxn>
                <a:cxn ang="0">
                  <a:pos x="1285" y="1160"/>
                </a:cxn>
              </a:cxnLst>
              <a:rect l="0" t="0" r="r" b="b"/>
              <a:pathLst>
                <a:path w="1524" h="1160">
                  <a:moveTo>
                    <a:pt x="1285" y="1160"/>
                  </a:moveTo>
                  <a:lnTo>
                    <a:pt x="1326" y="1156"/>
                  </a:lnTo>
                  <a:lnTo>
                    <a:pt x="1363" y="1146"/>
                  </a:lnTo>
                  <a:lnTo>
                    <a:pt x="1398" y="1130"/>
                  </a:lnTo>
                  <a:lnTo>
                    <a:pt x="1429" y="1109"/>
                  </a:lnTo>
                  <a:lnTo>
                    <a:pt x="1456" y="1082"/>
                  </a:lnTo>
                  <a:lnTo>
                    <a:pt x="1480" y="1051"/>
                  </a:lnTo>
                  <a:lnTo>
                    <a:pt x="1498" y="1017"/>
                  </a:lnTo>
                  <a:lnTo>
                    <a:pt x="1512" y="981"/>
                  </a:lnTo>
                  <a:lnTo>
                    <a:pt x="1521" y="942"/>
                  </a:lnTo>
                  <a:lnTo>
                    <a:pt x="1524" y="901"/>
                  </a:lnTo>
                  <a:lnTo>
                    <a:pt x="1524" y="0"/>
                  </a:lnTo>
                  <a:lnTo>
                    <a:pt x="1285" y="0"/>
                  </a:lnTo>
                  <a:lnTo>
                    <a:pt x="1285" y="859"/>
                  </a:lnTo>
                  <a:lnTo>
                    <a:pt x="1282" y="875"/>
                  </a:lnTo>
                  <a:lnTo>
                    <a:pt x="1273" y="889"/>
                  </a:lnTo>
                  <a:lnTo>
                    <a:pt x="1260" y="897"/>
                  </a:lnTo>
                  <a:lnTo>
                    <a:pt x="1244" y="901"/>
                  </a:lnTo>
                  <a:lnTo>
                    <a:pt x="1240" y="901"/>
                  </a:lnTo>
                  <a:lnTo>
                    <a:pt x="1239" y="900"/>
                  </a:lnTo>
                  <a:lnTo>
                    <a:pt x="1233" y="897"/>
                  </a:lnTo>
                  <a:lnTo>
                    <a:pt x="1232" y="894"/>
                  </a:lnTo>
                  <a:lnTo>
                    <a:pt x="1229" y="890"/>
                  </a:lnTo>
                  <a:lnTo>
                    <a:pt x="1227" y="886"/>
                  </a:lnTo>
                  <a:lnTo>
                    <a:pt x="1227" y="880"/>
                  </a:lnTo>
                  <a:lnTo>
                    <a:pt x="495" y="100"/>
                  </a:lnTo>
                  <a:lnTo>
                    <a:pt x="455" y="67"/>
                  </a:lnTo>
                  <a:lnTo>
                    <a:pt x="412" y="39"/>
                  </a:lnTo>
                  <a:lnTo>
                    <a:pt x="366" y="18"/>
                  </a:lnTo>
                  <a:lnTo>
                    <a:pt x="321" y="4"/>
                  </a:lnTo>
                  <a:lnTo>
                    <a:pt x="273" y="0"/>
                  </a:lnTo>
                  <a:lnTo>
                    <a:pt x="258" y="0"/>
                  </a:lnTo>
                  <a:lnTo>
                    <a:pt x="211" y="4"/>
                  </a:lnTo>
                  <a:lnTo>
                    <a:pt x="167" y="17"/>
                  </a:lnTo>
                  <a:lnTo>
                    <a:pt x="128" y="36"/>
                  </a:lnTo>
                  <a:lnTo>
                    <a:pt x="91" y="62"/>
                  </a:lnTo>
                  <a:lnTo>
                    <a:pt x="60" y="94"/>
                  </a:lnTo>
                  <a:lnTo>
                    <a:pt x="35" y="129"/>
                  </a:lnTo>
                  <a:lnTo>
                    <a:pt x="15" y="170"/>
                  </a:lnTo>
                  <a:lnTo>
                    <a:pt x="4" y="213"/>
                  </a:lnTo>
                  <a:lnTo>
                    <a:pt x="0" y="258"/>
                  </a:lnTo>
                  <a:lnTo>
                    <a:pt x="0" y="1160"/>
                  </a:lnTo>
                  <a:lnTo>
                    <a:pt x="258" y="1160"/>
                  </a:lnTo>
                  <a:lnTo>
                    <a:pt x="258" y="273"/>
                  </a:lnTo>
                  <a:lnTo>
                    <a:pt x="259" y="271"/>
                  </a:lnTo>
                  <a:lnTo>
                    <a:pt x="261" y="266"/>
                  </a:lnTo>
                  <a:lnTo>
                    <a:pt x="262" y="264"/>
                  </a:lnTo>
                  <a:lnTo>
                    <a:pt x="265" y="261"/>
                  </a:lnTo>
                  <a:lnTo>
                    <a:pt x="273" y="258"/>
                  </a:lnTo>
                  <a:lnTo>
                    <a:pt x="316" y="258"/>
                  </a:lnTo>
                  <a:lnTo>
                    <a:pt x="1048" y="1060"/>
                  </a:lnTo>
                  <a:lnTo>
                    <a:pt x="1067" y="1082"/>
                  </a:lnTo>
                  <a:lnTo>
                    <a:pt x="1089" y="1100"/>
                  </a:lnTo>
                  <a:lnTo>
                    <a:pt x="1116" y="1116"/>
                  </a:lnTo>
                  <a:lnTo>
                    <a:pt x="1146" y="1130"/>
                  </a:lnTo>
                  <a:lnTo>
                    <a:pt x="1178" y="1141"/>
                  </a:lnTo>
                  <a:lnTo>
                    <a:pt x="1210" y="1150"/>
                  </a:lnTo>
                  <a:lnTo>
                    <a:pt x="1244" y="1160"/>
                  </a:lnTo>
                  <a:lnTo>
                    <a:pt x="1285" y="1160"/>
                  </a:lnTo>
                  <a:close/>
                </a:path>
              </a:pathLst>
            </a:custGeom>
            <a:solidFill>
              <a:srgbClr val="000000"/>
            </a:solidFill>
            <a:ln w="0">
              <a:solidFill>
                <a:srgbClr val="000000"/>
              </a:solidFill>
              <a:prstDash val="solid"/>
              <a:round/>
              <a:headEnd/>
              <a:tailEnd/>
            </a:ln>
          </p:spPr>
          <p:txBody>
            <a:bodyPr/>
            <a:lstStyle/>
            <a:p>
              <a:endParaRPr lang="es-ES" dirty="0">
                <a:solidFill>
                  <a:srgbClr val="000000"/>
                </a:solidFill>
                <a:latin typeface="Futura Book" pitchFamily="34" charset="0"/>
              </a:endParaRPr>
            </a:p>
          </p:txBody>
        </p:sp>
        <p:sp>
          <p:nvSpPr>
            <p:cNvPr id="1074" name="Freeform 50"/>
            <p:cNvSpPr>
              <a:spLocks noEditPoints="1"/>
            </p:cNvSpPr>
            <p:nvPr userDrawn="1"/>
          </p:nvSpPr>
          <p:spPr bwMode="auto">
            <a:xfrm>
              <a:off x="889" y="247"/>
              <a:ext cx="385" cy="294"/>
            </a:xfrm>
            <a:custGeom>
              <a:avLst/>
              <a:gdLst/>
              <a:ahLst/>
              <a:cxnLst>
                <a:cxn ang="0">
                  <a:pos x="1359" y="1148"/>
                </a:cxn>
                <a:cxn ang="0">
                  <a:pos x="1422" y="1115"/>
                </a:cxn>
                <a:cxn ang="0">
                  <a:pos x="1457" y="1082"/>
                </a:cxn>
                <a:cxn ang="0">
                  <a:pos x="1497" y="1021"/>
                </a:cxn>
                <a:cxn ang="0">
                  <a:pos x="1520" y="952"/>
                </a:cxn>
                <a:cxn ang="0">
                  <a:pos x="1525" y="0"/>
                </a:cxn>
                <a:cxn ang="0">
                  <a:pos x="1284" y="868"/>
                </a:cxn>
                <a:cxn ang="0">
                  <a:pos x="1273" y="887"/>
                </a:cxn>
                <a:cxn ang="0">
                  <a:pos x="1267" y="893"/>
                </a:cxn>
                <a:cxn ang="0">
                  <a:pos x="1244" y="901"/>
                </a:cxn>
                <a:cxn ang="0">
                  <a:pos x="1230" y="893"/>
                </a:cxn>
                <a:cxn ang="0">
                  <a:pos x="1227" y="880"/>
                </a:cxn>
                <a:cxn ang="0">
                  <a:pos x="444" y="59"/>
                </a:cxn>
                <a:cxn ang="0">
                  <a:pos x="361" y="15"/>
                </a:cxn>
                <a:cxn ang="0">
                  <a:pos x="273" y="0"/>
                </a:cxn>
                <a:cxn ang="0">
                  <a:pos x="206" y="4"/>
                </a:cxn>
                <a:cxn ang="0">
                  <a:pos x="135" y="31"/>
                </a:cxn>
                <a:cxn ang="0">
                  <a:pos x="76" y="77"/>
                </a:cxn>
                <a:cxn ang="0">
                  <a:pos x="43" y="117"/>
                </a:cxn>
                <a:cxn ang="0">
                  <a:pos x="11" y="183"/>
                </a:cxn>
                <a:cxn ang="0">
                  <a:pos x="0" y="1161"/>
                </a:cxn>
                <a:cxn ang="0">
                  <a:pos x="259" y="276"/>
                </a:cxn>
                <a:cxn ang="0">
                  <a:pos x="265" y="262"/>
                </a:cxn>
                <a:cxn ang="0">
                  <a:pos x="268" y="259"/>
                </a:cxn>
                <a:cxn ang="0">
                  <a:pos x="1048" y="1060"/>
                </a:cxn>
                <a:cxn ang="0">
                  <a:pos x="1083" y="1098"/>
                </a:cxn>
                <a:cxn ang="0">
                  <a:pos x="1157" y="1134"/>
                </a:cxn>
                <a:cxn ang="0">
                  <a:pos x="1285" y="1161"/>
                </a:cxn>
                <a:cxn ang="0">
                  <a:pos x="1244" y="1160"/>
                </a:cxn>
                <a:cxn ang="0">
                  <a:pos x="1130" y="1123"/>
                </a:cxn>
                <a:cxn ang="0">
                  <a:pos x="1064" y="1079"/>
                </a:cxn>
                <a:cxn ang="0">
                  <a:pos x="1065" y="1079"/>
                </a:cxn>
                <a:cxn ang="0">
                  <a:pos x="316" y="258"/>
                </a:cxn>
                <a:cxn ang="0">
                  <a:pos x="263" y="261"/>
                </a:cxn>
                <a:cxn ang="0">
                  <a:pos x="258" y="1160"/>
                </a:cxn>
                <a:cxn ang="0">
                  <a:pos x="1" y="233"/>
                </a:cxn>
                <a:cxn ang="0">
                  <a:pos x="21" y="161"/>
                </a:cxn>
                <a:cxn ang="0">
                  <a:pos x="59" y="96"/>
                </a:cxn>
                <a:cxn ang="0">
                  <a:pos x="76" y="77"/>
                </a:cxn>
                <a:cxn ang="0">
                  <a:pos x="114" y="46"/>
                </a:cxn>
                <a:cxn ang="0">
                  <a:pos x="182" y="12"/>
                </a:cxn>
                <a:cxn ang="0">
                  <a:pos x="258" y="1"/>
                </a:cxn>
                <a:cxn ang="0">
                  <a:pos x="333" y="8"/>
                </a:cxn>
                <a:cxn ang="0">
                  <a:pos x="417" y="43"/>
                </a:cxn>
                <a:cxn ang="0">
                  <a:pos x="495" y="101"/>
                </a:cxn>
                <a:cxn ang="0">
                  <a:pos x="1227" y="887"/>
                </a:cxn>
                <a:cxn ang="0">
                  <a:pos x="1242" y="901"/>
                </a:cxn>
                <a:cxn ang="0">
                  <a:pos x="1260" y="899"/>
                </a:cxn>
                <a:cxn ang="0">
                  <a:pos x="1274" y="889"/>
                </a:cxn>
                <a:cxn ang="0">
                  <a:pos x="1287" y="859"/>
                </a:cxn>
                <a:cxn ang="0">
                  <a:pos x="1285" y="1"/>
                </a:cxn>
                <a:cxn ang="0">
                  <a:pos x="1524" y="901"/>
                </a:cxn>
                <a:cxn ang="0">
                  <a:pos x="1512" y="976"/>
                </a:cxn>
                <a:cxn ang="0">
                  <a:pos x="1484" y="1044"/>
                </a:cxn>
                <a:cxn ang="0">
                  <a:pos x="1439" y="1099"/>
                </a:cxn>
                <a:cxn ang="0">
                  <a:pos x="1439" y="1098"/>
                </a:cxn>
                <a:cxn ang="0">
                  <a:pos x="1381" y="1139"/>
                </a:cxn>
                <a:cxn ang="0">
                  <a:pos x="1311" y="1158"/>
                </a:cxn>
              </a:cxnLst>
              <a:rect l="0" t="0" r="r" b="b"/>
              <a:pathLst>
                <a:path w="1525" h="1161">
                  <a:moveTo>
                    <a:pt x="1311" y="1160"/>
                  </a:moveTo>
                  <a:lnTo>
                    <a:pt x="1335" y="1156"/>
                  </a:lnTo>
                  <a:lnTo>
                    <a:pt x="1359" y="1148"/>
                  </a:lnTo>
                  <a:lnTo>
                    <a:pt x="1381" y="1140"/>
                  </a:lnTo>
                  <a:lnTo>
                    <a:pt x="1402" y="1129"/>
                  </a:lnTo>
                  <a:lnTo>
                    <a:pt x="1422" y="1115"/>
                  </a:lnTo>
                  <a:lnTo>
                    <a:pt x="1439" y="1099"/>
                  </a:lnTo>
                  <a:lnTo>
                    <a:pt x="1441" y="1099"/>
                  </a:lnTo>
                  <a:lnTo>
                    <a:pt x="1457" y="1082"/>
                  </a:lnTo>
                  <a:lnTo>
                    <a:pt x="1472" y="1064"/>
                  </a:lnTo>
                  <a:lnTo>
                    <a:pt x="1486" y="1044"/>
                  </a:lnTo>
                  <a:lnTo>
                    <a:pt x="1497" y="1021"/>
                  </a:lnTo>
                  <a:lnTo>
                    <a:pt x="1507" y="1000"/>
                  </a:lnTo>
                  <a:lnTo>
                    <a:pt x="1514" y="976"/>
                  </a:lnTo>
                  <a:lnTo>
                    <a:pt x="1520" y="952"/>
                  </a:lnTo>
                  <a:lnTo>
                    <a:pt x="1524" y="927"/>
                  </a:lnTo>
                  <a:lnTo>
                    <a:pt x="1525" y="901"/>
                  </a:lnTo>
                  <a:lnTo>
                    <a:pt x="1525" y="0"/>
                  </a:lnTo>
                  <a:lnTo>
                    <a:pt x="1285" y="0"/>
                  </a:lnTo>
                  <a:lnTo>
                    <a:pt x="1285" y="859"/>
                  </a:lnTo>
                  <a:lnTo>
                    <a:pt x="1284" y="868"/>
                  </a:lnTo>
                  <a:lnTo>
                    <a:pt x="1281" y="875"/>
                  </a:lnTo>
                  <a:lnTo>
                    <a:pt x="1273" y="889"/>
                  </a:lnTo>
                  <a:lnTo>
                    <a:pt x="1273" y="887"/>
                  </a:lnTo>
                  <a:lnTo>
                    <a:pt x="1273" y="889"/>
                  </a:lnTo>
                  <a:lnTo>
                    <a:pt x="1273" y="887"/>
                  </a:lnTo>
                  <a:lnTo>
                    <a:pt x="1267" y="893"/>
                  </a:lnTo>
                  <a:lnTo>
                    <a:pt x="1260" y="897"/>
                  </a:lnTo>
                  <a:lnTo>
                    <a:pt x="1253" y="900"/>
                  </a:lnTo>
                  <a:lnTo>
                    <a:pt x="1244" y="901"/>
                  </a:lnTo>
                  <a:lnTo>
                    <a:pt x="1242" y="900"/>
                  </a:lnTo>
                  <a:lnTo>
                    <a:pt x="1236" y="899"/>
                  </a:lnTo>
                  <a:lnTo>
                    <a:pt x="1230" y="893"/>
                  </a:lnTo>
                  <a:lnTo>
                    <a:pt x="1229" y="887"/>
                  </a:lnTo>
                  <a:lnTo>
                    <a:pt x="1229" y="880"/>
                  </a:lnTo>
                  <a:lnTo>
                    <a:pt x="1227" y="880"/>
                  </a:lnTo>
                  <a:lnTo>
                    <a:pt x="495" y="100"/>
                  </a:lnTo>
                  <a:lnTo>
                    <a:pt x="471" y="79"/>
                  </a:lnTo>
                  <a:lnTo>
                    <a:pt x="444" y="59"/>
                  </a:lnTo>
                  <a:lnTo>
                    <a:pt x="417" y="42"/>
                  </a:lnTo>
                  <a:lnTo>
                    <a:pt x="390" y="28"/>
                  </a:lnTo>
                  <a:lnTo>
                    <a:pt x="361" y="15"/>
                  </a:lnTo>
                  <a:lnTo>
                    <a:pt x="333" y="7"/>
                  </a:lnTo>
                  <a:lnTo>
                    <a:pt x="303" y="1"/>
                  </a:lnTo>
                  <a:lnTo>
                    <a:pt x="273" y="0"/>
                  </a:lnTo>
                  <a:lnTo>
                    <a:pt x="258" y="0"/>
                  </a:lnTo>
                  <a:lnTo>
                    <a:pt x="231" y="1"/>
                  </a:lnTo>
                  <a:lnTo>
                    <a:pt x="206" y="4"/>
                  </a:lnTo>
                  <a:lnTo>
                    <a:pt x="182" y="11"/>
                  </a:lnTo>
                  <a:lnTo>
                    <a:pt x="158" y="19"/>
                  </a:lnTo>
                  <a:lnTo>
                    <a:pt x="135" y="31"/>
                  </a:lnTo>
                  <a:lnTo>
                    <a:pt x="114" y="45"/>
                  </a:lnTo>
                  <a:lnTo>
                    <a:pt x="94" y="60"/>
                  </a:lnTo>
                  <a:lnTo>
                    <a:pt x="76" y="77"/>
                  </a:lnTo>
                  <a:lnTo>
                    <a:pt x="74" y="77"/>
                  </a:lnTo>
                  <a:lnTo>
                    <a:pt x="57" y="96"/>
                  </a:lnTo>
                  <a:lnTo>
                    <a:pt x="43" y="117"/>
                  </a:lnTo>
                  <a:lnTo>
                    <a:pt x="31" y="138"/>
                  </a:lnTo>
                  <a:lnTo>
                    <a:pt x="19" y="161"/>
                  </a:lnTo>
                  <a:lnTo>
                    <a:pt x="11" y="183"/>
                  </a:lnTo>
                  <a:lnTo>
                    <a:pt x="4" y="207"/>
                  </a:lnTo>
                  <a:lnTo>
                    <a:pt x="0" y="233"/>
                  </a:lnTo>
                  <a:lnTo>
                    <a:pt x="0" y="1161"/>
                  </a:lnTo>
                  <a:lnTo>
                    <a:pt x="258" y="1161"/>
                  </a:lnTo>
                  <a:lnTo>
                    <a:pt x="259" y="1160"/>
                  </a:lnTo>
                  <a:lnTo>
                    <a:pt x="259" y="276"/>
                  </a:lnTo>
                  <a:lnTo>
                    <a:pt x="261" y="269"/>
                  </a:lnTo>
                  <a:lnTo>
                    <a:pt x="265" y="261"/>
                  </a:lnTo>
                  <a:lnTo>
                    <a:pt x="265" y="262"/>
                  </a:lnTo>
                  <a:lnTo>
                    <a:pt x="265" y="261"/>
                  </a:lnTo>
                  <a:lnTo>
                    <a:pt x="265" y="262"/>
                  </a:lnTo>
                  <a:lnTo>
                    <a:pt x="268" y="259"/>
                  </a:lnTo>
                  <a:lnTo>
                    <a:pt x="316" y="259"/>
                  </a:lnTo>
                  <a:lnTo>
                    <a:pt x="1048" y="1061"/>
                  </a:lnTo>
                  <a:lnTo>
                    <a:pt x="1048" y="1060"/>
                  </a:lnTo>
                  <a:lnTo>
                    <a:pt x="1064" y="1079"/>
                  </a:lnTo>
                  <a:lnTo>
                    <a:pt x="1064" y="1081"/>
                  </a:lnTo>
                  <a:lnTo>
                    <a:pt x="1083" y="1098"/>
                  </a:lnTo>
                  <a:lnTo>
                    <a:pt x="1106" y="1112"/>
                  </a:lnTo>
                  <a:lnTo>
                    <a:pt x="1130" y="1124"/>
                  </a:lnTo>
                  <a:lnTo>
                    <a:pt x="1157" y="1134"/>
                  </a:lnTo>
                  <a:lnTo>
                    <a:pt x="1185" y="1144"/>
                  </a:lnTo>
                  <a:lnTo>
                    <a:pt x="1244" y="1161"/>
                  </a:lnTo>
                  <a:lnTo>
                    <a:pt x="1285" y="1161"/>
                  </a:lnTo>
                  <a:lnTo>
                    <a:pt x="1311" y="1160"/>
                  </a:lnTo>
                  <a:close/>
                  <a:moveTo>
                    <a:pt x="1285" y="1160"/>
                  </a:moveTo>
                  <a:lnTo>
                    <a:pt x="1244" y="1160"/>
                  </a:lnTo>
                  <a:lnTo>
                    <a:pt x="1185" y="1143"/>
                  </a:lnTo>
                  <a:lnTo>
                    <a:pt x="1157" y="1133"/>
                  </a:lnTo>
                  <a:lnTo>
                    <a:pt x="1130" y="1123"/>
                  </a:lnTo>
                  <a:lnTo>
                    <a:pt x="1106" y="1110"/>
                  </a:lnTo>
                  <a:lnTo>
                    <a:pt x="1083" y="1096"/>
                  </a:lnTo>
                  <a:lnTo>
                    <a:pt x="1064" y="1079"/>
                  </a:lnTo>
                  <a:lnTo>
                    <a:pt x="1065" y="1079"/>
                  </a:lnTo>
                  <a:lnTo>
                    <a:pt x="1064" y="1079"/>
                  </a:lnTo>
                  <a:lnTo>
                    <a:pt x="1065" y="1079"/>
                  </a:lnTo>
                  <a:lnTo>
                    <a:pt x="1050" y="1060"/>
                  </a:lnTo>
                  <a:lnTo>
                    <a:pt x="1048" y="1060"/>
                  </a:lnTo>
                  <a:lnTo>
                    <a:pt x="316" y="258"/>
                  </a:lnTo>
                  <a:lnTo>
                    <a:pt x="268" y="258"/>
                  </a:lnTo>
                  <a:lnTo>
                    <a:pt x="265" y="261"/>
                  </a:lnTo>
                  <a:lnTo>
                    <a:pt x="263" y="261"/>
                  </a:lnTo>
                  <a:lnTo>
                    <a:pt x="259" y="269"/>
                  </a:lnTo>
                  <a:lnTo>
                    <a:pt x="258" y="276"/>
                  </a:lnTo>
                  <a:lnTo>
                    <a:pt x="258" y="1160"/>
                  </a:lnTo>
                  <a:lnTo>
                    <a:pt x="0" y="1160"/>
                  </a:lnTo>
                  <a:lnTo>
                    <a:pt x="1" y="1160"/>
                  </a:lnTo>
                  <a:lnTo>
                    <a:pt x="1" y="233"/>
                  </a:lnTo>
                  <a:lnTo>
                    <a:pt x="5" y="207"/>
                  </a:lnTo>
                  <a:lnTo>
                    <a:pt x="12" y="183"/>
                  </a:lnTo>
                  <a:lnTo>
                    <a:pt x="21" y="161"/>
                  </a:lnTo>
                  <a:lnTo>
                    <a:pt x="32" y="138"/>
                  </a:lnTo>
                  <a:lnTo>
                    <a:pt x="45" y="117"/>
                  </a:lnTo>
                  <a:lnTo>
                    <a:pt x="59" y="96"/>
                  </a:lnTo>
                  <a:lnTo>
                    <a:pt x="76" y="77"/>
                  </a:lnTo>
                  <a:lnTo>
                    <a:pt x="76" y="79"/>
                  </a:lnTo>
                  <a:lnTo>
                    <a:pt x="76" y="77"/>
                  </a:lnTo>
                  <a:lnTo>
                    <a:pt x="76" y="79"/>
                  </a:lnTo>
                  <a:lnTo>
                    <a:pt x="94" y="62"/>
                  </a:lnTo>
                  <a:lnTo>
                    <a:pt x="114" y="46"/>
                  </a:lnTo>
                  <a:lnTo>
                    <a:pt x="135" y="32"/>
                  </a:lnTo>
                  <a:lnTo>
                    <a:pt x="158" y="21"/>
                  </a:lnTo>
                  <a:lnTo>
                    <a:pt x="182" y="12"/>
                  </a:lnTo>
                  <a:lnTo>
                    <a:pt x="206" y="5"/>
                  </a:lnTo>
                  <a:lnTo>
                    <a:pt x="231" y="2"/>
                  </a:lnTo>
                  <a:lnTo>
                    <a:pt x="258" y="1"/>
                  </a:lnTo>
                  <a:lnTo>
                    <a:pt x="273" y="1"/>
                  </a:lnTo>
                  <a:lnTo>
                    <a:pt x="303" y="2"/>
                  </a:lnTo>
                  <a:lnTo>
                    <a:pt x="333" y="8"/>
                  </a:lnTo>
                  <a:lnTo>
                    <a:pt x="361" y="17"/>
                  </a:lnTo>
                  <a:lnTo>
                    <a:pt x="390" y="29"/>
                  </a:lnTo>
                  <a:lnTo>
                    <a:pt x="417" y="43"/>
                  </a:lnTo>
                  <a:lnTo>
                    <a:pt x="444" y="60"/>
                  </a:lnTo>
                  <a:lnTo>
                    <a:pt x="471" y="80"/>
                  </a:lnTo>
                  <a:lnTo>
                    <a:pt x="495" y="101"/>
                  </a:lnTo>
                  <a:lnTo>
                    <a:pt x="1227" y="882"/>
                  </a:lnTo>
                  <a:lnTo>
                    <a:pt x="1227" y="880"/>
                  </a:lnTo>
                  <a:lnTo>
                    <a:pt x="1227" y="887"/>
                  </a:lnTo>
                  <a:lnTo>
                    <a:pt x="1229" y="893"/>
                  </a:lnTo>
                  <a:lnTo>
                    <a:pt x="1236" y="900"/>
                  </a:lnTo>
                  <a:lnTo>
                    <a:pt x="1242" y="901"/>
                  </a:lnTo>
                  <a:lnTo>
                    <a:pt x="1244" y="903"/>
                  </a:lnTo>
                  <a:lnTo>
                    <a:pt x="1253" y="901"/>
                  </a:lnTo>
                  <a:lnTo>
                    <a:pt x="1260" y="899"/>
                  </a:lnTo>
                  <a:lnTo>
                    <a:pt x="1267" y="894"/>
                  </a:lnTo>
                  <a:lnTo>
                    <a:pt x="1273" y="889"/>
                  </a:lnTo>
                  <a:lnTo>
                    <a:pt x="1274" y="889"/>
                  </a:lnTo>
                  <a:lnTo>
                    <a:pt x="1282" y="875"/>
                  </a:lnTo>
                  <a:lnTo>
                    <a:pt x="1285" y="868"/>
                  </a:lnTo>
                  <a:lnTo>
                    <a:pt x="1287" y="859"/>
                  </a:lnTo>
                  <a:lnTo>
                    <a:pt x="1287" y="0"/>
                  </a:lnTo>
                  <a:lnTo>
                    <a:pt x="1285" y="0"/>
                  </a:lnTo>
                  <a:lnTo>
                    <a:pt x="1285" y="1"/>
                  </a:lnTo>
                  <a:lnTo>
                    <a:pt x="1524" y="1"/>
                  </a:lnTo>
                  <a:lnTo>
                    <a:pt x="1524" y="0"/>
                  </a:lnTo>
                  <a:lnTo>
                    <a:pt x="1524" y="901"/>
                  </a:lnTo>
                  <a:lnTo>
                    <a:pt x="1522" y="927"/>
                  </a:lnTo>
                  <a:lnTo>
                    <a:pt x="1518" y="952"/>
                  </a:lnTo>
                  <a:lnTo>
                    <a:pt x="1512" y="976"/>
                  </a:lnTo>
                  <a:lnTo>
                    <a:pt x="1505" y="1000"/>
                  </a:lnTo>
                  <a:lnTo>
                    <a:pt x="1496" y="1021"/>
                  </a:lnTo>
                  <a:lnTo>
                    <a:pt x="1484" y="1044"/>
                  </a:lnTo>
                  <a:lnTo>
                    <a:pt x="1470" y="1064"/>
                  </a:lnTo>
                  <a:lnTo>
                    <a:pt x="1456" y="1082"/>
                  </a:lnTo>
                  <a:lnTo>
                    <a:pt x="1439" y="1099"/>
                  </a:lnTo>
                  <a:lnTo>
                    <a:pt x="1439" y="1098"/>
                  </a:lnTo>
                  <a:lnTo>
                    <a:pt x="1439" y="1099"/>
                  </a:lnTo>
                  <a:lnTo>
                    <a:pt x="1439" y="1098"/>
                  </a:lnTo>
                  <a:lnTo>
                    <a:pt x="1422" y="1113"/>
                  </a:lnTo>
                  <a:lnTo>
                    <a:pt x="1402" y="1127"/>
                  </a:lnTo>
                  <a:lnTo>
                    <a:pt x="1381" y="1139"/>
                  </a:lnTo>
                  <a:lnTo>
                    <a:pt x="1359" y="1147"/>
                  </a:lnTo>
                  <a:lnTo>
                    <a:pt x="1335" y="1154"/>
                  </a:lnTo>
                  <a:lnTo>
                    <a:pt x="1311" y="1158"/>
                  </a:lnTo>
                  <a:lnTo>
                    <a:pt x="1285" y="1160"/>
                  </a:lnTo>
                  <a:close/>
                </a:path>
              </a:pathLst>
            </a:custGeom>
            <a:solidFill>
              <a:srgbClr val="000000"/>
            </a:solidFill>
            <a:ln w="0">
              <a:solidFill>
                <a:srgbClr val="000000"/>
              </a:solidFill>
              <a:prstDash val="solid"/>
              <a:round/>
              <a:headEnd/>
              <a:tailEnd/>
            </a:ln>
          </p:spPr>
          <p:txBody>
            <a:bodyPr/>
            <a:lstStyle/>
            <a:p>
              <a:endParaRPr lang="es-ES" dirty="0">
                <a:solidFill>
                  <a:srgbClr val="000000"/>
                </a:solidFill>
                <a:latin typeface="Futura Book" pitchFamily="34" charset="0"/>
              </a:endParaRPr>
            </a:p>
          </p:txBody>
        </p:sp>
        <p:sp>
          <p:nvSpPr>
            <p:cNvPr id="1075" name="Freeform 51"/>
            <p:cNvSpPr>
              <a:spLocks/>
            </p:cNvSpPr>
            <p:nvPr userDrawn="1"/>
          </p:nvSpPr>
          <p:spPr bwMode="auto">
            <a:xfrm>
              <a:off x="1313" y="247"/>
              <a:ext cx="675" cy="294"/>
            </a:xfrm>
            <a:custGeom>
              <a:avLst/>
              <a:gdLst/>
              <a:ahLst/>
              <a:cxnLst>
                <a:cxn ang="0">
                  <a:pos x="1444" y="701"/>
                </a:cxn>
                <a:cxn ang="0">
                  <a:pos x="1483" y="712"/>
                </a:cxn>
                <a:cxn ang="0">
                  <a:pos x="1511" y="748"/>
                </a:cxn>
                <a:cxn ang="0">
                  <a:pos x="1523" y="801"/>
                </a:cxn>
                <a:cxn ang="0">
                  <a:pos x="1511" y="854"/>
                </a:cxn>
                <a:cxn ang="0">
                  <a:pos x="1483" y="889"/>
                </a:cxn>
                <a:cxn ang="0">
                  <a:pos x="1444" y="901"/>
                </a:cxn>
                <a:cxn ang="0">
                  <a:pos x="275" y="899"/>
                </a:cxn>
                <a:cxn ang="0">
                  <a:pos x="247" y="879"/>
                </a:cxn>
                <a:cxn ang="0">
                  <a:pos x="237" y="838"/>
                </a:cxn>
                <a:cxn ang="0">
                  <a:pos x="0" y="0"/>
                </a:cxn>
                <a:cxn ang="0">
                  <a:pos x="3" y="866"/>
                </a:cxn>
                <a:cxn ang="0">
                  <a:pos x="28" y="959"/>
                </a:cxn>
                <a:cxn ang="0">
                  <a:pos x="76" y="1040"/>
                </a:cxn>
                <a:cxn ang="0">
                  <a:pos x="142" y="1103"/>
                </a:cxn>
                <a:cxn ang="0">
                  <a:pos x="223" y="1144"/>
                </a:cxn>
                <a:cxn ang="0">
                  <a:pos x="316" y="1160"/>
                </a:cxn>
                <a:cxn ang="0">
                  <a:pos x="1513" y="1156"/>
                </a:cxn>
                <a:cxn ang="0">
                  <a:pos x="1600" y="1127"/>
                </a:cxn>
                <a:cxn ang="0">
                  <a:pos x="1674" y="1074"/>
                </a:cxn>
                <a:cxn ang="0">
                  <a:pos x="1732" y="1002"/>
                </a:cxn>
                <a:cxn ang="0">
                  <a:pos x="1768" y="914"/>
                </a:cxn>
                <a:cxn ang="0">
                  <a:pos x="1781" y="817"/>
                </a:cxn>
                <a:cxn ang="0">
                  <a:pos x="1777" y="732"/>
                </a:cxn>
                <a:cxn ang="0">
                  <a:pos x="1749" y="643"/>
                </a:cxn>
                <a:cxn ang="0">
                  <a:pos x="1698" y="568"/>
                </a:cxn>
                <a:cxn ang="0">
                  <a:pos x="1630" y="509"/>
                </a:cxn>
                <a:cxn ang="0">
                  <a:pos x="1550" y="472"/>
                </a:cxn>
                <a:cxn ang="0">
                  <a:pos x="1465" y="458"/>
                </a:cxn>
                <a:cxn ang="0">
                  <a:pos x="706" y="454"/>
                </a:cxn>
                <a:cxn ang="0">
                  <a:pos x="667" y="437"/>
                </a:cxn>
                <a:cxn ang="0">
                  <a:pos x="645" y="409"/>
                </a:cxn>
                <a:cxn ang="0">
                  <a:pos x="635" y="376"/>
                </a:cxn>
                <a:cxn ang="0">
                  <a:pos x="632" y="337"/>
                </a:cxn>
                <a:cxn ang="0">
                  <a:pos x="645" y="300"/>
                </a:cxn>
                <a:cxn ang="0">
                  <a:pos x="680" y="271"/>
                </a:cxn>
                <a:cxn ang="0">
                  <a:pos x="732" y="258"/>
                </a:cxn>
                <a:cxn ang="0">
                  <a:pos x="1940" y="1160"/>
                </a:cxn>
                <a:cxn ang="0">
                  <a:pos x="2178" y="258"/>
                </a:cxn>
                <a:cxn ang="0">
                  <a:pos x="2673" y="0"/>
                </a:cxn>
                <a:cxn ang="0">
                  <a:pos x="648" y="4"/>
                </a:cxn>
                <a:cxn ang="0">
                  <a:pos x="560" y="32"/>
                </a:cxn>
                <a:cxn ang="0">
                  <a:pos x="487" y="83"/>
                </a:cxn>
                <a:cxn ang="0">
                  <a:pos x="429" y="152"/>
                </a:cxn>
                <a:cxn ang="0">
                  <a:pos x="392" y="234"/>
                </a:cxn>
                <a:cxn ang="0">
                  <a:pos x="380" y="321"/>
                </a:cxn>
                <a:cxn ang="0">
                  <a:pos x="384" y="432"/>
                </a:cxn>
                <a:cxn ang="0">
                  <a:pos x="413" y="527"/>
                </a:cxn>
                <a:cxn ang="0">
                  <a:pos x="470" y="608"/>
                </a:cxn>
                <a:cxn ang="0">
                  <a:pos x="549" y="666"/>
                </a:cxn>
                <a:cxn ang="0">
                  <a:pos x="643" y="697"/>
                </a:cxn>
              </a:cxnLst>
              <a:rect l="0" t="0" r="r" b="b"/>
              <a:pathLst>
                <a:path w="2673" h="1160">
                  <a:moveTo>
                    <a:pt x="696" y="701"/>
                  </a:moveTo>
                  <a:lnTo>
                    <a:pt x="1444" y="701"/>
                  </a:lnTo>
                  <a:lnTo>
                    <a:pt x="1465" y="704"/>
                  </a:lnTo>
                  <a:lnTo>
                    <a:pt x="1483" y="712"/>
                  </a:lnTo>
                  <a:lnTo>
                    <a:pt x="1499" y="728"/>
                  </a:lnTo>
                  <a:lnTo>
                    <a:pt x="1511" y="748"/>
                  </a:lnTo>
                  <a:lnTo>
                    <a:pt x="1520" y="772"/>
                  </a:lnTo>
                  <a:lnTo>
                    <a:pt x="1523" y="801"/>
                  </a:lnTo>
                  <a:lnTo>
                    <a:pt x="1520" y="828"/>
                  </a:lnTo>
                  <a:lnTo>
                    <a:pt x="1511" y="854"/>
                  </a:lnTo>
                  <a:lnTo>
                    <a:pt x="1499" y="873"/>
                  </a:lnTo>
                  <a:lnTo>
                    <a:pt x="1483" y="889"/>
                  </a:lnTo>
                  <a:lnTo>
                    <a:pt x="1465" y="899"/>
                  </a:lnTo>
                  <a:lnTo>
                    <a:pt x="1444" y="901"/>
                  </a:lnTo>
                  <a:lnTo>
                    <a:pt x="295" y="901"/>
                  </a:lnTo>
                  <a:lnTo>
                    <a:pt x="275" y="899"/>
                  </a:lnTo>
                  <a:lnTo>
                    <a:pt x="258" y="892"/>
                  </a:lnTo>
                  <a:lnTo>
                    <a:pt x="247" y="879"/>
                  </a:lnTo>
                  <a:lnTo>
                    <a:pt x="240" y="861"/>
                  </a:lnTo>
                  <a:lnTo>
                    <a:pt x="237" y="838"/>
                  </a:lnTo>
                  <a:lnTo>
                    <a:pt x="237" y="0"/>
                  </a:lnTo>
                  <a:lnTo>
                    <a:pt x="0" y="0"/>
                  </a:lnTo>
                  <a:lnTo>
                    <a:pt x="0" y="817"/>
                  </a:lnTo>
                  <a:lnTo>
                    <a:pt x="3" y="866"/>
                  </a:lnTo>
                  <a:lnTo>
                    <a:pt x="13" y="914"/>
                  </a:lnTo>
                  <a:lnTo>
                    <a:pt x="28" y="959"/>
                  </a:lnTo>
                  <a:lnTo>
                    <a:pt x="49" y="1002"/>
                  </a:lnTo>
                  <a:lnTo>
                    <a:pt x="76" y="1040"/>
                  </a:lnTo>
                  <a:lnTo>
                    <a:pt x="107" y="1074"/>
                  </a:lnTo>
                  <a:lnTo>
                    <a:pt x="142" y="1103"/>
                  </a:lnTo>
                  <a:lnTo>
                    <a:pt x="181" y="1127"/>
                  </a:lnTo>
                  <a:lnTo>
                    <a:pt x="223" y="1144"/>
                  </a:lnTo>
                  <a:lnTo>
                    <a:pt x="268" y="1156"/>
                  </a:lnTo>
                  <a:lnTo>
                    <a:pt x="316" y="1160"/>
                  </a:lnTo>
                  <a:lnTo>
                    <a:pt x="1465" y="1160"/>
                  </a:lnTo>
                  <a:lnTo>
                    <a:pt x="1513" y="1156"/>
                  </a:lnTo>
                  <a:lnTo>
                    <a:pt x="1558" y="1144"/>
                  </a:lnTo>
                  <a:lnTo>
                    <a:pt x="1600" y="1127"/>
                  </a:lnTo>
                  <a:lnTo>
                    <a:pt x="1638" y="1103"/>
                  </a:lnTo>
                  <a:lnTo>
                    <a:pt x="1674" y="1074"/>
                  </a:lnTo>
                  <a:lnTo>
                    <a:pt x="1705" y="1040"/>
                  </a:lnTo>
                  <a:lnTo>
                    <a:pt x="1732" y="1002"/>
                  </a:lnTo>
                  <a:lnTo>
                    <a:pt x="1753" y="959"/>
                  </a:lnTo>
                  <a:lnTo>
                    <a:pt x="1768" y="914"/>
                  </a:lnTo>
                  <a:lnTo>
                    <a:pt x="1778" y="866"/>
                  </a:lnTo>
                  <a:lnTo>
                    <a:pt x="1781" y="817"/>
                  </a:lnTo>
                  <a:lnTo>
                    <a:pt x="1781" y="780"/>
                  </a:lnTo>
                  <a:lnTo>
                    <a:pt x="1777" y="732"/>
                  </a:lnTo>
                  <a:lnTo>
                    <a:pt x="1767" y="687"/>
                  </a:lnTo>
                  <a:lnTo>
                    <a:pt x="1749" y="643"/>
                  </a:lnTo>
                  <a:lnTo>
                    <a:pt x="1726" y="604"/>
                  </a:lnTo>
                  <a:lnTo>
                    <a:pt x="1698" y="568"/>
                  </a:lnTo>
                  <a:lnTo>
                    <a:pt x="1665" y="537"/>
                  </a:lnTo>
                  <a:lnTo>
                    <a:pt x="1630" y="509"/>
                  </a:lnTo>
                  <a:lnTo>
                    <a:pt x="1590" y="488"/>
                  </a:lnTo>
                  <a:lnTo>
                    <a:pt x="1550" y="472"/>
                  </a:lnTo>
                  <a:lnTo>
                    <a:pt x="1507" y="461"/>
                  </a:lnTo>
                  <a:lnTo>
                    <a:pt x="1465" y="458"/>
                  </a:lnTo>
                  <a:lnTo>
                    <a:pt x="732" y="458"/>
                  </a:lnTo>
                  <a:lnTo>
                    <a:pt x="706" y="454"/>
                  </a:lnTo>
                  <a:lnTo>
                    <a:pt x="684" y="447"/>
                  </a:lnTo>
                  <a:lnTo>
                    <a:pt x="667" y="437"/>
                  </a:lnTo>
                  <a:lnTo>
                    <a:pt x="655" y="424"/>
                  </a:lnTo>
                  <a:lnTo>
                    <a:pt x="645" y="409"/>
                  </a:lnTo>
                  <a:lnTo>
                    <a:pt x="639" y="393"/>
                  </a:lnTo>
                  <a:lnTo>
                    <a:pt x="635" y="376"/>
                  </a:lnTo>
                  <a:lnTo>
                    <a:pt x="632" y="358"/>
                  </a:lnTo>
                  <a:lnTo>
                    <a:pt x="632" y="337"/>
                  </a:lnTo>
                  <a:lnTo>
                    <a:pt x="635" y="319"/>
                  </a:lnTo>
                  <a:lnTo>
                    <a:pt x="645" y="300"/>
                  </a:lnTo>
                  <a:lnTo>
                    <a:pt x="660" y="283"/>
                  </a:lnTo>
                  <a:lnTo>
                    <a:pt x="680" y="271"/>
                  </a:lnTo>
                  <a:lnTo>
                    <a:pt x="706" y="261"/>
                  </a:lnTo>
                  <a:lnTo>
                    <a:pt x="732" y="258"/>
                  </a:lnTo>
                  <a:lnTo>
                    <a:pt x="1940" y="258"/>
                  </a:lnTo>
                  <a:lnTo>
                    <a:pt x="1940" y="1160"/>
                  </a:lnTo>
                  <a:lnTo>
                    <a:pt x="2178" y="1160"/>
                  </a:lnTo>
                  <a:lnTo>
                    <a:pt x="2178" y="258"/>
                  </a:lnTo>
                  <a:lnTo>
                    <a:pt x="2673" y="258"/>
                  </a:lnTo>
                  <a:lnTo>
                    <a:pt x="2673" y="0"/>
                  </a:lnTo>
                  <a:lnTo>
                    <a:pt x="696" y="0"/>
                  </a:lnTo>
                  <a:lnTo>
                    <a:pt x="648" y="4"/>
                  </a:lnTo>
                  <a:lnTo>
                    <a:pt x="602" y="14"/>
                  </a:lnTo>
                  <a:lnTo>
                    <a:pt x="560" y="32"/>
                  </a:lnTo>
                  <a:lnTo>
                    <a:pt x="522" y="55"/>
                  </a:lnTo>
                  <a:lnTo>
                    <a:pt x="487" y="83"/>
                  </a:lnTo>
                  <a:lnTo>
                    <a:pt x="456" y="115"/>
                  </a:lnTo>
                  <a:lnTo>
                    <a:pt x="429" y="152"/>
                  </a:lnTo>
                  <a:lnTo>
                    <a:pt x="408" y="192"/>
                  </a:lnTo>
                  <a:lnTo>
                    <a:pt x="392" y="234"/>
                  </a:lnTo>
                  <a:lnTo>
                    <a:pt x="382" y="278"/>
                  </a:lnTo>
                  <a:lnTo>
                    <a:pt x="380" y="321"/>
                  </a:lnTo>
                  <a:lnTo>
                    <a:pt x="380" y="379"/>
                  </a:lnTo>
                  <a:lnTo>
                    <a:pt x="384" y="432"/>
                  </a:lnTo>
                  <a:lnTo>
                    <a:pt x="395" y="481"/>
                  </a:lnTo>
                  <a:lnTo>
                    <a:pt x="413" y="527"/>
                  </a:lnTo>
                  <a:lnTo>
                    <a:pt x="439" y="570"/>
                  </a:lnTo>
                  <a:lnTo>
                    <a:pt x="470" y="608"/>
                  </a:lnTo>
                  <a:lnTo>
                    <a:pt x="507" y="639"/>
                  </a:lnTo>
                  <a:lnTo>
                    <a:pt x="549" y="666"/>
                  </a:lnTo>
                  <a:lnTo>
                    <a:pt x="594" y="684"/>
                  </a:lnTo>
                  <a:lnTo>
                    <a:pt x="643" y="697"/>
                  </a:lnTo>
                  <a:lnTo>
                    <a:pt x="696" y="701"/>
                  </a:lnTo>
                  <a:close/>
                </a:path>
              </a:pathLst>
            </a:custGeom>
            <a:solidFill>
              <a:srgbClr val="000000"/>
            </a:solidFill>
            <a:ln w="0">
              <a:solidFill>
                <a:srgbClr val="000000"/>
              </a:solidFill>
              <a:prstDash val="solid"/>
              <a:round/>
              <a:headEnd/>
              <a:tailEnd/>
            </a:ln>
          </p:spPr>
          <p:txBody>
            <a:bodyPr/>
            <a:lstStyle/>
            <a:p>
              <a:endParaRPr lang="es-ES" dirty="0">
                <a:solidFill>
                  <a:srgbClr val="000000"/>
                </a:solidFill>
                <a:latin typeface="Futura Book" pitchFamily="34" charset="0"/>
              </a:endParaRPr>
            </a:p>
          </p:txBody>
        </p:sp>
        <p:sp>
          <p:nvSpPr>
            <p:cNvPr id="1076" name="Freeform 52"/>
            <p:cNvSpPr>
              <a:spLocks noEditPoints="1"/>
            </p:cNvSpPr>
            <p:nvPr userDrawn="1"/>
          </p:nvSpPr>
          <p:spPr bwMode="auto">
            <a:xfrm>
              <a:off x="1313" y="247"/>
              <a:ext cx="676" cy="294"/>
            </a:xfrm>
            <a:custGeom>
              <a:avLst/>
              <a:gdLst/>
              <a:ahLst/>
              <a:cxnLst>
                <a:cxn ang="0">
                  <a:pos x="1509" y="742"/>
                </a:cxn>
                <a:cxn ang="0">
                  <a:pos x="1509" y="859"/>
                </a:cxn>
                <a:cxn ang="0">
                  <a:pos x="1473" y="893"/>
                </a:cxn>
                <a:cxn ang="0">
                  <a:pos x="261" y="892"/>
                </a:cxn>
                <a:cxn ang="0">
                  <a:pos x="238" y="854"/>
                </a:cxn>
                <a:cxn ang="0">
                  <a:pos x="13" y="917"/>
                </a:cxn>
                <a:cxn ang="0">
                  <a:pos x="113" y="1081"/>
                </a:cxn>
                <a:cxn ang="0">
                  <a:pos x="284" y="1158"/>
                </a:cxn>
                <a:cxn ang="0">
                  <a:pos x="1590" y="1133"/>
                </a:cxn>
                <a:cxn ang="0">
                  <a:pos x="1729" y="1006"/>
                </a:cxn>
                <a:cxn ang="0">
                  <a:pos x="1782" y="817"/>
                </a:cxn>
                <a:cxn ang="0">
                  <a:pos x="1740" y="626"/>
                </a:cxn>
                <a:cxn ang="0">
                  <a:pos x="1634" y="512"/>
                </a:cxn>
                <a:cxn ang="0">
                  <a:pos x="1465" y="458"/>
                </a:cxn>
                <a:cxn ang="0">
                  <a:pos x="655" y="423"/>
                </a:cxn>
                <a:cxn ang="0">
                  <a:pos x="646" y="409"/>
                </a:cxn>
                <a:cxn ang="0">
                  <a:pos x="641" y="309"/>
                </a:cxn>
                <a:cxn ang="0">
                  <a:pos x="660" y="283"/>
                </a:cxn>
                <a:cxn ang="0">
                  <a:pos x="1940" y="259"/>
                </a:cxn>
                <a:cxn ang="0">
                  <a:pos x="2178" y="258"/>
                </a:cxn>
                <a:cxn ang="0">
                  <a:pos x="663" y="1"/>
                </a:cxn>
                <a:cxn ang="0">
                  <a:pos x="492" y="77"/>
                </a:cxn>
                <a:cxn ang="0">
                  <a:pos x="404" y="201"/>
                </a:cxn>
                <a:cxn ang="0">
                  <a:pos x="381" y="413"/>
                </a:cxn>
                <a:cxn ang="0">
                  <a:pos x="450" y="585"/>
                </a:cxn>
                <a:cxn ang="0">
                  <a:pos x="600" y="687"/>
                </a:cxn>
                <a:cxn ang="0">
                  <a:pos x="663" y="698"/>
                </a:cxn>
                <a:cxn ang="0">
                  <a:pos x="492" y="628"/>
                </a:cxn>
                <a:cxn ang="0">
                  <a:pos x="471" y="608"/>
                </a:cxn>
                <a:cxn ang="0">
                  <a:pos x="387" y="444"/>
                </a:cxn>
                <a:cxn ang="0">
                  <a:pos x="394" y="231"/>
                </a:cxn>
                <a:cxn ang="0">
                  <a:pos x="470" y="100"/>
                </a:cxn>
                <a:cxn ang="0">
                  <a:pos x="570" y="28"/>
                </a:cxn>
                <a:cxn ang="0">
                  <a:pos x="2673" y="0"/>
                </a:cxn>
                <a:cxn ang="0">
                  <a:pos x="1942" y="258"/>
                </a:cxn>
                <a:cxn ang="0">
                  <a:pos x="648" y="296"/>
                </a:cxn>
                <a:cxn ang="0">
                  <a:pos x="638" y="393"/>
                </a:cxn>
                <a:cxn ang="0">
                  <a:pos x="718" y="457"/>
                </a:cxn>
                <a:cxn ang="0">
                  <a:pos x="1581" y="484"/>
                </a:cxn>
                <a:cxn ang="0">
                  <a:pos x="1682" y="553"/>
                </a:cxn>
                <a:cxn ang="0">
                  <a:pos x="1764" y="684"/>
                </a:cxn>
                <a:cxn ang="0">
                  <a:pos x="1774" y="885"/>
                </a:cxn>
                <a:cxn ang="0">
                  <a:pos x="1689" y="1058"/>
                </a:cxn>
                <a:cxn ang="0">
                  <a:pos x="1668" y="1079"/>
                </a:cxn>
                <a:cxn ang="0">
                  <a:pos x="1497" y="1157"/>
                </a:cxn>
                <a:cxn ang="0">
                  <a:pos x="190" y="1132"/>
                </a:cxn>
                <a:cxn ang="0">
                  <a:pos x="113" y="1079"/>
                </a:cxn>
                <a:cxn ang="0">
                  <a:pos x="38" y="978"/>
                </a:cxn>
                <a:cxn ang="0">
                  <a:pos x="1" y="0"/>
                </a:cxn>
                <a:cxn ang="0">
                  <a:pos x="240" y="866"/>
                </a:cxn>
                <a:cxn ang="0">
                  <a:pos x="295" y="903"/>
                </a:cxn>
                <a:cxn ang="0">
                  <a:pos x="1500" y="873"/>
                </a:cxn>
                <a:cxn ang="0">
                  <a:pos x="1517" y="759"/>
                </a:cxn>
                <a:cxn ang="0">
                  <a:pos x="1444" y="701"/>
                </a:cxn>
              </a:cxnLst>
              <a:rect l="0" t="0" r="r" b="b"/>
              <a:pathLst>
                <a:path w="2674" h="1161">
                  <a:moveTo>
                    <a:pt x="1444" y="702"/>
                  </a:moveTo>
                  <a:lnTo>
                    <a:pt x="1459" y="704"/>
                  </a:lnTo>
                  <a:lnTo>
                    <a:pt x="1473" y="708"/>
                  </a:lnTo>
                  <a:lnTo>
                    <a:pt x="1487" y="717"/>
                  </a:lnTo>
                  <a:lnTo>
                    <a:pt x="1499" y="728"/>
                  </a:lnTo>
                  <a:lnTo>
                    <a:pt x="1509" y="742"/>
                  </a:lnTo>
                  <a:lnTo>
                    <a:pt x="1516" y="759"/>
                  </a:lnTo>
                  <a:lnTo>
                    <a:pt x="1520" y="779"/>
                  </a:lnTo>
                  <a:lnTo>
                    <a:pt x="1523" y="801"/>
                  </a:lnTo>
                  <a:lnTo>
                    <a:pt x="1520" y="822"/>
                  </a:lnTo>
                  <a:lnTo>
                    <a:pt x="1516" y="841"/>
                  </a:lnTo>
                  <a:lnTo>
                    <a:pt x="1509" y="859"/>
                  </a:lnTo>
                  <a:lnTo>
                    <a:pt x="1499" y="873"/>
                  </a:lnTo>
                  <a:lnTo>
                    <a:pt x="1486" y="885"/>
                  </a:lnTo>
                  <a:lnTo>
                    <a:pt x="1487" y="885"/>
                  </a:lnTo>
                  <a:lnTo>
                    <a:pt x="1486" y="885"/>
                  </a:lnTo>
                  <a:lnTo>
                    <a:pt x="1487" y="885"/>
                  </a:lnTo>
                  <a:lnTo>
                    <a:pt x="1473" y="893"/>
                  </a:lnTo>
                  <a:lnTo>
                    <a:pt x="1459" y="899"/>
                  </a:lnTo>
                  <a:lnTo>
                    <a:pt x="1444" y="901"/>
                  </a:lnTo>
                  <a:lnTo>
                    <a:pt x="295" y="901"/>
                  </a:lnTo>
                  <a:lnTo>
                    <a:pt x="282" y="900"/>
                  </a:lnTo>
                  <a:lnTo>
                    <a:pt x="271" y="897"/>
                  </a:lnTo>
                  <a:lnTo>
                    <a:pt x="261" y="892"/>
                  </a:lnTo>
                  <a:lnTo>
                    <a:pt x="252" y="885"/>
                  </a:lnTo>
                  <a:lnTo>
                    <a:pt x="252" y="886"/>
                  </a:lnTo>
                  <a:lnTo>
                    <a:pt x="252" y="885"/>
                  </a:lnTo>
                  <a:lnTo>
                    <a:pt x="252" y="886"/>
                  </a:lnTo>
                  <a:lnTo>
                    <a:pt x="241" y="866"/>
                  </a:lnTo>
                  <a:lnTo>
                    <a:pt x="238" y="854"/>
                  </a:lnTo>
                  <a:lnTo>
                    <a:pt x="238" y="0"/>
                  </a:lnTo>
                  <a:lnTo>
                    <a:pt x="0" y="0"/>
                  </a:lnTo>
                  <a:lnTo>
                    <a:pt x="0" y="817"/>
                  </a:lnTo>
                  <a:lnTo>
                    <a:pt x="1" y="851"/>
                  </a:lnTo>
                  <a:lnTo>
                    <a:pt x="6" y="885"/>
                  </a:lnTo>
                  <a:lnTo>
                    <a:pt x="13" y="917"/>
                  </a:lnTo>
                  <a:lnTo>
                    <a:pt x="24" y="948"/>
                  </a:lnTo>
                  <a:lnTo>
                    <a:pt x="37" y="978"/>
                  </a:lnTo>
                  <a:lnTo>
                    <a:pt x="52" y="1006"/>
                  </a:lnTo>
                  <a:lnTo>
                    <a:pt x="70" y="1033"/>
                  </a:lnTo>
                  <a:lnTo>
                    <a:pt x="90" y="1058"/>
                  </a:lnTo>
                  <a:lnTo>
                    <a:pt x="113" y="1081"/>
                  </a:lnTo>
                  <a:lnTo>
                    <a:pt x="137" y="1100"/>
                  </a:lnTo>
                  <a:lnTo>
                    <a:pt x="164" y="1119"/>
                  </a:lnTo>
                  <a:lnTo>
                    <a:pt x="190" y="1133"/>
                  </a:lnTo>
                  <a:lnTo>
                    <a:pt x="220" y="1144"/>
                  </a:lnTo>
                  <a:lnTo>
                    <a:pt x="251" y="1153"/>
                  </a:lnTo>
                  <a:lnTo>
                    <a:pt x="284" y="1158"/>
                  </a:lnTo>
                  <a:lnTo>
                    <a:pt x="316" y="1161"/>
                  </a:lnTo>
                  <a:lnTo>
                    <a:pt x="1465" y="1161"/>
                  </a:lnTo>
                  <a:lnTo>
                    <a:pt x="1497" y="1158"/>
                  </a:lnTo>
                  <a:lnTo>
                    <a:pt x="1530" y="1153"/>
                  </a:lnTo>
                  <a:lnTo>
                    <a:pt x="1561" y="1144"/>
                  </a:lnTo>
                  <a:lnTo>
                    <a:pt x="1590" y="1133"/>
                  </a:lnTo>
                  <a:lnTo>
                    <a:pt x="1617" y="1119"/>
                  </a:lnTo>
                  <a:lnTo>
                    <a:pt x="1644" y="1100"/>
                  </a:lnTo>
                  <a:lnTo>
                    <a:pt x="1668" y="1081"/>
                  </a:lnTo>
                  <a:lnTo>
                    <a:pt x="1691" y="1058"/>
                  </a:lnTo>
                  <a:lnTo>
                    <a:pt x="1710" y="1033"/>
                  </a:lnTo>
                  <a:lnTo>
                    <a:pt x="1729" y="1006"/>
                  </a:lnTo>
                  <a:lnTo>
                    <a:pt x="1744" y="978"/>
                  </a:lnTo>
                  <a:lnTo>
                    <a:pt x="1757" y="948"/>
                  </a:lnTo>
                  <a:lnTo>
                    <a:pt x="1768" y="917"/>
                  </a:lnTo>
                  <a:lnTo>
                    <a:pt x="1775" y="885"/>
                  </a:lnTo>
                  <a:lnTo>
                    <a:pt x="1780" y="851"/>
                  </a:lnTo>
                  <a:lnTo>
                    <a:pt x="1782" y="817"/>
                  </a:lnTo>
                  <a:lnTo>
                    <a:pt x="1782" y="780"/>
                  </a:lnTo>
                  <a:lnTo>
                    <a:pt x="1780" y="748"/>
                  </a:lnTo>
                  <a:lnTo>
                    <a:pt x="1775" y="715"/>
                  </a:lnTo>
                  <a:lnTo>
                    <a:pt x="1765" y="684"/>
                  </a:lnTo>
                  <a:lnTo>
                    <a:pt x="1754" y="655"/>
                  </a:lnTo>
                  <a:lnTo>
                    <a:pt x="1740" y="626"/>
                  </a:lnTo>
                  <a:lnTo>
                    <a:pt x="1723" y="599"/>
                  </a:lnTo>
                  <a:lnTo>
                    <a:pt x="1705" y="575"/>
                  </a:lnTo>
                  <a:lnTo>
                    <a:pt x="1684" y="551"/>
                  </a:lnTo>
                  <a:lnTo>
                    <a:pt x="1682" y="551"/>
                  </a:lnTo>
                  <a:lnTo>
                    <a:pt x="1660" y="530"/>
                  </a:lnTo>
                  <a:lnTo>
                    <a:pt x="1634" y="512"/>
                  </a:lnTo>
                  <a:lnTo>
                    <a:pt x="1609" y="496"/>
                  </a:lnTo>
                  <a:lnTo>
                    <a:pt x="1581" y="482"/>
                  </a:lnTo>
                  <a:lnTo>
                    <a:pt x="1552" y="472"/>
                  </a:lnTo>
                  <a:lnTo>
                    <a:pt x="1524" y="464"/>
                  </a:lnTo>
                  <a:lnTo>
                    <a:pt x="1494" y="460"/>
                  </a:lnTo>
                  <a:lnTo>
                    <a:pt x="1465" y="458"/>
                  </a:lnTo>
                  <a:lnTo>
                    <a:pt x="732" y="458"/>
                  </a:lnTo>
                  <a:lnTo>
                    <a:pt x="718" y="456"/>
                  </a:lnTo>
                  <a:lnTo>
                    <a:pt x="706" y="454"/>
                  </a:lnTo>
                  <a:lnTo>
                    <a:pt x="684" y="447"/>
                  </a:lnTo>
                  <a:lnTo>
                    <a:pt x="667" y="436"/>
                  </a:lnTo>
                  <a:lnTo>
                    <a:pt x="655" y="423"/>
                  </a:lnTo>
                  <a:lnTo>
                    <a:pt x="655" y="424"/>
                  </a:lnTo>
                  <a:lnTo>
                    <a:pt x="656" y="424"/>
                  </a:lnTo>
                  <a:lnTo>
                    <a:pt x="655" y="423"/>
                  </a:lnTo>
                  <a:lnTo>
                    <a:pt x="655" y="424"/>
                  </a:lnTo>
                  <a:lnTo>
                    <a:pt x="656" y="424"/>
                  </a:lnTo>
                  <a:lnTo>
                    <a:pt x="646" y="409"/>
                  </a:lnTo>
                  <a:lnTo>
                    <a:pt x="639" y="393"/>
                  </a:lnTo>
                  <a:lnTo>
                    <a:pt x="635" y="376"/>
                  </a:lnTo>
                  <a:lnTo>
                    <a:pt x="634" y="358"/>
                  </a:lnTo>
                  <a:lnTo>
                    <a:pt x="634" y="337"/>
                  </a:lnTo>
                  <a:lnTo>
                    <a:pt x="635" y="323"/>
                  </a:lnTo>
                  <a:lnTo>
                    <a:pt x="641" y="309"/>
                  </a:lnTo>
                  <a:lnTo>
                    <a:pt x="649" y="296"/>
                  </a:lnTo>
                  <a:lnTo>
                    <a:pt x="662" y="283"/>
                  </a:lnTo>
                  <a:lnTo>
                    <a:pt x="660" y="283"/>
                  </a:lnTo>
                  <a:lnTo>
                    <a:pt x="660" y="285"/>
                  </a:lnTo>
                  <a:lnTo>
                    <a:pt x="662" y="283"/>
                  </a:lnTo>
                  <a:lnTo>
                    <a:pt x="660" y="283"/>
                  </a:lnTo>
                  <a:lnTo>
                    <a:pt x="660" y="285"/>
                  </a:lnTo>
                  <a:lnTo>
                    <a:pt x="676" y="273"/>
                  </a:lnTo>
                  <a:lnTo>
                    <a:pt x="693" y="266"/>
                  </a:lnTo>
                  <a:lnTo>
                    <a:pt x="711" y="261"/>
                  </a:lnTo>
                  <a:lnTo>
                    <a:pt x="732" y="259"/>
                  </a:lnTo>
                  <a:lnTo>
                    <a:pt x="1940" y="259"/>
                  </a:lnTo>
                  <a:lnTo>
                    <a:pt x="1940" y="258"/>
                  </a:lnTo>
                  <a:lnTo>
                    <a:pt x="1940" y="1161"/>
                  </a:lnTo>
                  <a:lnTo>
                    <a:pt x="2178" y="1161"/>
                  </a:lnTo>
                  <a:lnTo>
                    <a:pt x="2179" y="1160"/>
                  </a:lnTo>
                  <a:lnTo>
                    <a:pt x="2179" y="258"/>
                  </a:lnTo>
                  <a:lnTo>
                    <a:pt x="2178" y="258"/>
                  </a:lnTo>
                  <a:lnTo>
                    <a:pt x="2178" y="259"/>
                  </a:lnTo>
                  <a:lnTo>
                    <a:pt x="2673" y="259"/>
                  </a:lnTo>
                  <a:lnTo>
                    <a:pt x="2674" y="258"/>
                  </a:lnTo>
                  <a:lnTo>
                    <a:pt x="2674" y="0"/>
                  </a:lnTo>
                  <a:lnTo>
                    <a:pt x="696" y="0"/>
                  </a:lnTo>
                  <a:lnTo>
                    <a:pt x="663" y="1"/>
                  </a:lnTo>
                  <a:lnTo>
                    <a:pt x="631" y="7"/>
                  </a:lnTo>
                  <a:lnTo>
                    <a:pt x="600" y="15"/>
                  </a:lnTo>
                  <a:lnTo>
                    <a:pt x="570" y="26"/>
                  </a:lnTo>
                  <a:lnTo>
                    <a:pt x="543" y="41"/>
                  </a:lnTo>
                  <a:lnTo>
                    <a:pt x="516" y="58"/>
                  </a:lnTo>
                  <a:lnTo>
                    <a:pt x="492" y="77"/>
                  </a:lnTo>
                  <a:lnTo>
                    <a:pt x="470" y="98"/>
                  </a:lnTo>
                  <a:lnTo>
                    <a:pt x="470" y="100"/>
                  </a:lnTo>
                  <a:lnTo>
                    <a:pt x="450" y="122"/>
                  </a:lnTo>
                  <a:lnTo>
                    <a:pt x="432" y="148"/>
                  </a:lnTo>
                  <a:lnTo>
                    <a:pt x="416" y="175"/>
                  </a:lnTo>
                  <a:lnTo>
                    <a:pt x="404" y="201"/>
                  </a:lnTo>
                  <a:lnTo>
                    <a:pt x="392" y="231"/>
                  </a:lnTo>
                  <a:lnTo>
                    <a:pt x="385" y="261"/>
                  </a:lnTo>
                  <a:lnTo>
                    <a:pt x="381" y="290"/>
                  </a:lnTo>
                  <a:lnTo>
                    <a:pt x="380" y="321"/>
                  </a:lnTo>
                  <a:lnTo>
                    <a:pt x="380" y="379"/>
                  </a:lnTo>
                  <a:lnTo>
                    <a:pt x="381" y="413"/>
                  </a:lnTo>
                  <a:lnTo>
                    <a:pt x="385" y="444"/>
                  </a:lnTo>
                  <a:lnTo>
                    <a:pt x="392" y="475"/>
                  </a:lnTo>
                  <a:lnTo>
                    <a:pt x="404" y="505"/>
                  </a:lnTo>
                  <a:lnTo>
                    <a:pt x="416" y="533"/>
                  </a:lnTo>
                  <a:lnTo>
                    <a:pt x="432" y="560"/>
                  </a:lnTo>
                  <a:lnTo>
                    <a:pt x="450" y="585"/>
                  </a:lnTo>
                  <a:lnTo>
                    <a:pt x="470" y="608"/>
                  </a:lnTo>
                  <a:lnTo>
                    <a:pt x="492" y="629"/>
                  </a:lnTo>
                  <a:lnTo>
                    <a:pt x="516" y="647"/>
                  </a:lnTo>
                  <a:lnTo>
                    <a:pt x="543" y="663"/>
                  </a:lnTo>
                  <a:lnTo>
                    <a:pt x="570" y="677"/>
                  </a:lnTo>
                  <a:lnTo>
                    <a:pt x="600" y="687"/>
                  </a:lnTo>
                  <a:lnTo>
                    <a:pt x="631" y="695"/>
                  </a:lnTo>
                  <a:lnTo>
                    <a:pt x="663" y="700"/>
                  </a:lnTo>
                  <a:lnTo>
                    <a:pt x="696" y="702"/>
                  </a:lnTo>
                  <a:lnTo>
                    <a:pt x="1444" y="702"/>
                  </a:lnTo>
                  <a:close/>
                  <a:moveTo>
                    <a:pt x="696" y="701"/>
                  </a:moveTo>
                  <a:lnTo>
                    <a:pt x="663" y="698"/>
                  </a:lnTo>
                  <a:lnTo>
                    <a:pt x="631" y="694"/>
                  </a:lnTo>
                  <a:lnTo>
                    <a:pt x="600" y="686"/>
                  </a:lnTo>
                  <a:lnTo>
                    <a:pt x="570" y="676"/>
                  </a:lnTo>
                  <a:lnTo>
                    <a:pt x="543" y="662"/>
                  </a:lnTo>
                  <a:lnTo>
                    <a:pt x="516" y="646"/>
                  </a:lnTo>
                  <a:lnTo>
                    <a:pt x="492" y="628"/>
                  </a:lnTo>
                  <a:lnTo>
                    <a:pt x="470" y="607"/>
                  </a:lnTo>
                  <a:lnTo>
                    <a:pt x="470" y="608"/>
                  </a:lnTo>
                  <a:lnTo>
                    <a:pt x="471" y="608"/>
                  </a:lnTo>
                  <a:lnTo>
                    <a:pt x="470" y="607"/>
                  </a:lnTo>
                  <a:lnTo>
                    <a:pt x="470" y="608"/>
                  </a:lnTo>
                  <a:lnTo>
                    <a:pt x="471" y="608"/>
                  </a:lnTo>
                  <a:lnTo>
                    <a:pt x="451" y="585"/>
                  </a:lnTo>
                  <a:lnTo>
                    <a:pt x="433" y="560"/>
                  </a:lnTo>
                  <a:lnTo>
                    <a:pt x="418" y="533"/>
                  </a:lnTo>
                  <a:lnTo>
                    <a:pt x="405" y="505"/>
                  </a:lnTo>
                  <a:lnTo>
                    <a:pt x="394" y="475"/>
                  </a:lnTo>
                  <a:lnTo>
                    <a:pt x="387" y="444"/>
                  </a:lnTo>
                  <a:lnTo>
                    <a:pt x="382" y="413"/>
                  </a:lnTo>
                  <a:lnTo>
                    <a:pt x="381" y="379"/>
                  </a:lnTo>
                  <a:lnTo>
                    <a:pt x="381" y="321"/>
                  </a:lnTo>
                  <a:lnTo>
                    <a:pt x="382" y="290"/>
                  </a:lnTo>
                  <a:lnTo>
                    <a:pt x="387" y="261"/>
                  </a:lnTo>
                  <a:lnTo>
                    <a:pt x="394" y="231"/>
                  </a:lnTo>
                  <a:lnTo>
                    <a:pt x="405" y="201"/>
                  </a:lnTo>
                  <a:lnTo>
                    <a:pt x="418" y="175"/>
                  </a:lnTo>
                  <a:lnTo>
                    <a:pt x="433" y="148"/>
                  </a:lnTo>
                  <a:lnTo>
                    <a:pt x="451" y="122"/>
                  </a:lnTo>
                  <a:lnTo>
                    <a:pt x="471" y="100"/>
                  </a:lnTo>
                  <a:lnTo>
                    <a:pt x="470" y="100"/>
                  </a:lnTo>
                  <a:lnTo>
                    <a:pt x="471" y="100"/>
                  </a:lnTo>
                  <a:lnTo>
                    <a:pt x="470" y="100"/>
                  </a:lnTo>
                  <a:lnTo>
                    <a:pt x="492" y="79"/>
                  </a:lnTo>
                  <a:lnTo>
                    <a:pt x="516" y="59"/>
                  </a:lnTo>
                  <a:lnTo>
                    <a:pt x="543" y="42"/>
                  </a:lnTo>
                  <a:lnTo>
                    <a:pt x="570" y="28"/>
                  </a:lnTo>
                  <a:lnTo>
                    <a:pt x="600" y="17"/>
                  </a:lnTo>
                  <a:lnTo>
                    <a:pt x="631" y="8"/>
                  </a:lnTo>
                  <a:lnTo>
                    <a:pt x="663" y="2"/>
                  </a:lnTo>
                  <a:lnTo>
                    <a:pt x="696" y="1"/>
                  </a:lnTo>
                  <a:lnTo>
                    <a:pt x="2673" y="1"/>
                  </a:lnTo>
                  <a:lnTo>
                    <a:pt x="2673" y="0"/>
                  </a:lnTo>
                  <a:lnTo>
                    <a:pt x="2673" y="258"/>
                  </a:lnTo>
                  <a:lnTo>
                    <a:pt x="2178" y="258"/>
                  </a:lnTo>
                  <a:lnTo>
                    <a:pt x="2178" y="1160"/>
                  </a:lnTo>
                  <a:lnTo>
                    <a:pt x="1940" y="1160"/>
                  </a:lnTo>
                  <a:lnTo>
                    <a:pt x="1942" y="1160"/>
                  </a:lnTo>
                  <a:lnTo>
                    <a:pt x="1942" y="258"/>
                  </a:lnTo>
                  <a:lnTo>
                    <a:pt x="732" y="258"/>
                  </a:lnTo>
                  <a:lnTo>
                    <a:pt x="711" y="259"/>
                  </a:lnTo>
                  <a:lnTo>
                    <a:pt x="693" y="265"/>
                  </a:lnTo>
                  <a:lnTo>
                    <a:pt x="676" y="272"/>
                  </a:lnTo>
                  <a:lnTo>
                    <a:pt x="660" y="283"/>
                  </a:lnTo>
                  <a:lnTo>
                    <a:pt x="648" y="296"/>
                  </a:lnTo>
                  <a:lnTo>
                    <a:pt x="639" y="309"/>
                  </a:lnTo>
                  <a:lnTo>
                    <a:pt x="634" y="323"/>
                  </a:lnTo>
                  <a:lnTo>
                    <a:pt x="632" y="337"/>
                  </a:lnTo>
                  <a:lnTo>
                    <a:pt x="632" y="358"/>
                  </a:lnTo>
                  <a:lnTo>
                    <a:pt x="634" y="376"/>
                  </a:lnTo>
                  <a:lnTo>
                    <a:pt x="638" y="393"/>
                  </a:lnTo>
                  <a:lnTo>
                    <a:pt x="645" y="409"/>
                  </a:lnTo>
                  <a:lnTo>
                    <a:pt x="655" y="424"/>
                  </a:lnTo>
                  <a:lnTo>
                    <a:pt x="667" y="437"/>
                  </a:lnTo>
                  <a:lnTo>
                    <a:pt x="684" y="448"/>
                  </a:lnTo>
                  <a:lnTo>
                    <a:pt x="706" y="456"/>
                  </a:lnTo>
                  <a:lnTo>
                    <a:pt x="718" y="457"/>
                  </a:lnTo>
                  <a:lnTo>
                    <a:pt x="732" y="460"/>
                  </a:lnTo>
                  <a:lnTo>
                    <a:pt x="1465" y="460"/>
                  </a:lnTo>
                  <a:lnTo>
                    <a:pt x="1494" y="461"/>
                  </a:lnTo>
                  <a:lnTo>
                    <a:pt x="1524" y="465"/>
                  </a:lnTo>
                  <a:lnTo>
                    <a:pt x="1552" y="474"/>
                  </a:lnTo>
                  <a:lnTo>
                    <a:pt x="1581" y="484"/>
                  </a:lnTo>
                  <a:lnTo>
                    <a:pt x="1609" y="498"/>
                  </a:lnTo>
                  <a:lnTo>
                    <a:pt x="1634" y="513"/>
                  </a:lnTo>
                  <a:lnTo>
                    <a:pt x="1660" y="532"/>
                  </a:lnTo>
                  <a:lnTo>
                    <a:pt x="1682" y="553"/>
                  </a:lnTo>
                  <a:lnTo>
                    <a:pt x="1682" y="551"/>
                  </a:lnTo>
                  <a:lnTo>
                    <a:pt x="1682" y="553"/>
                  </a:lnTo>
                  <a:lnTo>
                    <a:pt x="1682" y="551"/>
                  </a:lnTo>
                  <a:lnTo>
                    <a:pt x="1703" y="575"/>
                  </a:lnTo>
                  <a:lnTo>
                    <a:pt x="1722" y="599"/>
                  </a:lnTo>
                  <a:lnTo>
                    <a:pt x="1739" y="626"/>
                  </a:lnTo>
                  <a:lnTo>
                    <a:pt x="1753" y="655"/>
                  </a:lnTo>
                  <a:lnTo>
                    <a:pt x="1764" y="684"/>
                  </a:lnTo>
                  <a:lnTo>
                    <a:pt x="1774" y="715"/>
                  </a:lnTo>
                  <a:lnTo>
                    <a:pt x="1778" y="748"/>
                  </a:lnTo>
                  <a:lnTo>
                    <a:pt x="1781" y="780"/>
                  </a:lnTo>
                  <a:lnTo>
                    <a:pt x="1781" y="817"/>
                  </a:lnTo>
                  <a:lnTo>
                    <a:pt x="1778" y="851"/>
                  </a:lnTo>
                  <a:lnTo>
                    <a:pt x="1774" y="885"/>
                  </a:lnTo>
                  <a:lnTo>
                    <a:pt x="1767" y="917"/>
                  </a:lnTo>
                  <a:lnTo>
                    <a:pt x="1756" y="948"/>
                  </a:lnTo>
                  <a:lnTo>
                    <a:pt x="1743" y="978"/>
                  </a:lnTo>
                  <a:lnTo>
                    <a:pt x="1727" y="1006"/>
                  </a:lnTo>
                  <a:lnTo>
                    <a:pt x="1709" y="1033"/>
                  </a:lnTo>
                  <a:lnTo>
                    <a:pt x="1689" y="1058"/>
                  </a:lnTo>
                  <a:lnTo>
                    <a:pt x="1667" y="1081"/>
                  </a:lnTo>
                  <a:lnTo>
                    <a:pt x="1668" y="1081"/>
                  </a:lnTo>
                  <a:lnTo>
                    <a:pt x="1668" y="1079"/>
                  </a:lnTo>
                  <a:lnTo>
                    <a:pt x="1667" y="1081"/>
                  </a:lnTo>
                  <a:lnTo>
                    <a:pt x="1668" y="1081"/>
                  </a:lnTo>
                  <a:lnTo>
                    <a:pt x="1668" y="1079"/>
                  </a:lnTo>
                  <a:lnTo>
                    <a:pt x="1644" y="1099"/>
                  </a:lnTo>
                  <a:lnTo>
                    <a:pt x="1617" y="1117"/>
                  </a:lnTo>
                  <a:lnTo>
                    <a:pt x="1590" y="1132"/>
                  </a:lnTo>
                  <a:lnTo>
                    <a:pt x="1561" y="1143"/>
                  </a:lnTo>
                  <a:lnTo>
                    <a:pt x="1530" y="1151"/>
                  </a:lnTo>
                  <a:lnTo>
                    <a:pt x="1497" y="1157"/>
                  </a:lnTo>
                  <a:lnTo>
                    <a:pt x="1465" y="1160"/>
                  </a:lnTo>
                  <a:lnTo>
                    <a:pt x="316" y="1160"/>
                  </a:lnTo>
                  <a:lnTo>
                    <a:pt x="284" y="1157"/>
                  </a:lnTo>
                  <a:lnTo>
                    <a:pt x="251" y="1151"/>
                  </a:lnTo>
                  <a:lnTo>
                    <a:pt x="220" y="1143"/>
                  </a:lnTo>
                  <a:lnTo>
                    <a:pt x="190" y="1132"/>
                  </a:lnTo>
                  <a:lnTo>
                    <a:pt x="164" y="1117"/>
                  </a:lnTo>
                  <a:lnTo>
                    <a:pt x="137" y="1099"/>
                  </a:lnTo>
                  <a:lnTo>
                    <a:pt x="113" y="1079"/>
                  </a:lnTo>
                  <a:lnTo>
                    <a:pt x="113" y="1081"/>
                  </a:lnTo>
                  <a:lnTo>
                    <a:pt x="114" y="1081"/>
                  </a:lnTo>
                  <a:lnTo>
                    <a:pt x="113" y="1079"/>
                  </a:lnTo>
                  <a:lnTo>
                    <a:pt x="113" y="1081"/>
                  </a:lnTo>
                  <a:lnTo>
                    <a:pt x="114" y="1081"/>
                  </a:lnTo>
                  <a:lnTo>
                    <a:pt x="92" y="1058"/>
                  </a:lnTo>
                  <a:lnTo>
                    <a:pt x="72" y="1033"/>
                  </a:lnTo>
                  <a:lnTo>
                    <a:pt x="53" y="1006"/>
                  </a:lnTo>
                  <a:lnTo>
                    <a:pt x="38" y="978"/>
                  </a:lnTo>
                  <a:lnTo>
                    <a:pt x="25" y="948"/>
                  </a:lnTo>
                  <a:lnTo>
                    <a:pt x="14" y="917"/>
                  </a:lnTo>
                  <a:lnTo>
                    <a:pt x="7" y="885"/>
                  </a:lnTo>
                  <a:lnTo>
                    <a:pt x="3" y="851"/>
                  </a:lnTo>
                  <a:lnTo>
                    <a:pt x="1" y="817"/>
                  </a:lnTo>
                  <a:lnTo>
                    <a:pt x="1" y="0"/>
                  </a:lnTo>
                  <a:lnTo>
                    <a:pt x="0" y="0"/>
                  </a:lnTo>
                  <a:lnTo>
                    <a:pt x="0" y="1"/>
                  </a:lnTo>
                  <a:lnTo>
                    <a:pt x="237" y="1"/>
                  </a:lnTo>
                  <a:lnTo>
                    <a:pt x="237" y="0"/>
                  </a:lnTo>
                  <a:lnTo>
                    <a:pt x="237" y="854"/>
                  </a:lnTo>
                  <a:lnTo>
                    <a:pt x="240" y="866"/>
                  </a:lnTo>
                  <a:lnTo>
                    <a:pt x="251" y="886"/>
                  </a:lnTo>
                  <a:lnTo>
                    <a:pt x="252" y="886"/>
                  </a:lnTo>
                  <a:lnTo>
                    <a:pt x="261" y="893"/>
                  </a:lnTo>
                  <a:lnTo>
                    <a:pt x="271" y="899"/>
                  </a:lnTo>
                  <a:lnTo>
                    <a:pt x="282" y="901"/>
                  </a:lnTo>
                  <a:lnTo>
                    <a:pt x="295" y="903"/>
                  </a:lnTo>
                  <a:lnTo>
                    <a:pt x="1444" y="903"/>
                  </a:lnTo>
                  <a:lnTo>
                    <a:pt x="1459" y="900"/>
                  </a:lnTo>
                  <a:lnTo>
                    <a:pt x="1473" y="894"/>
                  </a:lnTo>
                  <a:lnTo>
                    <a:pt x="1487" y="886"/>
                  </a:lnTo>
                  <a:lnTo>
                    <a:pt x="1487" y="885"/>
                  </a:lnTo>
                  <a:lnTo>
                    <a:pt x="1500" y="873"/>
                  </a:lnTo>
                  <a:lnTo>
                    <a:pt x="1510" y="859"/>
                  </a:lnTo>
                  <a:lnTo>
                    <a:pt x="1517" y="841"/>
                  </a:lnTo>
                  <a:lnTo>
                    <a:pt x="1521" y="822"/>
                  </a:lnTo>
                  <a:lnTo>
                    <a:pt x="1524" y="801"/>
                  </a:lnTo>
                  <a:lnTo>
                    <a:pt x="1521" y="779"/>
                  </a:lnTo>
                  <a:lnTo>
                    <a:pt x="1517" y="759"/>
                  </a:lnTo>
                  <a:lnTo>
                    <a:pt x="1510" y="742"/>
                  </a:lnTo>
                  <a:lnTo>
                    <a:pt x="1500" y="728"/>
                  </a:lnTo>
                  <a:lnTo>
                    <a:pt x="1487" y="715"/>
                  </a:lnTo>
                  <a:lnTo>
                    <a:pt x="1473" y="707"/>
                  </a:lnTo>
                  <a:lnTo>
                    <a:pt x="1459" y="702"/>
                  </a:lnTo>
                  <a:lnTo>
                    <a:pt x="1444" y="701"/>
                  </a:lnTo>
                  <a:lnTo>
                    <a:pt x="696" y="701"/>
                  </a:lnTo>
                  <a:close/>
                </a:path>
              </a:pathLst>
            </a:custGeom>
            <a:solidFill>
              <a:srgbClr val="000000"/>
            </a:solidFill>
            <a:ln w="0">
              <a:solidFill>
                <a:srgbClr val="000000"/>
              </a:solidFill>
              <a:prstDash val="solid"/>
              <a:round/>
              <a:headEnd/>
              <a:tailEnd/>
            </a:ln>
          </p:spPr>
          <p:txBody>
            <a:bodyPr/>
            <a:lstStyle/>
            <a:p>
              <a:endParaRPr lang="es-ES" dirty="0">
                <a:solidFill>
                  <a:srgbClr val="000000"/>
                </a:solidFill>
                <a:latin typeface="Futura Book" pitchFamily="34" charset="0"/>
              </a:endParaRPr>
            </a:p>
          </p:txBody>
        </p:sp>
        <p:sp>
          <p:nvSpPr>
            <p:cNvPr id="1077" name="Text Box 53"/>
            <p:cNvSpPr txBox="1">
              <a:spLocks noChangeArrowheads="1"/>
            </p:cNvSpPr>
            <p:nvPr userDrawn="1"/>
          </p:nvSpPr>
          <p:spPr bwMode="auto">
            <a:xfrm>
              <a:off x="814" y="598"/>
              <a:ext cx="2613" cy="335"/>
            </a:xfrm>
            <a:prstGeom prst="rect">
              <a:avLst/>
            </a:prstGeom>
            <a:noFill/>
            <a:ln w="9525">
              <a:noFill/>
              <a:miter lim="800000"/>
              <a:headEnd/>
              <a:tailEnd/>
            </a:ln>
            <a:effectLst/>
          </p:spPr>
          <p:txBody>
            <a:bodyPr wrap="none">
              <a:spAutoFit/>
            </a:bodyPr>
            <a:lstStyle/>
            <a:p>
              <a:r>
                <a:rPr lang="es-ES" sz="1200" dirty="0">
                  <a:solidFill>
                    <a:srgbClr val="0A7CB8"/>
                  </a:solidFill>
                  <a:latin typeface="Futura Book" pitchFamily="34" charset="0"/>
                </a:rPr>
                <a:t>Global Standards </a:t>
              </a:r>
              <a:r>
                <a:rPr lang="es-ES" sz="1200" dirty="0" err="1">
                  <a:solidFill>
                    <a:srgbClr val="0A7CB8"/>
                  </a:solidFill>
                  <a:latin typeface="Futura Book" pitchFamily="34" charset="0"/>
                </a:rPr>
                <a:t>Information</a:t>
              </a:r>
              <a:endParaRPr lang="es-ES" sz="1200" dirty="0">
                <a:solidFill>
                  <a:srgbClr val="0A7CB8"/>
                </a:solidFill>
                <a:latin typeface="Futura Book" pitchFamily="34" charset="0"/>
              </a:endParaRPr>
            </a:p>
          </p:txBody>
        </p:sp>
      </p:grpSp>
    </p:spTree>
    <p:extLst>
      <p:ext uri="{BB962C8B-B14F-4D97-AF65-F5344CB8AC3E}">
        <p14:creationId xmlns:p14="http://schemas.microsoft.com/office/powerpoint/2010/main" val="409349822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Lst>
  <p:transition>
    <p:fade/>
  </p:transition>
  <p:hf hdr="0" ftr="0" dt="0"/>
  <p:txStyles>
    <p:titleStyle>
      <a:lvl1pPr algn="l" rtl="0" fontAlgn="base">
        <a:spcBef>
          <a:spcPct val="0"/>
        </a:spcBef>
        <a:spcAft>
          <a:spcPct val="0"/>
        </a:spcAft>
        <a:defRPr lang="es-ES_tradnl" sz="2400" dirty="0" smtClean="0">
          <a:solidFill>
            <a:schemeClr val="bg1"/>
          </a:solidFill>
          <a:latin typeface="+mj-lt"/>
          <a:ea typeface="+mj-ea"/>
          <a:cs typeface="+mj-cs"/>
        </a:defRPr>
      </a:lvl1pPr>
      <a:lvl2pPr algn="l" rtl="0" fontAlgn="base">
        <a:spcBef>
          <a:spcPct val="0"/>
        </a:spcBef>
        <a:spcAft>
          <a:spcPct val="0"/>
        </a:spcAft>
        <a:defRPr sz="2800">
          <a:solidFill>
            <a:schemeClr val="bg1"/>
          </a:solidFill>
          <a:latin typeface="Futura Book" pitchFamily="34" charset="0"/>
        </a:defRPr>
      </a:lvl2pPr>
      <a:lvl3pPr algn="l" rtl="0" fontAlgn="base">
        <a:spcBef>
          <a:spcPct val="0"/>
        </a:spcBef>
        <a:spcAft>
          <a:spcPct val="0"/>
        </a:spcAft>
        <a:defRPr sz="2800">
          <a:solidFill>
            <a:schemeClr val="bg1"/>
          </a:solidFill>
          <a:latin typeface="Futura Book" pitchFamily="34" charset="0"/>
        </a:defRPr>
      </a:lvl3pPr>
      <a:lvl4pPr algn="l" rtl="0" fontAlgn="base">
        <a:spcBef>
          <a:spcPct val="0"/>
        </a:spcBef>
        <a:spcAft>
          <a:spcPct val="0"/>
        </a:spcAft>
        <a:defRPr sz="2800">
          <a:solidFill>
            <a:schemeClr val="bg1"/>
          </a:solidFill>
          <a:latin typeface="Futura Book" pitchFamily="34" charset="0"/>
        </a:defRPr>
      </a:lvl4pPr>
      <a:lvl5pPr algn="l" rtl="0" fontAlgn="base">
        <a:spcBef>
          <a:spcPct val="0"/>
        </a:spcBef>
        <a:spcAft>
          <a:spcPct val="0"/>
        </a:spcAft>
        <a:defRPr sz="2800">
          <a:solidFill>
            <a:schemeClr val="bg1"/>
          </a:solidFill>
          <a:latin typeface="Futura Book" pitchFamily="34" charset="0"/>
        </a:defRPr>
      </a:lvl5pPr>
      <a:lvl6pPr marL="457200" algn="l" rtl="0" fontAlgn="base">
        <a:spcBef>
          <a:spcPct val="0"/>
        </a:spcBef>
        <a:spcAft>
          <a:spcPct val="0"/>
        </a:spcAft>
        <a:defRPr sz="2800">
          <a:solidFill>
            <a:schemeClr val="bg1"/>
          </a:solidFill>
          <a:latin typeface="Futura Book" pitchFamily="34" charset="0"/>
        </a:defRPr>
      </a:lvl6pPr>
      <a:lvl7pPr marL="914400" algn="l" rtl="0" fontAlgn="base">
        <a:spcBef>
          <a:spcPct val="0"/>
        </a:spcBef>
        <a:spcAft>
          <a:spcPct val="0"/>
        </a:spcAft>
        <a:defRPr sz="2800">
          <a:solidFill>
            <a:schemeClr val="bg1"/>
          </a:solidFill>
          <a:latin typeface="Futura Book" pitchFamily="34" charset="0"/>
        </a:defRPr>
      </a:lvl7pPr>
      <a:lvl8pPr marL="1371600" algn="l" rtl="0" fontAlgn="base">
        <a:spcBef>
          <a:spcPct val="0"/>
        </a:spcBef>
        <a:spcAft>
          <a:spcPct val="0"/>
        </a:spcAft>
        <a:defRPr sz="2800">
          <a:solidFill>
            <a:schemeClr val="bg1"/>
          </a:solidFill>
          <a:latin typeface="Futura Book" pitchFamily="34" charset="0"/>
        </a:defRPr>
      </a:lvl8pPr>
      <a:lvl9pPr marL="1828800" algn="l" rtl="0" fontAlgn="base">
        <a:spcBef>
          <a:spcPct val="0"/>
        </a:spcBef>
        <a:spcAft>
          <a:spcPct val="0"/>
        </a:spcAft>
        <a:defRPr sz="2800">
          <a:solidFill>
            <a:schemeClr val="bg1"/>
          </a:solidFill>
          <a:latin typeface="Futura Book" pitchFamily="34" charset="0"/>
        </a:defRPr>
      </a:lvl9pPr>
    </p:titleStyle>
    <p:bodyStyle>
      <a:lvl1pPr algn="just" rtl="0" fontAlgn="base">
        <a:lnSpc>
          <a:spcPct val="120000"/>
        </a:lnSpc>
        <a:spcBef>
          <a:spcPct val="40000"/>
        </a:spcBef>
        <a:spcAft>
          <a:spcPct val="0"/>
        </a:spcAft>
        <a:buClr>
          <a:srgbClr val="0A7CB8"/>
        </a:buClr>
        <a:defRPr sz="2000" baseline="0">
          <a:solidFill>
            <a:schemeClr val="tx1"/>
          </a:solidFill>
          <a:latin typeface="+mn-lt"/>
          <a:ea typeface="+mn-ea"/>
          <a:cs typeface="+mn-cs"/>
        </a:defRPr>
      </a:lvl1pPr>
      <a:lvl2pPr marL="625475" indent="-266700" algn="just" rtl="0" fontAlgn="base">
        <a:lnSpc>
          <a:spcPct val="120000"/>
        </a:lnSpc>
        <a:spcBef>
          <a:spcPct val="40000"/>
        </a:spcBef>
        <a:spcAft>
          <a:spcPct val="0"/>
        </a:spcAft>
        <a:buClr>
          <a:srgbClr val="0A7CB8"/>
        </a:buClr>
        <a:buChar char="–"/>
        <a:defRPr sz="1900">
          <a:solidFill>
            <a:schemeClr val="bg2"/>
          </a:solidFill>
          <a:latin typeface="+mn-lt"/>
        </a:defRPr>
      </a:lvl2pPr>
      <a:lvl3pPr marL="1143000" indent="-228600" algn="just" rtl="0" fontAlgn="base">
        <a:lnSpc>
          <a:spcPct val="120000"/>
        </a:lnSpc>
        <a:spcBef>
          <a:spcPct val="40000"/>
        </a:spcBef>
        <a:spcAft>
          <a:spcPct val="0"/>
        </a:spcAft>
        <a:buClr>
          <a:srgbClr val="0A7CB8"/>
        </a:buClr>
        <a:buChar char="•"/>
        <a:defRPr>
          <a:solidFill>
            <a:schemeClr val="tx1"/>
          </a:solidFill>
          <a:latin typeface="+mn-lt"/>
        </a:defRPr>
      </a:lvl3pPr>
      <a:lvl4pPr marL="1600200" indent="-228600" algn="just" rtl="0" fontAlgn="base">
        <a:lnSpc>
          <a:spcPct val="120000"/>
        </a:lnSpc>
        <a:spcBef>
          <a:spcPct val="40000"/>
        </a:spcBef>
        <a:spcAft>
          <a:spcPct val="0"/>
        </a:spcAft>
        <a:buClr>
          <a:srgbClr val="0A7CB8"/>
        </a:buClr>
        <a:buChar char="–"/>
        <a:defRPr baseline="0">
          <a:solidFill>
            <a:schemeClr val="tx1"/>
          </a:solidFill>
          <a:latin typeface="+mn-lt"/>
        </a:defRPr>
      </a:lvl4pPr>
      <a:lvl5pPr marL="2057400" indent="-228600" algn="just" rtl="0" fontAlgn="base">
        <a:lnSpc>
          <a:spcPct val="120000"/>
        </a:lnSpc>
        <a:spcBef>
          <a:spcPct val="40000"/>
        </a:spcBef>
        <a:spcAft>
          <a:spcPct val="0"/>
        </a:spcAft>
        <a:buClr>
          <a:srgbClr val="0A7CB8"/>
        </a:buClr>
        <a:buChar char="»"/>
        <a:defRPr sz="1700">
          <a:solidFill>
            <a:schemeClr val="tx1"/>
          </a:solidFill>
          <a:latin typeface="+mn-lt"/>
        </a:defRPr>
      </a:lvl5pPr>
      <a:lvl6pPr marL="2514600" indent="-228600" algn="just" rtl="0" fontAlgn="base">
        <a:lnSpc>
          <a:spcPct val="120000"/>
        </a:lnSpc>
        <a:spcBef>
          <a:spcPct val="40000"/>
        </a:spcBef>
        <a:spcAft>
          <a:spcPct val="0"/>
        </a:spcAft>
        <a:buClr>
          <a:srgbClr val="0A7CB8"/>
        </a:buClr>
        <a:buChar char="»"/>
        <a:defRPr sz="1700">
          <a:solidFill>
            <a:schemeClr val="tx1"/>
          </a:solidFill>
          <a:latin typeface="+mn-lt"/>
        </a:defRPr>
      </a:lvl6pPr>
      <a:lvl7pPr marL="2971800" indent="-228600" algn="just" rtl="0" fontAlgn="base">
        <a:lnSpc>
          <a:spcPct val="120000"/>
        </a:lnSpc>
        <a:spcBef>
          <a:spcPct val="40000"/>
        </a:spcBef>
        <a:spcAft>
          <a:spcPct val="0"/>
        </a:spcAft>
        <a:buClr>
          <a:srgbClr val="0A7CB8"/>
        </a:buClr>
        <a:buChar char="»"/>
        <a:defRPr sz="1700">
          <a:solidFill>
            <a:schemeClr val="tx1"/>
          </a:solidFill>
          <a:latin typeface="+mn-lt"/>
        </a:defRPr>
      </a:lvl7pPr>
      <a:lvl8pPr marL="3429000" indent="-228600" algn="just" rtl="0" fontAlgn="base">
        <a:lnSpc>
          <a:spcPct val="120000"/>
        </a:lnSpc>
        <a:spcBef>
          <a:spcPct val="40000"/>
        </a:spcBef>
        <a:spcAft>
          <a:spcPct val="0"/>
        </a:spcAft>
        <a:buClr>
          <a:srgbClr val="0A7CB8"/>
        </a:buClr>
        <a:buChar char="»"/>
        <a:defRPr sz="1700">
          <a:solidFill>
            <a:schemeClr val="tx1"/>
          </a:solidFill>
          <a:latin typeface="+mn-lt"/>
        </a:defRPr>
      </a:lvl8pPr>
      <a:lvl9pPr marL="3886200" indent="-228600" algn="just" rtl="0" fontAlgn="base">
        <a:lnSpc>
          <a:spcPct val="120000"/>
        </a:lnSpc>
        <a:spcBef>
          <a:spcPct val="40000"/>
        </a:spcBef>
        <a:spcAft>
          <a:spcPct val="0"/>
        </a:spcAft>
        <a:buClr>
          <a:srgbClr val="0A7CB8"/>
        </a:buClr>
        <a:buChar char="»"/>
        <a:defRPr sz="17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7.xml"/><Relationship Id="rId1" Type="http://schemas.openxmlformats.org/officeDocument/2006/relationships/tags" Target="../tags/tag7.x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7.xml"/><Relationship Id="rId1" Type="http://schemas.openxmlformats.org/officeDocument/2006/relationships/tags" Target="../tags/tag8.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8" Type="http://schemas.openxmlformats.org/officeDocument/2006/relationships/hyperlink" Target="http://www.standards.gov/" TargetMode="External"/><Relationship Id="rId3" Type="http://schemas.openxmlformats.org/officeDocument/2006/relationships/notesSlide" Target="../notesSlides/notesSlide18.xml"/><Relationship Id="rId7" Type="http://schemas.openxmlformats.org/officeDocument/2006/relationships/hyperlink" Target="http://www.nist.gov/notifyus" TargetMode="External"/><Relationship Id="rId2" Type="http://schemas.openxmlformats.org/officeDocument/2006/relationships/slideLayout" Target="../slideLayouts/slideLayout5.xml"/><Relationship Id="rId1" Type="http://schemas.openxmlformats.org/officeDocument/2006/relationships/tags" Target="../tags/tag13.xml"/><Relationship Id="rId6" Type="http://schemas.openxmlformats.org/officeDocument/2006/relationships/hyperlink" Target="http://www.nist.gov/ncsci" TargetMode="External"/><Relationship Id="rId11" Type="http://schemas.openxmlformats.org/officeDocument/2006/relationships/hyperlink" Target="http://www.trade.gov/" TargetMode="External"/><Relationship Id="rId5" Type="http://schemas.openxmlformats.org/officeDocument/2006/relationships/hyperlink" Target="http://www.nist.gov/" TargetMode="External"/><Relationship Id="rId10" Type="http://schemas.openxmlformats.org/officeDocument/2006/relationships/hyperlink" Target="http://www.export.gov/" TargetMode="External"/><Relationship Id="rId4" Type="http://schemas.openxmlformats.org/officeDocument/2006/relationships/hyperlink" Target="http://www.commerce.gov/" TargetMode="External"/><Relationship Id="rId9" Type="http://schemas.openxmlformats.org/officeDocument/2006/relationships/hyperlink" Target="http://www.regulations.gov/"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14.xml"/><Relationship Id="rId6" Type="http://schemas.openxmlformats.org/officeDocument/2006/relationships/hyperlink" Target="http://gsi.nist.gov/" TargetMode="External"/><Relationship Id="rId5" Type="http://schemas.openxmlformats.org/officeDocument/2006/relationships/hyperlink" Target="http://www.standards.gov/" TargetMode="External"/><Relationship Id="rId4" Type="http://schemas.openxmlformats.org/officeDocument/2006/relationships/hyperlink" Target="mailto:Mary.Donaldson@nist.gov"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xml"/><Relationship Id="rId7" Type="http://schemas.openxmlformats.org/officeDocument/2006/relationships/diagramColors" Target="../diagrams/colors2.xml"/><Relationship Id="rId2" Type="http://schemas.openxmlformats.org/officeDocument/2006/relationships/slideLayout" Target="../slideLayouts/slideLayout17.xml"/><Relationship Id="rId1" Type="http://schemas.openxmlformats.org/officeDocument/2006/relationships/tags" Target="../tags/tag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4.xml"/><Relationship Id="rId7" Type="http://schemas.openxmlformats.org/officeDocument/2006/relationships/diagramColors" Target="../diagrams/colors3.xml"/><Relationship Id="rId2" Type="http://schemas.openxmlformats.org/officeDocument/2006/relationships/slideLayout" Target="../slideLayouts/slideLayout17.xml"/><Relationship Id="rId1" Type="http://schemas.openxmlformats.org/officeDocument/2006/relationships/tags" Target="../tags/tag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7.xml"/><Relationship Id="rId1" Type="http://schemas.openxmlformats.org/officeDocument/2006/relationships/tags" Target="../tags/tag5.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7.xml"/><Relationship Id="rId1" Type="http://schemas.openxmlformats.org/officeDocument/2006/relationships/tags" Target="../tags/tag6.xml"/><Relationship Id="rId6" Type="http://schemas.openxmlformats.org/officeDocument/2006/relationships/image" Target="../media/image8.gif"/><Relationship Id="rId5" Type="http://schemas.openxmlformats.org/officeDocument/2006/relationships/image" Target="../media/image7.emf"/><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3888" y="2420888"/>
            <a:ext cx="5129262" cy="1800200"/>
          </a:xfrm>
        </p:spPr>
        <p:txBody>
          <a:bodyPr/>
          <a:lstStyle/>
          <a:p>
            <a:r>
              <a:rPr lang="en-US" sz="3200" b="1" dirty="0" smtClean="0"/>
              <a:t>U.S. Government and Standards</a:t>
            </a:r>
            <a:endParaRPr lang="en-US" sz="3200" b="1" dirty="0"/>
          </a:p>
        </p:txBody>
      </p:sp>
      <p:sp>
        <p:nvSpPr>
          <p:cNvPr id="3" name="Subtitle 2"/>
          <p:cNvSpPr>
            <a:spLocks noGrp="1"/>
          </p:cNvSpPr>
          <p:nvPr>
            <p:ph type="subTitle" idx="1"/>
          </p:nvPr>
        </p:nvSpPr>
        <p:spPr>
          <a:xfrm>
            <a:off x="3203848" y="4365625"/>
            <a:ext cx="5492477" cy="1367631"/>
          </a:xfrm>
        </p:spPr>
        <p:txBody>
          <a:bodyPr/>
          <a:lstStyle/>
          <a:p>
            <a:pPr marL="0" indent="0" eaLnBrk="1" fontAlgn="auto" hangingPunct="1">
              <a:lnSpc>
                <a:spcPct val="100000"/>
              </a:lnSpc>
              <a:spcBef>
                <a:spcPts val="0"/>
              </a:spcBef>
              <a:spcAft>
                <a:spcPts val="0"/>
              </a:spcAft>
              <a:defRPr/>
            </a:pPr>
            <a:endParaRPr lang="en-US" sz="2400" dirty="0" smtClean="0"/>
          </a:p>
          <a:p>
            <a:pPr marL="0" indent="0" eaLnBrk="1" fontAlgn="auto" hangingPunct="1">
              <a:lnSpc>
                <a:spcPct val="100000"/>
              </a:lnSpc>
              <a:spcBef>
                <a:spcPts val="0"/>
              </a:spcBef>
              <a:spcAft>
                <a:spcPts val="0"/>
              </a:spcAft>
              <a:defRPr/>
            </a:pPr>
            <a:r>
              <a:rPr lang="en-US" sz="2400" dirty="0" smtClean="0"/>
              <a:t>December 3, </a:t>
            </a:r>
            <a:r>
              <a:rPr lang="en-US" sz="2400" dirty="0" smtClean="0"/>
              <a:t>2015</a:t>
            </a:r>
            <a:endParaRPr lang="en-US" dirty="0"/>
          </a:p>
        </p:txBody>
      </p:sp>
      <p:sp>
        <p:nvSpPr>
          <p:cNvPr id="4" name="Slide Number Placeholder 3"/>
          <p:cNvSpPr>
            <a:spLocks noGrp="1"/>
          </p:cNvSpPr>
          <p:nvPr>
            <p:ph type="sldNum" sz="quarter" idx="11"/>
          </p:nvPr>
        </p:nvSpPr>
        <p:spPr/>
        <p:txBody>
          <a:bodyPr/>
          <a:lstStyle/>
          <a:p>
            <a:pPr>
              <a:defRPr/>
            </a:pPr>
            <a:fld id="{07C8975F-1AAE-49C6-8DF2-4C460E79F42D}" type="slidenum">
              <a:rPr lang="es-ES_tradnl" smtClean="0"/>
              <a:pPr>
                <a:defRPr/>
              </a:pPr>
              <a:t>1</a:t>
            </a:fld>
            <a:endParaRPr lang="es-ES_tradnl" dirty="0"/>
          </a:p>
        </p:txBody>
      </p:sp>
    </p:spTree>
    <p:custDataLst>
      <p:tags r:id="rId1"/>
    </p:custData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Government Role as Participant –</a:t>
            </a:r>
            <a:br>
              <a:rPr lang="en-US" sz="3200" dirty="0" smtClean="0"/>
            </a:br>
            <a:r>
              <a:rPr lang="en-US" sz="3200" dirty="0" smtClean="0"/>
              <a:t>Standards Development</a:t>
            </a:r>
            <a:endParaRPr lang="en-US" sz="3200" dirty="0">
              <a:solidFill>
                <a:srgbClr val="0A7CB8"/>
              </a:solidFill>
            </a:endParaRPr>
          </a:p>
        </p:txBody>
      </p:sp>
      <p:sp>
        <p:nvSpPr>
          <p:cNvPr id="3" name="Slide Number Placeholder 2"/>
          <p:cNvSpPr>
            <a:spLocks noGrp="1"/>
          </p:cNvSpPr>
          <p:nvPr>
            <p:ph type="sldNum" sz="quarter" idx="11"/>
          </p:nvPr>
        </p:nvSpPr>
        <p:spPr/>
        <p:txBody>
          <a:bodyPr/>
          <a:lstStyle/>
          <a:p>
            <a:fld id="{9C581A40-1BC1-409E-AB04-7E97DAC371F2}" type="slidenum">
              <a:rPr lang="es-ES_tradnl" smtClean="0">
                <a:solidFill>
                  <a:schemeClr val="tx1"/>
                </a:solidFill>
              </a:rPr>
              <a:pPr/>
              <a:t>10</a:t>
            </a:fld>
            <a:endParaRPr lang="es-ES_tradnl" dirty="0">
              <a:solidFill>
                <a:schemeClr val="tx1"/>
              </a:solidFill>
            </a:endParaRPr>
          </a:p>
        </p:txBody>
      </p:sp>
      <p:sp>
        <p:nvSpPr>
          <p:cNvPr id="5" name="Content Placeholder 2"/>
          <p:cNvSpPr>
            <a:spLocks noGrp="1"/>
          </p:cNvSpPr>
          <p:nvPr>
            <p:ph idx="1"/>
          </p:nvPr>
        </p:nvSpPr>
        <p:spPr>
          <a:xfrm>
            <a:off x="500034" y="1571612"/>
            <a:ext cx="8229600" cy="4319588"/>
          </a:xfrm>
        </p:spPr>
        <p:txBody>
          <a:bodyPr/>
          <a:lstStyle/>
          <a:p>
            <a:r>
              <a:rPr lang="en-US" sz="2400" dirty="0" smtClean="0"/>
              <a:t>	</a:t>
            </a:r>
            <a:r>
              <a:rPr lang="en-US" sz="2800" dirty="0" smtClean="0"/>
              <a:t>Government staff participate in the standards development process: </a:t>
            </a:r>
          </a:p>
          <a:p>
            <a:pPr lvl="1">
              <a:buFont typeface="Wingdings" panose="05000000000000000000" pitchFamily="2" charset="2"/>
              <a:buChar char="Ø"/>
            </a:pPr>
            <a:r>
              <a:rPr lang="en-US" sz="2800" dirty="0" smtClean="0">
                <a:solidFill>
                  <a:schemeClr val="tx1"/>
                </a:solidFill>
              </a:rPr>
              <a:t>Contribute technical expertise/resources</a:t>
            </a:r>
          </a:p>
          <a:p>
            <a:pPr lvl="1">
              <a:buFont typeface="Wingdings" panose="05000000000000000000" pitchFamily="2" charset="2"/>
              <a:buChar char="Ø"/>
            </a:pPr>
            <a:r>
              <a:rPr lang="en-US" sz="2800" dirty="0" smtClean="0">
                <a:solidFill>
                  <a:schemeClr val="tx1"/>
                </a:solidFill>
              </a:rPr>
              <a:t>Ensure government needs are being met</a:t>
            </a:r>
          </a:p>
          <a:p>
            <a:endParaRPr lang="en-US" dirty="0"/>
          </a:p>
        </p:txBody>
      </p:sp>
      <p:pic>
        <p:nvPicPr>
          <p:cNvPr id="1033" name="Picture 9" descr="C:\Documents and Settings\mdonald\Local Settings\Temporary Internet Files\Content.IE5\U9ZR8N7N\MC900044846[1].wmf"/>
          <p:cNvPicPr>
            <a:picLocks noChangeAspect="1" noChangeArrowheads="1"/>
          </p:cNvPicPr>
          <p:nvPr/>
        </p:nvPicPr>
        <p:blipFill>
          <a:blip r:embed="rId4" cstate="print"/>
          <a:srcRect/>
          <a:stretch>
            <a:fillRect/>
          </a:stretch>
        </p:blipFill>
        <p:spPr bwMode="auto">
          <a:xfrm>
            <a:off x="5898832" y="3926650"/>
            <a:ext cx="2745134" cy="2505751"/>
          </a:xfrm>
          <a:prstGeom prst="rect">
            <a:avLst/>
          </a:prstGeom>
          <a:noFill/>
        </p:spPr>
      </p:pic>
    </p:spTree>
    <p:custDataLst>
      <p:tags r:id="rId1"/>
    </p:custDataLst>
    <p:extLst>
      <p:ext uri="{BB962C8B-B14F-4D97-AF65-F5344CB8AC3E}">
        <p14:creationId xmlns:p14="http://schemas.microsoft.com/office/powerpoint/2010/main" val="330394983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848872" cy="1296144"/>
          </a:xfrm>
        </p:spPr>
        <p:txBody>
          <a:bodyPr/>
          <a:lstStyle/>
          <a:p>
            <a:pPr algn="ctr"/>
            <a:r>
              <a:rPr lang="en-US" sz="3200" dirty="0" smtClean="0"/>
              <a:t>&gt; 3100 Federal Agency Staff </a:t>
            </a:r>
            <a:br>
              <a:rPr lang="en-US" sz="3200" dirty="0" smtClean="0"/>
            </a:br>
            <a:r>
              <a:rPr lang="en-US" sz="3200" dirty="0" smtClean="0"/>
              <a:t>Participated in Standards Setting Organizations in 2014</a:t>
            </a:r>
            <a:endParaRPr lang="en-US" sz="3200" dirty="0"/>
          </a:p>
        </p:txBody>
      </p:sp>
      <p:sp>
        <p:nvSpPr>
          <p:cNvPr id="4" name="Slide Number Placeholder 3"/>
          <p:cNvSpPr>
            <a:spLocks noGrp="1"/>
          </p:cNvSpPr>
          <p:nvPr>
            <p:ph type="sldNum" sz="quarter" idx="11"/>
          </p:nvPr>
        </p:nvSpPr>
        <p:spPr/>
        <p:txBody>
          <a:bodyPr/>
          <a:lstStyle/>
          <a:p>
            <a:pPr>
              <a:defRPr/>
            </a:pPr>
            <a:fld id="{A696EE56-0D40-47A9-9DED-A9D44B0C3B9D}" type="slidenum">
              <a:rPr lang="es-ES_tradnl" smtClean="0">
                <a:solidFill>
                  <a:schemeClr val="tx1"/>
                </a:solidFill>
              </a:rPr>
              <a:pPr>
                <a:defRPr/>
              </a:pPr>
              <a:t>11</a:t>
            </a:fld>
            <a:endParaRPr lang="es-ES_tradnl"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2082837"/>
              </p:ext>
            </p:extLst>
          </p:nvPr>
        </p:nvGraphicFramePr>
        <p:xfrm>
          <a:off x="457200" y="1643063"/>
          <a:ext cx="8229600" cy="4882281"/>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271111305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15370" cy="785818"/>
          </a:xfrm>
        </p:spPr>
        <p:txBody>
          <a:bodyPr/>
          <a:lstStyle/>
          <a:p>
            <a:r>
              <a:rPr lang="en-US" sz="3200" dirty="0" smtClean="0"/>
              <a:t>Current Legal and Policy Framework</a:t>
            </a:r>
            <a:endParaRPr lang="en-US" sz="3200" dirty="0"/>
          </a:p>
        </p:txBody>
      </p:sp>
      <p:sp>
        <p:nvSpPr>
          <p:cNvPr id="3" name="Content Placeholder 2"/>
          <p:cNvSpPr>
            <a:spLocks noGrp="1"/>
          </p:cNvSpPr>
          <p:nvPr>
            <p:ph idx="1"/>
          </p:nvPr>
        </p:nvSpPr>
        <p:spPr>
          <a:xfrm>
            <a:off x="323528" y="1227165"/>
            <a:ext cx="8712969" cy="5040560"/>
          </a:xfrm>
        </p:spPr>
        <p:txBody>
          <a:bodyPr/>
          <a:lstStyle/>
          <a:p>
            <a:pPr lvl="1">
              <a:lnSpc>
                <a:spcPct val="150000"/>
              </a:lnSpc>
              <a:buFont typeface="Wingdings" panose="05000000000000000000" pitchFamily="2" charset="2"/>
              <a:buChar char="Ø"/>
            </a:pPr>
            <a:r>
              <a:rPr lang="en-US" sz="2500" dirty="0">
                <a:solidFill>
                  <a:schemeClr val="tx1"/>
                </a:solidFill>
              </a:rPr>
              <a:t>National Technology Transfer and Advancement Act (NTTAA) </a:t>
            </a:r>
            <a:r>
              <a:rPr lang="en-US" sz="2500" dirty="0" smtClean="0">
                <a:solidFill>
                  <a:schemeClr val="tx1"/>
                </a:solidFill>
              </a:rPr>
              <a:t>- 1996</a:t>
            </a:r>
          </a:p>
          <a:p>
            <a:pPr lvl="1">
              <a:lnSpc>
                <a:spcPct val="150000"/>
              </a:lnSpc>
              <a:buFont typeface="Wingdings" panose="05000000000000000000" pitchFamily="2" charset="2"/>
              <a:buChar char="Ø"/>
            </a:pPr>
            <a:r>
              <a:rPr lang="en-US" sz="2500" dirty="0" smtClean="0">
                <a:solidFill>
                  <a:schemeClr val="tx1"/>
                </a:solidFill>
              </a:rPr>
              <a:t>OMB </a:t>
            </a:r>
            <a:r>
              <a:rPr lang="en-US" sz="2500" dirty="0">
                <a:solidFill>
                  <a:schemeClr val="tx1"/>
                </a:solidFill>
              </a:rPr>
              <a:t>Circular A-119 – Federal Participation in the Development and Use of Voluntary Consensus Standards and in Conformity Assessment </a:t>
            </a:r>
            <a:r>
              <a:rPr lang="en-US" sz="2500" dirty="0" smtClean="0">
                <a:solidFill>
                  <a:schemeClr val="tx1"/>
                </a:solidFill>
              </a:rPr>
              <a:t>Activities – 1998</a:t>
            </a:r>
          </a:p>
          <a:p>
            <a:pPr lvl="1">
              <a:lnSpc>
                <a:spcPct val="150000"/>
              </a:lnSpc>
              <a:buFont typeface="Wingdings" panose="05000000000000000000" pitchFamily="2" charset="2"/>
              <a:buChar char="Ø"/>
            </a:pPr>
            <a:r>
              <a:rPr lang="en-US" sz="2500" dirty="0">
                <a:solidFill>
                  <a:srgbClr val="000000"/>
                </a:solidFill>
              </a:rPr>
              <a:t>Trade Agreements Act of 1979</a:t>
            </a:r>
          </a:p>
          <a:p>
            <a:pPr lvl="1">
              <a:lnSpc>
                <a:spcPct val="150000"/>
              </a:lnSpc>
              <a:buFont typeface="Wingdings" panose="05000000000000000000" pitchFamily="2" charset="2"/>
              <a:buChar char="Ø"/>
            </a:pPr>
            <a:r>
              <a:rPr lang="en-US" sz="2500" dirty="0" smtClean="0">
                <a:solidFill>
                  <a:schemeClr val="tx1"/>
                </a:solidFill>
              </a:rPr>
              <a:t> </a:t>
            </a:r>
            <a:r>
              <a:rPr lang="en-US" sz="2500" dirty="0">
                <a:solidFill>
                  <a:schemeClr val="tx1"/>
                </a:solidFill>
              </a:rPr>
              <a:t>Agency Specific Laws, Rules, and Policies</a:t>
            </a:r>
          </a:p>
          <a:p>
            <a:pPr lvl="1">
              <a:lnSpc>
                <a:spcPct val="150000"/>
              </a:lnSpc>
              <a:buNone/>
            </a:pPr>
            <a:endParaRPr lang="en-US" sz="2400" dirty="0">
              <a:solidFill>
                <a:schemeClr val="tx1"/>
              </a:solidFill>
            </a:endParaRPr>
          </a:p>
          <a:p>
            <a:pPr lvl="1">
              <a:lnSpc>
                <a:spcPct val="150000"/>
              </a:lnSpc>
              <a:buNone/>
            </a:pPr>
            <a:endParaRPr lang="en-US" sz="2400" dirty="0" smtClean="0">
              <a:solidFill>
                <a:schemeClr val="tx1"/>
              </a:solidFill>
            </a:endParaRPr>
          </a:p>
        </p:txBody>
      </p:sp>
      <p:sp>
        <p:nvSpPr>
          <p:cNvPr id="4" name="Slide Number Placeholder 3"/>
          <p:cNvSpPr>
            <a:spLocks noGrp="1"/>
          </p:cNvSpPr>
          <p:nvPr>
            <p:ph type="sldNum" sz="quarter" idx="11"/>
          </p:nvPr>
        </p:nvSpPr>
        <p:spPr/>
        <p:txBody>
          <a:bodyPr/>
          <a:lstStyle/>
          <a:p>
            <a:pPr>
              <a:defRPr/>
            </a:pPr>
            <a:fld id="{9988C6CB-D320-460B-8570-2B03E6D88136}" type="slidenum">
              <a:rPr lang="es-ES_tradnl" smtClean="0">
                <a:solidFill>
                  <a:srgbClr val="FFFFFF"/>
                </a:solidFill>
              </a:rPr>
              <a:pPr>
                <a:defRPr/>
              </a:pPr>
              <a:t>12</a:t>
            </a:fld>
            <a:endParaRPr lang="es-ES_tradnl" dirty="0">
              <a:solidFill>
                <a:srgbClr val="FFFFFF"/>
              </a:solidFill>
            </a:endParaRPr>
          </a:p>
        </p:txBody>
      </p:sp>
    </p:spTree>
    <p:custDataLst>
      <p:tags r:id="rId1"/>
    </p:custDataLst>
    <p:extLst>
      <p:ext uri="{BB962C8B-B14F-4D97-AF65-F5344CB8AC3E}">
        <p14:creationId xmlns:p14="http://schemas.microsoft.com/office/powerpoint/2010/main" val="389465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Goals of NTTAA and OMB A-119</a:t>
            </a:r>
            <a:endParaRPr lang="en-US" sz="3200" dirty="0">
              <a:solidFill>
                <a:srgbClr val="0A7CB8"/>
              </a:solidFill>
            </a:endParaRPr>
          </a:p>
        </p:txBody>
      </p:sp>
      <p:sp>
        <p:nvSpPr>
          <p:cNvPr id="5" name="Content Placeholder 4"/>
          <p:cNvSpPr>
            <a:spLocks noGrp="1"/>
          </p:cNvSpPr>
          <p:nvPr>
            <p:ph idx="1"/>
          </p:nvPr>
        </p:nvSpPr>
        <p:spPr>
          <a:xfrm>
            <a:off x="457200" y="1556792"/>
            <a:ext cx="8229600" cy="4680520"/>
          </a:xfrm>
        </p:spPr>
        <p:txBody>
          <a:bodyPr/>
          <a:lstStyle/>
          <a:p>
            <a:pPr>
              <a:buFont typeface="Wingdings" panose="05000000000000000000" pitchFamily="2" charset="2"/>
              <a:buChar char="Ø"/>
              <a:defRPr/>
            </a:pPr>
            <a:r>
              <a:rPr lang="en-US" sz="2400" dirty="0" smtClean="0"/>
              <a:t>Eliminate cost (of developing standards)</a:t>
            </a:r>
          </a:p>
          <a:p>
            <a:pPr>
              <a:buFont typeface="Wingdings" panose="05000000000000000000" pitchFamily="2" charset="2"/>
              <a:buChar char="Ø"/>
              <a:defRPr/>
            </a:pPr>
            <a:r>
              <a:rPr lang="en-US" sz="2400" dirty="0" smtClean="0"/>
              <a:t>Decrease the cost of goods and burden of complying with agency regulations</a:t>
            </a:r>
          </a:p>
          <a:p>
            <a:pPr>
              <a:buFont typeface="Wingdings" panose="05000000000000000000" pitchFamily="2" charset="2"/>
              <a:buChar char="Ø"/>
              <a:defRPr/>
            </a:pPr>
            <a:r>
              <a:rPr lang="en-US" sz="2400" dirty="0" smtClean="0"/>
              <a:t>Promote efficiency and economic competition through harmonization of standards</a:t>
            </a:r>
          </a:p>
          <a:p>
            <a:pPr>
              <a:buFont typeface="Wingdings" panose="05000000000000000000" pitchFamily="2" charset="2"/>
              <a:buChar char="Ø"/>
              <a:defRPr/>
            </a:pPr>
            <a:r>
              <a:rPr lang="en-US" sz="2400" dirty="0" smtClean="0"/>
              <a:t>Further the reliance on the private sector to supply Government needs </a:t>
            </a:r>
          </a:p>
          <a:p>
            <a:pPr>
              <a:buFont typeface="Wingdings" panose="05000000000000000000" pitchFamily="2" charset="2"/>
              <a:buChar char="Ø"/>
              <a:defRPr/>
            </a:pPr>
            <a:r>
              <a:rPr lang="en-US" sz="2400" dirty="0" smtClean="0"/>
              <a:t>Enhance collaboration with the private sector on standards that serve national needs</a:t>
            </a:r>
            <a:endParaRPr lang="en-US" dirty="0"/>
          </a:p>
        </p:txBody>
      </p:sp>
      <p:sp>
        <p:nvSpPr>
          <p:cNvPr id="3" name="Slide Number Placeholder 2"/>
          <p:cNvSpPr>
            <a:spLocks noGrp="1"/>
          </p:cNvSpPr>
          <p:nvPr>
            <p:ph type="sldNum" sz="quarter" idx="11"/>
          </p:nvPr>
        </p:nvSpPr>
        <p:spPr/>
        <p:txBody>
          <a:bodyPr/>
          <a:lstStyle/>
          <a:p>
            <a:fld id="{9C581A40-1BC1-409E-AB04-7E97DAC371F2}" type="slidenum">
              <a:rPr lang="es-ES_tradnl" smtClean="0">
                <a:solidFill>
                  <a:srgbClr val="FFFFFF"/>
                </a:solidFill>
              </a:rPr>
              <a:pPr/>
              <a:t>13</a:t>
            </a:fld>
            <a:endParaRPr lang="es-ES_tradnl" dirty="0">
              <a:solidFill>
                <a:srgbClr val="FFFFFF"/>
              </a:solidFill>
            </a:endParaRPr>
          </a:p>
        </p:txBody>
      </p:sp>
      <p:sp>
        <p:nvSpPr>
          <p:cNvPr id="7" name="Content Placeholder 2"/>
          <p:cNvSpPr txBox="1">
            <a:spLocks/>
          </p:cNvSpPr>
          <p:nvPr/>
        </p:nvSpPr>
        <p:spPr bwMode="auto">
          <a:xfrm>
            <a:off x="458158" y="1214422"/>
            <a:ext cx="8509029" cy="532368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lvl="3">
              <a:lnSpc>
                <a:spcPct val="120000"/>
              </a:lnSpc>
              <a:spcBef>
                <a:spcPct val="40000"/>
              </a:spcBef>
              <a:buClr>
                <a:srgbClr val="0A7CB8"/>
              </a:buClr>
              <a:defRPr/>
            </a:pPr>
            <a:endParaRPr lang="en-US" sz="2800" kern="0" dirty="0" smtClean="0">
              <a:solidFill>
                <a:srgbClr val="000000"/>
              </a:solidFill>
            </a:endParaRPr>
          </a:p>
          <a:p>
            <a:pPr marL="0" lvl="3">
              <a:lnSpc>
                <a:spcPct val="120000"/>
              </a:lnSpc>
              <a:spcBef>
                <a:spcPct val="40000"/>
              </a:spcBef>
              <a:buClr>
                <a:srgbClr val="0A7CB8"/>
              </a:buClr>
              <a:defRPr/>
            </a:pPr>
            <a:endParaRPr lang="en-US" sz="2800" kern="0" dirty="0" smtClean="0">
              <a:solidFill>
                <a:srgbClr val="000000"/>
              </a:solidFill>
            </a:endParaRPr>
          </a:p>
          <a:p>
            <a:pPr marL="0" lvl="3">
              <a:lnSpc>
                <a:spcPct val="120000"/>
              </a:lnSpc>
              <a:spcBef>
                <a:spcPct val="40000"/>
              </a:spcBef>
              <a:buClr>
                <a:srgbClr val="0A7CB8"/>
              </a:buClr>
              <a:defRPr/>
            </a:pPr>
            <a:r>
              <a:rPr lang="en-US" sz="2800" kern="0" dirty="0" smtClean="0">
                <a:solidFill>
                  <a:srgbClr val="000000"/>
                </a:solidFill>
              </a:rPr>
              <a:t> </a:t>
            </a:r>
          </a:p>
          <a:p>
            <a:pPr>
              <a:lnSpc>
                <a:spcPct val="120000"/>
              </a:lnSpc>
              <a:spcBef>
                <a:spcPct val="40000"/>
              </a:spcBef>
              <a:buClr>
                <a:srgbClr val="0A7CB8"/>
              </a:buClr>
              <a:defRPr/>
            </a:pPr>
            <a:endParaRPr lang="en-US" sz="2000" dirty="0"/>
          </a:p>
          <a:p>
            <a:pPr>
              <a:lnSpc>
                <a:spcPct val="120000"/>
              </a:lnSpc>
              <a:spcBef>
                <a:spcPct val="40000"/>
              </a:spcBef>
              <a:buClr>
                <a:srgbClr val="0A7CB8"/>
              </a:buClr>
              <a:defRPr/>
            </a:pPr>
            <a:endParaRPr lang="en-US" sz="2000" kern="0" dirty="0">
              <a:solidFill>
                <a:srgbClr val="000000"/>
              </a:solidFill>
            </a:endParaRPr>
          </a:p>
        </p:txBody>
      </p:sp>
    </p:spTree>
    <p:custDataLst>
      <p:tags r:id="rId1"/>
    </p:custDataLst>
    <p:extLst>
      <p:ext uri="{BB962C8B-B14F-4D97-AF65-F5344CB8AC3E}">
        <p14:creationId xmlns:p14="http://schemas.microsoft.com/office/powerpoint/2010/main" val="311683884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a:t>
            </a:r>
            <a:r>
              <a:rPr lang="en-US" sz="3200" dirty="0" err="1" smtClean="0"/>
              <a:t>NTTAA</a:t>
            </a:r>
            <a:r>
              <a:rPr lang="en-US" sz="3200" dirty="0" smtClean="0"/>
              <a:t> Section 12(d)(1)</a:t>
            </a:r>
            <a:endParaRPr lang="en-US" sz="3200" dirty="0"/>
          </a:p>
        </p:txBody>
      </p:sp>
      <p:sp>
        <p:nvSpPr>
          <p:cNvPr id="3" name="Content Placeholder 2"/>
          <p:cNvSpPr>
            <a:spLocks noGrp="1"/>
          </p:cNvSpPr>
          <p:nvPr>
            <p:ph idx="1"/>
          </p:nvPr>
        </p:nvSpPr>
        <p:spPr>
          <a:xfrm>
            <a:off x="467544" y="1700808"/>
            <a:ext cx="8229600" cy="4319588"/>
          </a:xfrm>
          <a:solidFill>
            <a:schemeClr val="accent5"/>
          </a:solidFill>
        </p:spPr>
        <p:txBody>
          <a:bodyPr/>
          <a:lstStyle/>
          <a:p>
            <a:pPr marL="0" lvl="3" indent="0">
              <a:buNone/>
            </a:pPr>
            <a:r>
              <a:rPr lang="en-US" sz="3200" i="1" dirty="0" smtClean="0">
                <a:solidFill>
                  <a:srgbClr val="0070C0"/>
                </a:solidFill>
              </a:rPr>
              <a:t>“… all </a:t>
            </a:r>
            <a:r>
              <a:rPr lang="en-US" sz="3200" i="1" dirty="0">
                <a:solidFill>
                  <a:srgbClr val="0070C0"/>
                </a:solidFill>
              </a:rPr>
              <a:t>Federal agencies and departments shall use technical standards that are developed or adopted by voluntary consensus standards </a:t>
            </a:r>
            <a:r>
              <a:rPr lang="en-US" sz="3200" i="1" dirty="0" smtClean="0">
                <a:solidFill>
                  <a:srgbClr val="0070C0"/>
                </a:solidFill>
              </a:rPr>
              <a:t>bodies</a:t>
            </a:r>
            <a:r>
              <a:rPr lang="en-US" sz="3200" i="1" dirty="0" smtClean="0"/>
              <a:t>,  </a:t>
            </a:r>
            <a:endParaRPr lang="en-US" sz="2800" i="1" dirty="0" smtClean="0"/>
          </a:p>
          <a:p>
            <a:pPr marL="0" lvl="3" indent="0">
              <a:buNone/>
            </a:pPr>
            <a:r>
              <a:rPr lang="en-US" sz="2800" i="1" dirty="0" smtClean="0"/>
              <a:t>u</a:t>
            </a:r>
            <a:r>
              <a:rPr lang="en-US" sz="2800" i="1" dirty="0" smtClean="0">
                <a:solidFill>
                  <a:srgbClr val="000000"/>
                </a:solidFill>
                <a:latin typeface="Futura Book" pitchFamily="34" charset="0"/>
              </a:rPr>
              <a:t>sing </a:t>
            </a:r>
            <a:r>
              <a:rPr lang="en-US" sz="2800" i="1" dirty="0">
                <a:solidFill>
                  <a:srgbClr val="000000"/>
                </a:solidFill>
                <a:latin typeface="Futura Book" pitchFamily="34" charset="0"/>
              </a:rPr>
              <a:t>such technical standards as a means to carry out policy objectives or activities determined by the agencies and departments</a:t>
            </a:r>
            <a:r>
              <a:rPr lang="en-US" sz="2800" i="1" dirty="0" smtClean="0">
                <a:solidFill>
                  <a:srgbClr val="000000"/>
                </a:solidFill>
                <a:latin typeface="Futura Book" pitchFamily="34" charset="0"/>
              </a:rPr>
              <a:t>.”</a:t>
            </a:r>
            <a:endParaRPr lang="en-US" sz="2800" i="1" dirty="0">
              <a:solidFill>
                <a:srgbClr val="000000"/>
              </a:solidFill>
              <a:latin typeface="Futura Book" pitchFamily="34" charset="0"/>
            </a:endParaRPr>
          </a:p>
          <a:p>
            <a:r>
              <a:rPr lang="en-US" i="1" dirty="0" smtClean="0"/>
              <a:t>.</a:t>
            </a:r>
            <a:endParaRPr lang="en-US" i="1" dirty="0"/>
          </a:p>
          <a:p>
            <a:endParaRPr lang="en-US" dirty="0"/>
          </a:p>
        </p:txBody>
      </p:sp>
      <p:sp>
        <p:nvSpPr>
          <p:cNvPr id="4" name="Slide Number Placeholder 3"/>
          <p:cNvSpPr>
            <a:spLocks noGrp="1"/>
          </p:cNvSpPr>
          <p:nvPr>
            <p:ph type="sldNum" sz="quarter" idx="11"/>
          </p:nvPr>
        </p:nvSpPr>
        <p:spPr/>
        <p:txBody>
          <a:bodyPr/>
          <a:lstStyle/>
          <a:p>
            <a:fld id="{9C581A40-1BC1-409E-AB04-7E97DAC371F2}" type="slidenum">
              <a:rPr lang="es-ES_tradnl" smtClean="0">
                <a:solidFill>
                  <a:srgbClr val="FFFFFF"/>
                </a:solidFill>
              </a:rPr>
              <a:pPr/>
              <a:t>14</a:t>
            </a:fld>
            <a:endParaRPr lang="es-ES_tradnl">
              <a:solidFill>
                <a:srgbClr val="FFFFFF"/>
              </a:solidFill>
            </a:endParaRPr>
          </a:p>
        </p:txBody>
      </p:sp>
    </p:spTree>
    <p:extLst>
      <p:ext uri="{BB962C8B-B14F-4D97-AF65-F5344CB8AC3E}">
        <p14:creationId xmlns:p14="http://schemas.microsoft.com/office/powerpoint/2010/main" val="88352869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NTTAA Has Been Effective</a:t>
            </a:r>
            <a:endParaRPr lang="en-US" sz="3200" dirty="0">
              <a:solidFill>
                <a:srgbClr val="0A7CB8"/>
              </a:solidFill>
            </a:endParaRPr>
          </a:p>
        </p:txBody>
      </p:sp>
      <p:sp>
        <p:nvSpPr>
          <p:cNvPr id="3" name="Slide Number Placeholder 2"/>
          <p:cNvSpPr>
            <a:spLocks noGrp="1"/>
          </p:cNvSpPr>
          <p:nvPr>
            <p:ph type="sldNum" sz="quarter" idx="11"/>
          </p:nvPr>
        </p:nvSpPr>
        <p:spPr/>
        <p:txBody>
          <a:bodyPr/>
          <a:lstStyle/>
          <a:p>
            <a:fld id="{9C581A40-1BC1-409E-AB04-7E97DAC371F2}" type="slidenum">
              <a:rPr lang="es-ES_tradnl" smtClean="0"/>
              <a:pPr/>
              <a:t>15</a:t>
            </a:fld>
            <a:endParaRPr lang="es-ES_tradnl" dirty="0"/>
          </a:p>
        </p:txBody>
      </p:sp>
      <p:sp>
        <p:nvSpPr>
          <p:cNvPr id="5" name="2 Marcador de contenido"/>
          <p:cNvSpPr>
            <a:spLocks noGrp="1"/>
          </p:cNvSpPr>
          <p:nvPr>
            <p:ph idx="1"/>
          </p:nvPr>
        </p:nvSpPr>
        <p:spPr>
          <a:xfrm>
            <a:off x="323528" y="1340768"/>
            <a:ext cx="8496944" cy="4968552"/>
          </a:xfrm>
        </p:spPr>
        <p:txBody>
          <a:bodyPr/>
          <a:lstStyle/>
          <a:p>
            <a:r>
              <a:rPr lang="en-US" sz="2800" dirty="0" smtClean="0"/>
              <a:t>Since reporting began in 1997:</a:t>
            </a:r>
          </a:p>
          <a:p>
            <a:endParaRPr lang="en-US" sz="2800" dirty="0"/>
          </a:p>
          <a:p>
            <a:endParaRPr lang="en-US" sz="2800" dirty="0" smtClean="0"/>
          </a:p>
          <a:p>
            <a:pPr marL="457200" lvl="1" indent="-457200">
              <a:buSzPct val="85000"/>
              <a:buFont typeface="Wingdings" panose="05000000000000000000" pitchFamily="2" charset="2"/>
              <a:buChar char="Ø"/>
              <a:defRPr/>
            </a:pPr>
            <a:r>
              <a:rPr lang="en-US" sz="2800" b="1" dirty="0" smtClean="0">
                <a:solidFill>
                  <a:srgbClr val="0070C0"/>
                </a:solidFill>
                <a:ea typeface="+mn-ea"/>
                <a:cs typeface="+mn-cs"/>
              </a:rPr>
              <a:t>3,579</a:t>
            </a:r>
            <a:r>
              <a:rPr lang="en-US" sz="2800" dirty="0" smtClean="0">
                <a:solidFill>
                  <a:srgbClr val="0A7CB8"/>
                </a:solidFill>
                <a:ea typeface="+mn-ea"/>
                <a:cs typeface="+mn-cs"/>
              </a:rPr>
              <a:t> private sector standards </a:t>
            </a:r>
            <a:r>
              <a:rPr lang="en-US" sz="2800" dirty="0" smtClean="0">
                <a:solidFill>
                  <a:schemeClr val="tx1"/>
                </a:solidFill>
                <a:ea typeface="+mn-ea"/>
                <a:cs typeface="+mn-cs"/>
              </a:rPr>
              <a:t>have replaced Government-unique standards </a:t>
            </a:r>
          </a:p>
          <a:p>
            <a:pPr marL="171450" lvl="1" indent="-171450">
              <a:lnSpc>
                <a:spcPct val="100000"/>
              </a:lnSpc>
              <a:spcBef>
                <a:spcPts val="0"/>
              </a:spcBef>
              <a:buSzPct val="85000"/>
              <a:buFont typeface="Wingdings" panose="05000000000000000000" pitchFamily="2" charset="2"/>
              <a:buChar char="Ø"/>
              <a:defRPr/>
            </a:pPr>
            <a:endParaRPr lang="en-US" sz="400" dirty="0" smtClean="0">
              <a:solidFill>
                <a:srgbClr val="0A7CB8"/>
              </a:solidFill>
              <a:ea typeface="+mn-ea"/>
              <a:cs typeface="+mn-cs"/>
            </a:endParaRPr>
          </a:p>
          <a:p>
            <a:pPr marL="171450" lvl="1" indent="-171450">
              <a:lnSpc>
                <a:spcPct val="100000"/>
              </a:lnSpc>
              <a:spcBef>
                <a:spcPts val="0"/>
              </a:spcBef>
              <a:buSzPct val="85000"/>
              <a:buFont typeface="Wingdings" panose="05000000000000000000" pitchFamily="2" charset="2"/>
              <a:buChar char="Ø"/>
              <a:defRPr/>
            </a:pPr>
            <a:endParaRPr lang="en-US" sz="1000" dirty="0" smtClean="0">
              <a:solidFill>
                <a:srgbClr val="0A7CB8"/>
              </a:solidFill>
              <a:ea typeface="+mn-ea"/>
              <a:cs typeface="+mn-cs"/>
            </a:endParaRPr>
          </a:p>
          <a:p>
            <a:pPr marL="171450" lvl="1" indent="-171450">
              <a:lnSpc>
                <a:spcPct val="100000"/>
              </a:lnSpc>
              <a:spcBef>
                <a:spcPts val="0"/>
              </a:spcBef>
              <a:buSzPct val="85000"/>
              <a:buFont typeface="Wingdings" panose="05000000000000000000" pitchFamily="2" charset="2"/>
              <a:buChar char="Ø"/>
              <a:defRPr/>
            </a:pPr>
            <a:endParaRPr lang="en-US" sz="1000" dirty="0" smtClean="0">
              <a:solidFill>
                <a:srgbClr val="0A7CB8"/>
              </a:solidFill>
              <a:ea typeface="+mn-ea"/>
              <a:cs typeface="+mn-cs"/>
            </a:endParaRPr>
          </a:p>
          <a:p>
            <a:endParaRPr lang="es-ES" dirty="0"/>
          </a:p>
        </p:txBody>
      </p:sp>
    </p:spTree>
    <p:custDataLst>
      <p:tags r:id="rId1"/>
    </p:custData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571774"/>
          </a:xfrm>
        </p:spPr>
        <p:txBody>
          <a:bodyPr/>
          <a:lstStyle/>
          <a:p>
            <a:pPr algn="l"/>
            <a:r>
              <a:rPr lang="en-US" sz="4000" dirty="0" smtClean="0"/>
              <a:t>GSA Exception </a:t>
            </a:r>
            <a:endParaRPr lang="en-US" sz="4000" dirty="0"/>
          </a:p>
        </p:txBody>
      </p:sp>
      <p:sp>
        <p:nvSpPr>
          <p:cNvPr id="3" name="Content Placeholder 2"/>
          <p:cNvSpPr>
            <a:spLocks noGrp="1"/>
          </p:cNvSpPr>
          <p:nvPr>
            <p:ph idx="1"/>
          </p:nvPr>
        </p:nvSpPr>
        <p:spPr>
          <a:xfrm>
            <a:off x="3575050" y="273050"/>
            <a:ext cx="5111750" cy="6324302"/>
          </a:xfrm>
        </p:spPr>
        <p:style>
          <a:lnRef idx="1">
            <a:schemeClr val="accent1"/>
          </a:lnRef>
          <a:fillRef idx="2">
            <a:schemeClr val="accent1"/>
          </a:fillRef>
          <a:effectRef idx="1">
            <a:schemeClr val="accent1"/>
          </a:effectRef>
          <a:fontRef idx="minor">
            <a:schemeClr val="dk1"/>
          </a:fontRef>
        </p:style>
        <p:txBody>
          <a:bodyPr/>
          <a:lstStyle/>
          <a:p>
            <a:r>
              <a:rPr lang="en-US" sz="2300" b="1" dirty="0" smtClean="0"/>
              <a:t>Government </a:t>
            </a:r>
            <a:r>
              <a:rPr lang="en-US" sz="2300" b="1" dirty="0"/>
              <a:t>Unique Standard: </a:t>
            </a:r>
            <a:endParaRPr lang="en-US" sz="2300" b="1" dirty="0" smtClean="0"/>
          </a:p>
          <a:p>
            <a:pPr algn="l"/>
            <a:r>
              <a:rPr lang="en-US" sz="2300" b="1" dirty="0" smtClean="0"/>
              <a:t>Federal Specification </a:t>
            </a:r>
            <a:r>
              <a:rPr lang="en-US" sz="2300" b="1" dirty="0"/>
              <a:t>FF-L-2937 – Combination Lock, Mechanical </a:t>
            </a:r>
            <a:r>
              <a:rPr lang="en-US" sz="2300" dirty="0" smtClean="0"/>
              <a:t>(</a:t>
            </a:r>
            <a:r>
              <a:rPr lang="en-US" sz="2300" dirty="0"/>
              <a:t>Incorporated: 2006) </a:t>
            </a:r>
            <a:endParaRPr lang="en-US" sz="2300" dirty="0" smtClean="0"/>
          </a:p>
          <a:p>
            <a:pPr algn="l"/>
            <a:r>
              <a:rPr lang="en-US" sz="2300" b="1" dirty="0" smtClean="0"/>
              <a:t>Voluntary  Standard: </a:t>
            </a:r>
          </a:p>
          <a:p>
            <a:pPr algn="l"/>
            <a:r>
              <a:rPr lang="en-US" sz="2300" b="1" dirty="0" smtClean="0"/>
              <a:t>UL </a:t>
            </a:r>
            <a:r>
              <a:rPr lang="en-US" sz="2300" b="1" dirty="0"/>
              <a:t>768 Combination Locks</a:t>
            </a:r>
            <a:endParaRPr lang="en-US" sz="2300" b="1" dirty="0" smtClean="0"/>
          </a:p>
          <a:p>
            <a:pPr algn="l"/>
            <a:r>
              <a:rPr lang="en-US" sz="2300" b="1" dirty="0" smtClean="0"/>
              <a:t>Rationale:</a:t>
            </a:r>
          </a:p>
          <a:p>
            <a:pPr algn="l"/>
            <a:r>
              <a:rPr lang="en-US" sz="2300" dirty="0" smtClean="0"/>
              <a:t>     The </a:t>
            </a:r>
            <a:r>
              <a:rPr lang="en-US" sz="2300" dirty="0"/>
              <a:t>lock covered by the GUS is used for the protection of classified information and weapons. The UL specification did not meet identified government needs for dialing tolerance and bolt end pressure.</a:t>
            </a:r>
          </a:p>
        </p:txBody>
      </p:sp>
      <p:sp>
        <p:nvSpPr>
          <p:cNvPr id="4" name="Text Placeholder 3"/>
          <p:cNvSpPr>
            <a:spLocks noGrp="1"/>
          </p:cNvSpPr>
          <p:nvPr>
            <p:ph type="body" sz="half" idx="2"/>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pPr>
              <a:defRPr/>
            </a:pPr>
            <a:fld id="{AD40470E-305B-4065-88D7-CF7E0E1D625A}" type="slidenum">
              <a:rPr lang="es-ES_tradnl" smtClean="0">
                <a:solidFill>
                  <a:schemeClr val="tx1"/>
                </a:solidFill>
              </a:rPr>
              <a:pPr>
                <a:defRPr/>
              </a:pPr>
              <a:t>16</a:t>
            </a:fld>
            <a:endParaRPr lang="es-ES_tradnl"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2132856"/>
            <a:ext cx="2784574" cy="3744416"/>
          </a:xfrm>
          <a:prstGeom prst="rect">
            <a:avLst/>
          </a:prstGeom>
        </p:spPr>
      </p:pic>
    </p:spTree>
    <p:extLst>
      <p:ext uri="{BB962C8B-B14F-4D97-AF65-F5344CB8AC3E}">
        <p14:creationId xmlns:p14="http://schemas.microsoft.com/office/powerpoint/2010/main" val="233174672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subTitle" idx="1"/>
          </p:nvPr>
        </p:nvSpPr>
        <p:spPr>
          <a:xfrm>
            <a:off x="357158" y="1340768"/>
            <a:ext cx="8463314" cy="4968552"/>
          </a:xfrm>
        </p:spPr>
        <p:txBody>
          <a:bodyPr/>
          <a:lstStyle/>
          <a:p>
            <a:pPr>
              <a:lnSpc>
                <a:spcPct val="100000"/>
              </a:lnSpc>
              <a:buFont typeface="Wingdings" panose="05000000000000000000" pitchFamily="2" charset="2"/>
              <a:buChar char="Ø"/>
              <a:defRPr/>
            </a:pPr>
            <a:r>
              <a:rPr lang="en-US" sz="2700" dirty="0" smtClean="0"/>
              <a:t>Federal Government is an active player and user of the private sector led standards system in the US.</a:t>
            </a:r>
          </a:p>
          <a:p>
            <a:pPr>
              <a:lnSpc>
                <a:spcPct val="100000"/>
              </a:lnSpc>
              <a:buFont typeface="Wingdings" panose="05000000000000000000" pitchFamily="2" charset="2"/>
              <a:buChar char="Ø"/>
              <a:defRPr/>
            </a:pPr>
            <a:r>
              <a:rPr lang="en-US" sz="2700" dirty="0" smtClean="0"/>
              <a:t>Standards are used in diverse ways to support agency missions.</a:t>
            </a:r>
          </a:p>
          <a:p>
            <a:pPr>
              <a:lnSpc>
                <a:spcPct val="100000"/>
              </a:lnSpc>
              <a:buFont typeface="Wingdings" panose="05000000000000000000" pitchFamily="2" charset="2"/>
              <a:buChar char="Ø"/>
              <a:defRPr/>
            </a:pPr>
            <a:r>
              <a:rPr lang="en-US" sz="2700" dirty="0" smtClean="0"/>
              <a:t>Various laws, policies and guidance documents provide us a framework in which to operate.</a:t>
            </a:r>
          </a:p>
        </p:txBody>
      </p:sp>
      <p:sp>
        <p:nvSpPr>
          <p:cNvPr id="4" name="Slide Number Placeholder 3"/>
          <p:cNvSpPr>
            <a:spLocks noGrp="1"/>
          </p:cNvSpPr>
          <p:nvPr>
            <p:ph type="sldNum" sz="quarter" idx="10"/>
          </p:nvPr>
        </p:nvSpPr>
        <p:spPr/>
        <p:txBody>
          <a:bodyPr/>
          <a:lstStyle/>
          <a:p>
            <a:pPr>
              <a:defRPr/>
            </a:pPr>
            <a:fld id="{A696EE56-0D40-47A9-9DED-A9D44B0C3B9D}" type="slidenum">
              <a:rPr lang="es-ES_tradnl" smtClean="0">
                <a:solidFill>
                  <a:srgbClr val="FFFFFF"/>
                </a:solidFill>
              </a:rPr>
              <a:pPr>
                <a:defRPr/>
              </a:pPr>
              <a:t>17</a:t>
            </a:fld>
            <a:endParaRPr lang="es-ES_tradnl" dirty="0">
              <a:solidFill>
                <a:srgbClr val="FFFFFF"/>
              </a:solidFill>
            </a:endParaRPr>
          </a:p>
        </p:txBody>
      </p:sp>
    </p:spTree>
    <p:custDataLst>
      <p:tags r:id="rId1"/>
    </p:custDataLst>
    <p:extLst>
      <p:ext uri="{BB962C8B-B14F-4D97-AF65-F5344CB8AC3E}">
        <p14:creationId xmlns:p14="http://schemas.microsoft.com/office/powerpoint/2010/main" val="7491619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4294967295"/>
          </p:nvPr>
        </p:nvSpPr>
        <p:spPr>
          <a:xfrm>
            <a:off x="6553200" y="6245225"/>
            <a:ext cx="1981200" cy="476250"/>
          </a:xfrm>
          <a:prstGeom prst="rect">
            <a:avLst/>
          </a:prstGeom>
          <a:noFill/>
        </p:spPr>
        <p:txBody>
          <a:bodyPr/>
          <a:lstStyle/>
          <a:p>
            <a:fld id="{52AF242B-B2CA-4434-BBEA-CA92E48008D5}" type="slidenum">
              <a:rPr lang="en-US">
                <a:solidFill>
                  <a:srgbClr val="663300"/>
                </a:solidFill>
              </a:rPr>
              <a:pPr/>
              <a:t>18</a:t>
            </a:fld>
            <a:endParaRPr lang="en-US" dirty="0">
              <a:solidFill>
                <a:srgbClr val="663300"/>
              </a:solidFill>
            </a:endParaRPr>
          </a:p>
        </p:txBody>
      </p:sp>
      <p:sp>
        <p:nvSpPr>
          <p:cNvPr id="38915" name="Rectangle 2"/>
          <p:cNvSpPr>
            <a:spLocks noGrp="1" noChangeArrowheads="1"/>
          </p:cNvSpPr>
          <p:nvPr>
            <p:ph type="title"/>
          </p:nvPr>
        </p:nvSpPr>
        <p:spPr>
          <a:xfrm>
            <a:off x="381000" y="228600"/>
            <a:ext cx="8305800" cy="1219200"/>
          </a:xfrm>
        </p:spPr>
        <p:txBody>
          <a:bodyPr/>
          <a:lstStyle/>
          <a:p>
            <a:r>
              <a:rPr lang="en-US" sz="3200" dirty="0">
                <a:solidFill>
                  <a:srgbClr val="0070C0"/>
                </a:solidFill>
                <a:latin typeface="Arial" charset="0"/>
              </a:rPr>
              <a:t>Useful Links</a:t>
            </a:r>
          </a:p>
        </p:txBody>
      </p:sp>
      <p:sp>
        <p:nvSpPr>
          <p:cNvPr id="38916" name="Rectangle 3"/>
          <p:cNvSpPr>
            <a:spLocks noGrp="1" noChangeArrowheads="1"/>
          </p:cNvSpPr>
          <p:nvPr>
            <p:ph type="body" idx="1"/>
          </p:nvPr>
        </p:nvSpPr>
        <p:spPr>
          <a:xfrm>
            <a:off x="457200" y="1428736"/>
            <a:ext cx="8229600" cy="4697427"/>
          </a:xfrm>
        </p:spPr>
        <p:txBody>
          <a:bodyPr/>
          <a:lstStyle/>
          <a:p>
            <a:r>
              <a:rPr lang="en-US" sz="2400" dirty="0" smtClean="0">
                <a:latin typeface="Arial" charset="0"/>
              </a:rPr>
              <a:t>Dept</a:t>
            </a:r>
            <a:r>
              <a:rPr lang="en-US" sz="2400" dirty="0">
                <a:latin typeface="Arial" charset="0"/>
              </a:rPr>
              <a:t>. of Commerce		</a:t>
            </a:r>
            <a:r>
              <a:rPr lang="en-US" sz="2400" dirty="0">
                <a:latin typeface="Arial" charset="0"/>
                <a:hlinkClick r:id="rId4"/>
              </a:rPr>
              <a:t>www.commerce.gov</a:t>
            </a:r>
            <a:endParaRPr lang="en-US" sz="2400" dirty="0">
              <a:latin typeface="Arial" charset="0"/>
            </a:endParaRPr>
          </a:p>
          <a:p>
            <a:r>
              <a:rPr lang="en-US" sz="2400" dirty="0" smtClean="0">
                <a:latin typeface="Arial" charset="0"/>
              </a:rPr>
              <a:t>NIST	  </a:t>
            </a:r>
            <a:r>
              <a:rPr lang="en-US" sz="2400" dirty="0">
                <a:latin typeface="Arial" charset="0"/>
              </a:rPr>
              <a:t>			</a:t>
            </a:r>
            <a:r>
              <a:rPr lang="en-US" sz="2400" dirty="0" smtClean="0">
                <a:latin typeface="Arial" charset="0"/>
                <a:hlinkClick r:id="rId5"/>
              </a:rPr>
              <a:t>www.nist.gov</a:t>
            </a:r>
            <a:endParaRPr lang="en-US" sz="2400" dirty="0">
              <a:latin typeface="Arial" charset="0"/>
            </a:endParaRPr>
          </a:p>
          <a:p>
            <a:r>
              <a:rPr lang="en-US" sz="2400" dirty="0" smtClean="0">
                <a:latin typeface="Arial" charset="0"/>
              </a:rPr>
              <a:t>NCSCI	</a:t>
            </a:r>
            <a:r>
              <a:rPr lang="en-US" sz="2400" dirty="0">
                <a:latin typeface="Arial" charset="0"/>
              </a:rPr>
              <a:t>		</a:t>
            </a:r>
            <a:r>
              <a:rPr lang="en-US" sz="2400" dirty="0" smtClean="0">
                <a:latin typeface="Arial" charset="0"/>
                <a:hlinkClick r:id="rId6"/>
              </a:rPr>
              <a:t>www.nist.gov/ncsci</a:t>
            </a:r>
            <a:endParaRPr lang="en-US" sz="2400" dirty="0">
              <a:latin typeface="Arial" charset="0"/>
            </a:endParaRPr>
          </a:p>
          <a:p>
            <a:r>
              <a:rPr lang="en-US" sz="2400" dirty="0" smtClean="0">
                <a:latin typeface="Arial" charset="0"/>
              </a:rPr>
              <a:t>Notify </a:t>
            </a:r>
            <a:r>
              <a:rPr lang="en-US" sz="2400" dirty="0">
                <a:latin typeface="Arial" charset="0"/>
              </a:rPr>
              <a:t>U.S.			</a:t>
            </a:r>
            <a:r>
              <a:rPr lang="en-US" sz="2400" dirty="0" smtClean="0">
                <a:latin typeface="Arial" charset="0"/>
                <a:hlinkClick r:id="rId7"/>
              </a:rPr>
              <a:t>www.nist.gov/notifyus</a:t>
            </a:r>
            <a:endParaRPr lang="en-US" sz="2400" dirty="0" smtClean="0">
              <a:latin typeface="Arial" charset="0"/>
            </a:endParaRPr>
          </a:p>
          <a:p>
            <a:r>
              <a:rPr lang="en-US" sz="2400" dirty="0" smtClean="0">
                <a:latin typeface="Arial" charset="0"/>
              </a:rPr>
              <a:t>Standards.Gov 		</a:t>
            </a:r>
            <a:r>
              <a:rPr lang="en-US" sz="2400" dirty="0" smtClean="0">
                <a:latin typeface="Arial" charset="0"/>
                <a:hlinkClick r:id="rId8"/>
              </a:rPr>
              <a:t>www.standards.gov</a:t>
            </a:r>
            <a:endParaRPr lang="en-US" sz="2400" dirty="0" smtClean="0">
              <a:latin typeface="Arial" charset="0"/>
            </a:endParaRPr>
          </a:p>
          <a:p>
            <a:r>
              <a:rPr lang="en-US" sz="2400" dirty="0" smtClean="0">
                <a:latin typeface="Arial" charset="0"/>
              </a:rPr>
              <a:t>Regulations.Gov</a:t>
            </a:r>
            <a:r>
              <a:rPr lang="en-US" sz="2400" dirty="0">
                <a:latin typeface="Arial" charset="0"/>
              </a:rPr>
              <a:t>		</a:t>
            </a:r>
            <a:r>
              <a:rPr lang="en-US" sz="2400" dirty="0">
                <a:latin typeface="Arial" charset="0"/>
                <a:hlinkClick r:id="rId9"/>
              </a:rPr>
              <a:t>www.regulations.gov</a:t>
            </a:r>
            <a:endParaRPr lang="en-US" sz="2400" dirty="0">
              <a:latin typeface="Arial" charset="0"/>
            </a:endParaRPr>
          </a:p>
          <a:p>
            <a:r>
              <a:rPr lang="en-US" sz="2400" dirty="0" smtClean="0">
                <a:latin typeface="Arial" charset="0"/>
              </a:rPr>
              <a:t>Export.Gov</a:t>
            </a:r>
            <a:r>
              <a:rPr lang="en-US" sz="2400" dirty="0">
                <a:latin typeface="Arial" charset="0"/>
              </a:rPr>
              <a:t>			</a:t>
            </a:r>
            <a:r>
              <a:rPr lang="en-US" sz="2400" dirty="0">
                <a:latin typeface="Arial" charset="0"/>
                <a:hlinkClick r:id="rId10"/>
              </a:rPr>
              <a:t>www.export.gov</a:t>
            </a:r>
            <a:endParaRPr lang="en-US" sz="2400" dirty="0">
              <a:latin typeface="Arial" charset="0"/>
            </a:endParaRPr>
          </a:p>
          <a:p>
            <a:r>
              <a:rPr lang="en-US" sz="2400" dirty="0" smtClean="0">
                <a:latin typeface="Arial" charset="0"/>
              </a:rPr>
              <a:t>Trade.Gov</a:t>
            </a:r>
            <a:r>
              <a:rPr lang="en-US" sz="2400" dirty="0">
                <a:latin typeface="Arial" charset="0"/>
              </a:rPr>
              <a:t>			</a:t>
            </a:r>
            <a:r>
              <a:rPr lang="en-US" sz="2400" dirty="0">
                <a:latin typeface="Arial" charset="0"/>
                <a:hlinkClick r:id="rId11"/>
              </a:rPr>
              <a:t>www.trade.gov</a:t>
            </a:r>
            <a:endParaRPr lang="en-US" sz="2400" dirty="0">
              <a:latin typeface="Arial" charset="0"/>
            </a:endParaRPr>
          </a:p>
          <a:p>
            <a:pPr>
              <a:buFont typeface="Wingdings" pitchFamily="2" charset="2"/>
              <a:buNone/>
            </a:pPr>
            <a:endParaRPr lang="en-US" sz="2000" b="1" dirty="0">
              <a:latin typeface="Arial" charset="0"/>
            </a:endParaRPr>
          </a:p>
          <a:p>
            <a:pPr>
              <a:buFont typeface="Wingdings" pitchFamily="2" charset="2"/>
              <a:buChar char="Ø"/>
            </a:pPr>
            <a:endParaRPr lang="en-US" sz="2000" b="1" dirty="0">
              <a:latin typeface="Arial" charset="0"/>
            </a:endParaRPr>
          </a:p>
          <a:p>
            <a:pPr>
              <a:buFont typeface="Wingdings" pitchFamily="2" charset="2"/>
              <a:buNone/>
            </a:pPr>
            <a:endParaRPr lang="en-US" sz="2000" dirty="0">
              <a:latin typeface="Arial" charset="0"/>
            </a:endParaRPr>
          </a:p>
        </p:txBody>
      </p:sp>
    </p:spTree>
    <p:custDataLst>
      <p:tags r:id="rId1"/>
    </p:custDataLst>
    <p:extLst>
      <p:ext uri="{BB962C8B-B14F-4D97-AF65-F5344CB8AC3E}">
        <p14:creationId xmlns:p14="http://schemas.microsoft.com/office/powerpoint/2010/main" val="394495517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491997" y="1484784"/>
            <a:ext cx="8391306" cy="4728018"/>
          </a:xfrm>
        </p:spPr>
        <p:txBody>
          <a:bodyPr/>
          <a:lstStyle/>
          <a:p>
            <a:pPr algn="ctr"/>
            <a:r>
              <a:rPr lang="en-US" sz="3200" dirty="0" smtClean="0"/>
              <a:t>Questions? </a:t>
            </a:r>
          </a:p>
          <a:p>
            <a:pPr eaLnBrk="1" hangingPunct="1">
              <a:lnSpc>
                <a:spcPct val="100000"/>
              </a:lnSpc>
              <a:spcBef>
                <a:spcPts val="0"/>
              </a:spcBef>
              <a:defRPr/>
            </a:pPr>
            <a:endParaRPr lang="en-US" sz="1000" spc="-150" dirty="0" smtClean="0">
              <a:solidFill>
                <a:srgbClr val="0A7CB8"/>
              </a:solidFill>
            </a:endParaRPr>
          </a:p>
          <a:p>
            <a:endParaRPr lang="en-US" dirty="0" smtClean="0"/>
          </a:p>
          <a:p>
            <a:r>
              <a:rPr lang="en-US" sz="2400" dirty="0" smtClean="0"/>
              <a:t>Mary Donaldson		</a:t>
            </a:r>
            <a:endParaRPr lang="en-US" sz="2400" dirty="0"/>
          </a:p>
          <a:p>
            <a:r>
              <a:rPr lang="en-US" sz="2400" dirty="0" smtClean="0">
                <a:hlinkClick r:id="rId4"/>
              </a:rPr>
              <a:t>Mary.Donaldson@nist.gov</a:t>
            </a:r>
            <a:endParaRPr lang="en-US" sz="2400" dirty="0" smtClean="0"/>
          </a:p>
          <a:p>
            <a:r>
              <a:rPr lang="en-US" sz="2400" dirty="0" smtClean="0"/>
              <a:t>1-301-975-6197</a:t>
            </a:r>
          </a:p>
          <a:p>
            <a:r>
              <a:rPr lang="en-US" sz="2400" u="sng" dirty="0" smtClean="0">
                <a:solidFill>
                  <a:srgbClr val="0A7CB8"/>
                </a:solidFill>
                <a:hlinkClick r:id="rId5"/>
              </a:rPr>
              <a:t>http://www.standards.gov</a:t>
            </a:r>
            <a:endParaRPr lang="en-US" sz="2400" u="sng" dirty="0" smtClean="0">
              <a:solidFill>
                <a:srgbClr val="0A7CB8"/>
              </a:solidFill>
            </a:endParaRPr>
          </a:p>
          <a:p>
            <a:r>
              <a:rPr lang="en-US" sz="2400" u="sng" dirty="0" smtClean="0">
                <a:solidFill>
                  <a:srgbClr val="0A7CB8"/>
                </a:solidFill>
                <a:hlinkClick r:id="rId6"/>
              </a:rPr>
              <a:t>http://gsi.nist.gov</a:t>
            </a:r>
            <a:endParaRPr lang="en-US" sz="2400" u="sng" dirty="0" smtClean="0">
              <a:solidFill>
                <a:srgbClr val="0A7CB8"/>
              </a:solidFill>
            </a:endParaRPr>
          </a:p>
          <a:p>
            <a:endParaRPr lang="en-US" sz="2400" dirty="0" smtClean="0">
              <a:solidFill>
                <a:schemeClr val="tx1">
                  <a:lumMod val="50000"/>
                  <a:lumOff val="50000"/>
                </a:schemeClr>
              </a:solidFill>
            </a:endParaRPr>
          </a:p>
        </p:txBody>
      </p:sp>
      <p:sp>
        <p:nvSpPr>
          <p:cNvPr id="4" name="Slide Number Placeholder 3"/>
          <p:cNvSpPr>
            <a:spLocks noGrp="1"/>
          </p:cNvSpPr>
          <p:nvPr>
            <p:ph type="sldNum" sz="quarter" idx="4294967295"/>
          </p:nvPr>
        </p:nvSpPr>
        <p:spPr>
          <a:xfrm>
            <a:off x="6804025" y="6448425"/>
            <a:ext cx="2133600" cy="342900"/>
          </a:xfrm>
          <a:prstGeom prst="rect">
            <a:avLst/>
          </a:prstGeom>
        </p:spPr>
        <p:txBody>
          <a:bodyPr/>
          <a:lstStyle/>
          <a:p>
            <a:fld id="{9C581A40-1BC1-409E-AB04-7E97DAC371F2}" type="slidenum">
              <a:rPr lang="es-ES_tradnl" smtClean="0"/>
              <a:pPr/>
              <a:t>19</a:t>
            </a:fld>
            <a:endParaRPr lang="es-ES_tradnl" dirty="0"/>
          </a:p>
        </p:txBody>
      </p:sp>
    </p:spTree>
    <p:custDataLst>
      <p:tags r:id="rId1"/>
    </p:custData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US Government </a:t>
            </a:r>
            <a:r>
              <a:rPr lang="en-US" sz="3200" dirty="0"/>
              <a:t>Roles in Standards System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89537505"/>
              </p:ext>
            </p:extLst>
          </p:nvPr>
        </p:nvGraphicFramePr>
        <p:xfrm>
          <a:off x="467544" y="1484784"/>
          <a:ext cx="8229600" cy="4319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a:xfrm>
            <a:off x="6732240" y="6515100"/>
            <a:ext cx="2133600" cy="342900"/>
          </a:xfrm>
        </p:spPr>
        <p:txBody>
          <a:bodyPr/>
          <a:lstStyle/>
          <a:p>
            <a:pPr>
              <a:defRPr/>
            </a:pPr>
            <a:fld id="{A696EE56-0D40-47A9-9DED-A9D44B0C3B9D}" type="slidenum">
              <a:rPr lang="es-ES_tradnl" smtClean="0">
                <a:solidFill>
                  <a:schemeClr val="tx1"/>
                </a:solidFill>
              </a:rPr>
              <a:pPr>
                <a:defRPr/>
              </a:pPr>
              <a:t>2</a:t>
            </a:fld>
            <a:endParaRPr lang="es-ES_tradnl" dirty="0">
              <a:solidFill>
                <a:schemeClr val="tx1"/>
              </a:solidFill>
            </a:endParaRPr>
          </a:p>
        </p:txBody>
      </p:sp>
      <p:cxnSp>
        <p:nvCxnSpPr>
          <p:cNvPr id="5" name="Straight Arrow Connector 4"/>
          <p:cNvCxnSpPr/>
          <p:nvPr/>
        </p:nvCxnSpPr>
        <p:spPr>
          <a:xfrm>
            <a:off x="3491880" y="4634448"/>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63888" y="4797152"/>
            <a:ext cx="1368152" cy="7920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579520" y="4689140"/>
            <a:ext cx="1440160" cy="3240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491880" y="3656660"/>
            <a:ext cx="1440160" cy="8524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563888" y="4056210"/>
            <a:ext cx="1335008" cy="4529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2620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Ways Voluntary Standards Are “Used” </a:t>
            </a:r>
            <a:br>
              <a:rPr lang="en-US" sz="3200" dirty="0" smtClean="0"/>
            </a:br>
            <a:r>
              <a:rPr lang="en-US" sz="3200" dirty="0" smtClean="0"/>
              <a:t>by Government</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66784678"/>
              </p:ext>
            </p:extLst>
          </p:nvPr>
        </p:nvGraphicFramePr>
        <p:xfrm>
          <a:off x="467544" y="1772816"/>
          <a:ext cx="8229600" cy="43195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p:cNvSpPr>
            <a:spLocks noGrp="1"/>
          </p:cNvSpPr>
          <p:nvPr>
            <p:ph type="sldNum" sz="quarter" idx="11"/>
          </p:nvPr>
        </p:nvSpPr>
        <p:spPr>
          <a:xfrm>
            <a:off x="6876256" y="6381328"/>
            <a:ext cx="2133600" cy="342900"/>
          </a:xfrm>
        </p:spPr>
        <p:txBody>
          <a:bodyPr/>
          <a:lstStyle/>
          <a:p>
            <a:fld id="{9C581A40-1BC1-409E-AB04-7E97DAC371F2}" type="slidenum">
              <a:rPr lang="es-ES_tradnl" smtClean="0">
                <a:solidFill>
                  <a:schemeClr val="tx1"/>
                </a:solidFill>
              </a:rPr>
              <a:pPr/>
              <a:t>3</a:t>
            </a:fld>
            <a:endParaRPr lang="es-ES_tradnl" dirty="0">
              <a:solidFill>
                <a:schemeClr val="tx1"/>
              </a:solidFill>
            </a:endParaRPr>
          </a:p>
        </p:txBody>
      </p:sp>
    </p:spTree>
    <p:custDataLst>
      <p:tags r:id="rId1"/>
    </p:custDataLst>
    <p:extLst>
      <p:ext uri="{BB962C8B-B14F-4D97-AF65-F5344CB8AC3E}">
        <p14:creationId xmlns:p14="http://schemas.microsoft.com/office/powerpoint/2010/main" val="4682421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Government Role as Standards User</a:t>
            </a:r>
          </a:p>
        </p:txBody>
      </p:sp>
      <p:sp>
        <p:nvSpPr>
          <p:cNvPr id="3" name="Slide Number Placeholder 2"/>
          <p:cNvSpPr>
            <a:spLocks noGrp="1"/>
          </p:cNvSpPr>
          <p:nvPr>
            <p:ph type="sldNum" sz="quarter" idx="11"/>
          </p:nvPr>
        </p:nvSpPr>
        <p:spPr>
          <a:xfrm>
            <a:off x="6804025" y="6470476"/>
            <a:ext cx="2133600" cy="342900"/>
          </a:xfrm>
        </p:spPr>
        <p:txBody>
          <a:bodyPr/>
          <a:lstStyle/>
          <a:p>
            <a:fld id="{9C581A40-1BC1-409E-AB04-7E97DAC371F2}" type="slidenum">
              <a:rPr lang="es-ES_tradnl" smtClean="0">
                <a:solidFill>
                  <a:schemeClr val="tx1"/>
                </a:solidFill>
              </a:rPr>
              <a:pPr/>
              <a:t>4</a:t>
            </a:fld>
            <a:endParaRPr lang="es-ES_tradnl" dirty="0">
              <a:solidFill>
                <a:schemeClr val="tx1"/>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42850722"/>
              </p:ext>
            </p:extLst>
          </p:nvPr>
        </p:nvGraphicFramePr>
        <p:xfrm>
          <a:off x="500034" y="1643050"/>
          <a:ext cx="8229600" cy="43195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51586943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9C581A40-1BC1-409E-AB04-7E97DAC371F2}" type="slidenum">
              <a:rPr lang="es-ES_tradnl" smtClean="0">
                <a:solidFill>
                  <a:schemeClr val="tx1"/>
                </a:solidFill>
              </a:rPr>
              <a:pPr/>
              <a:t>5</a:t>
            </a:fld>
            <a:endParaRPr lang="es-ES_tradnl" dirty="0">
              <a:solidFill>
                <a:schemeClr val="tx1"/>
              </a:solidFill>
            </a:endParaRPr>
          </a:p>
        </p:txBody>
      </p:sp>
      <p:sp>
        <p:nvSpPr>
          <p:cNvPr id="6" name="Title 3"/>
          <p:cNvSpPr>
            <a:spLocks noGrp="1"/>
          </p:cNvSpPr>
          <p:nvPr>
            <p:ph type="title"/>
          </p:nvPr>
        </p:nvSpPr>
        <p:spPr>
          <a:xfrm>
            <a:off x="251520" y="428604"/>
            <a:ext cx="8392446" cy="785818"/>
          </a:xfrm>
        </p:spPr>
        <p:txBody>
          <a:bodyPr/>
          <a:lstStyle/>
          <a:p>
            <a:r>
              <a:rPr lang="en-US" dirty="0" smtClean="0"/>
              <a:t/>
            </a:r>
            <a:br>
              <a:rPr lang="en-US" dirty="0" smtClean="0"/>
            </a:br>
            <a:r>
              <a:rPr lang="en-US" dirty="0" smtClean="0"/>
              <a:t>&gt; 10,000 Standards are Used in Regulations</a:t>
            </a:r>
            <a:br>
              <a:rPr lang="en-US" dirty="0" smtClean="0"/>
            </a:br>
            <a:endParaRPr lang="en-US" sz="2000" i="1" dirty="0" smtClean="0"/>
          </a:p>
        </p:txBody>
      </p:sp>
      <p:graphicFrame>
        <p:nvGraphicFramePr>
          <p:cNvPr id="8" name="Chart 7"/>
          <p:cNvGraphicFramePr>
            <a:graphicFrameLocks/>
          </p:cNvGraphicFramePr>
          <p:nvPr>
            <p:extLst>
              <p:ext uri="{D42A27DB-BD31-4B8C-83A1-F6EECF244321}">
                <p14:modId xmlns:p14="http://schemas.microsoft.com/office/powerpoint/2010/main" val="401905042"/>
              </p:ext>
            </p:extLst>
          </p:nvPr>
        </p:nvGraphicFramePr>
        <p:xfrm>
          <a:off x="899592" y="1412776"/>
          <a:ext cx="7488832" cy="5256584"/>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140133201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Incorporation by Reference – FDA</a:t>
            </a:r>
            <a:endParaRPr lang="en-US" sz="3200" dirty="0"/>
          </a:p>
        </p:txBody>
      </p:sp>
      <p:sp>
        <p:nvSpPr>
          <p:cNvPr id="3" name="Content Placeholder 2"/>
          <p:cNvSpPr>
            <a:spLocks noGrp="1"/>
          </p:cNvSpPr>
          <p:nvPr>
            <p:ph idx="1"/>
          </p:nvPr>
        </p:nvSpPr>
        <p:spPr>
          <a:xfrm>
            <a:off x="428596" y="1566131"/>
            <a:ext cx="8229600" cy="4882294"/>
          </a:xfrm>
        </p:spPr>
        <p:txBody>
          <a:bodyPr/>
          <a:lstStyle/>
          <a:p>
            <a:r>
              <a:rPr lang="en-US" sz="2800" b="1" dirty="0" smtClean="0"/>
              <a:t>Part 101 – Food Labeling</a:t>
            </a:r>
          </a:p>
          <a:p>
            <a:r>
              <a:rPr lang="en-US" sz="2800" dirty="0" smtClean="0"/>
              <a:t>21 </a:t>
            </a:r>
            <a:r>
              <a:rPr lang="en-US" sz="2800" dirty="0"/>
              <a:t>CFR 101.4(h)</a:t>
            </a:r>
            <a:endParaRPr lang="en-US" sz="2800" dirty="0" smtClean="0"/>
          </a:p>
          <a:p>
            <a:endParaRPr lang="en-US" sz="1800" i="1" dirty="0"/>
          </a:p>
          <a:p>
            <a:r>
              <a:rPr lang="en-US" sz="1800" i="1" dirty="0" smtClean="0"/>
              <a:t>	</a:t>
            </a:r>
            <a:endParaRPr lang="en-US" sz="1800" i="1" dirty="0"/>
          </a:p>
        </p:txBody>
      </p:sp>
      <p:sp>
        <p:nvSpPr>
          <p:cNvPr id="4" name="Slide Number Placeholder 3"/>
          <p:cNvSpPr>
            <a:spLocks noGrp="1"/>
          </p:cNvSpPr>
          <p:nvPr>
            <p:ph type="sldNum" sz="quarter" idx="11"/>
          </p:nvPr>
        </p:nvSpPr>
        <p:spPr/>
        <p:txBody>
          <a:bodyPr/>
          <a:lstStyle/>
          <a:p>
            <a:pPr>
              <a:defRPr/>
            </a:pPr>
            <a:fld id="{A696EE56-0D40-47A9-9DED-A9D44B0C3B9D}" type="slidenum">
              <a:rPr lang="es-ES_tradnl" smtClean="0">
                <a:solidFill>
                  <a:schemeClr val="tx1"/>
                </a:solidFill>
              </a:rPr>
              <a:pPr>
                <a:defRPr/>
              </a:pPr>
              <a:t>6</a:t>
            </a:fld>
            <a:endParaRPr lang="es-ES_tradnl" dirty="0">
              <a:solidFill>
                <a:schemeClr val="tx1"/>
              </a:solidFill>
            </a:endParaRPr>
          </a:p>
        </p:txBody>
      </p:sp>
      <p:sp>
        <p:nvSpPr>
          <p:cNvPr id="7" name="Rectangle 6"/>
          <p:cNvSpPr/>
          <p:nvPr/>
        </p:nvSpPr>
        <p:spPr>
          <a:xfrm>
            <a:off x="428596" y="3673861"/>
            <a:ext cx="8114502" cy="2492990"/>
          </a:xfrm>
          <a:prstGeom prst="rect">
            <a:avLst/>
          </a:prstGeom>
        </p:spPr>
        <p:txBody>
          <a:bodyPr wrap="square">
            <a:spAutoFit/>
          </a:bodyPr>
          <a:lstStyle/>
          <a:p>
            <a:r>
              <a:rPr lang="en-US" sz="2600" dirty="0"/>
              <a:t>The common or usual name of ingredients of dietary supplements that are botanicals (including fungi and algae) shall be consistent with the names standardized in </a:t>
            </a:r>
            <a:r>
              <a:rPr lang="en-US" sz="2600" b="1" i="1" u="sng" dirty="0"/>
              <a:t>Herbs of Commerce</a:t>
            </a:r>
            <a:r>
              <a:rPr lang="en-US" sz="2600" dirty="0"/>
              <a:t>, 1992 edition, which is incorporated by reference in accordance with 5 U.S.C. 552(a) and 1 CFR part 51. </a:t>
            </a:r>
          </a:p>
        </p:txBody>
      </p:sp>
      <p:sp>
        <p:nvSpPr>
          <p:cNvPr id="5" name="AutoShape 4" descr="Image result for herbs"/>
          <p:cNvSpPr>
            <a:spLocks noChangeAspect="1" noChangeArrowheads="1"/>
          </p:cNvSpPr>
          <p:nvPr/>
        </p:nvSpPr>
        <p:spPr bwMode="auto">
          <a:xfrm>
            <a:off x="7092280" y="261822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herb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3"/>
          <a:stretch>
            <a:fillRect/>
          </a:stretch>
        </p:blipFill>
        <p:spPr>
          <a:xfrm rot="21232706">
            <a:off x="6277362" y="1403531"/>
            <a:ext cx="2156635" cy="2161502"/>
          </a:xfrm>
          <a:prstGeom prst="rect">
            <a:avLst/>
          </a:prstGeom>
        </p:spPr>
      </p:pic>
    </p:spTree>
    <p:extLst>
      <p:ext uri="{BB962C8B-B14F-4D97-AF65-F5344CB8AC3E}">
        <p14:creationId xmlns:p14="http://schemas.microsoft.com/office/powerpoint/2010/main" val="201561629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Incorporation by Reference – FDA Bottled Water Rule </a:t>
            </a:r>
            <a:endParaRPr lang="en-US" sz="3200" dirty="0"/>
          </a:p>
        </p:txBody>
      </p:sp>
      <p:sp>
        <p:nvSpPr>
          <p:cNvPr id="3" name="Content Placeholder 2"/>
          <p:cNvSpPr>
            <a:spLocks noGrp="1"/>
          </p:cNvSpPr>
          <p:nvPr>
            <p:ph idx="1"/>
          </p:nvPr>
        </p:nvSpPr>
        <p:spPr>
          <a:xfrm>
            <a:off x="457200" y="1643050"/>
            <a:ext cx="8229600" cy="4882294"/>
          </a:xfrm>
        </p:spPr>
        <p:txBody>
          <a:bodyPr/>
          <a:lstStyle/>
          <a:p>
            <a:r>
              <a:rPr lang="en-US" sz="1800" b="1" dirty="0"/>
              <a:t>Title 21 - Food and Drugs</a:t>
            </a:r>
            <a:endParaRPr lang="en-US" sz="1800" dirty="0"/>
          </a:p>
          <a:p>
            <a:r>
              <a:rPr lang="en-US" sz="1800" dirty="0" smtClean="0"/>
              <a:t>Volume 2  Part </a:t>
            </a:r>
            <a:r>
              <a:rPr lang="en-US" sz="1800" dirty="0"/>
              <a:t>165 </a:t>
            </a:r>
            <a:r>
              <a:rPr lang="en-US" sz="1800" dirty="0" smtClean="0"/>
              <a:t>– BEVERAGES </a:t>
            </a:r>
          </a:p>
          <a:p>
            <a:endParaRPr lang="en-US" sz="1800" i="1" dirty="0"/>
          </a:p>
          <a:p>
            <a:endParaRPr lang="en-US" sz="1800" i="1" dirty="0" smtClean="0"/>
          </a:p>
          <a:p>
            <a:endParaRPr lang="en-US" sz="1800" i="1" dirty="0"/>
          </a:p>
          <a:p>
            <a:r>
              <a:rPr lang="en-US" sz="1800" i="1" dirty="0" smtClean="0"/>
              <a:t>	</a:t>
            </a:r>
            <a:endParaRPr lang="en-US" sz="1800" i="1" dirty="0"/>
          </a:p>
        </p:txBody>
      </p:sp>
      <p:sp>
        <p:nvSpPr>
          <p:cNvPr id="4" name="Slide Number Placeholder 3"/>
          <p:cNvSpPr>
            <a:spLocks noGrp="1"/>
          </p:cNvSpPr>
          <p:nvPr>
            <p:ph type="sldNum" sz="quarter" idx="11"/>
          </p:nvPr>
        </p:nvSpPr>
        <p:spPr/>
        <p:txBody>
          <a:bodyPr/>
          <a:lstStyle/>
          <a:p>
            <a:pPr>
              <a:defRPr/>
            </a:pPr>
            <a:fld id="{A696EE56-0D40-47A9-9DED-A9D44B0C3B9D}" type="slidenum">
              <a:rPr lang="es-ES_tradnl" smtClean="0">
                <a:solidFill>
                  <a:srgbClr val="FFFFFF"/>
                </a:solidFill>
              </a:rPr>
              <a:pPr>
                <a:defRPr/>
              </a:pPr>
              <a:t>7</a:t>
            </a:fld>
            <a:endParaRPr lang="es-ES_tradnl" dirty="0">
              <a:solidFill>
                <a:srgbClr val="FFFFFF"/>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1066" y="1340768"/>
            <a:ext cx="2204864" cy="2204864"/>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941" y="3789039"/>
            <a:ext cx="8291513"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65606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Government Role as Standards User – Deference to Market </a:t>
            </a:r>
            <a:r>
              <a:rPr lang="en-US" dirty="0" smtClean="0"/>
              <a:t/>
            </a:r>
            <a:br>
              <a:rPr lang="en-US" dirty="0" smtClean="0"/>
            </a:br>
            <a:endParaRPr lang="en-US" sz="2000" i="1" dirty="0" smtClean="0"/>
          </a:p>
        </p:txBody>
      </p:sp>
      <p:sp>
        <p:nvSpPr>
          <p:cNvPr id="3" name="Slide Number Placeholder 2"/>
          <p:cNvSpPr>
            <a:spLocks noGrp="1"/>
          </p:cNvSpPr>
          <p:nvPr>
            <p:ph type="sldNum" sz="quarter" idx="11"/>
          </p:nvPr>
        </p:nvSpPr>
        <p:spPr>
          <a:xfrm>
            <a:off x="6783000" y="6309320"/>
            <a:ext cx="2133600" cy="342900"/>
          </a:xfrm>
        </p:spPr>
        <p:txBody>
          <a:bodyPr/>
          <a:lstStyle/>
          <a:p>
            <a:fld id="{9C581A40-1BC1-409E-AB04-7E97DAC371F2}" type="slidenum">
              <a:rPr lang="es-ES_tradnl" smtClean="0">
                <a:solidFill>
                  <a:schemeClr val="tx1"/>
                </a:solidFill>
              </a:rPr>
              <a:pPr/>
              <a:t>8</a:t>
            </a:fld>
            <a:endParaRPr lang="es-ES_tradnl" dirty="0">
              <a:solidFill>
                <a:schemeClr val="tx1"/>
              </a:solidFill>
            </a:endParaRPr>
          </a:p>
        </p:txBody>
      </p:sp>
      <p:pic>
        <p:nvPicPr>
          <p:cNvPr id="1028" name="Picture 4" descr="C:\Documents and Settings\mdonald\Local Settings\Temporary Internet Files\Content.IE5\ETDLK3KI\MCj03706960000[1].wmf"/>
          <p:cNvPicPr>
            <a:picLocks noChangeAspect="1" noChangeArrowheads="1"/>
          </p:cNvPicPr>
          <p:nvPr/>
        </p:nvPicPr>
        <p:blipFill>
          <a:blip r:embed="rId4" cstate="print"/>
          <a:srcRect/>
          <a:stretch>
            <a:fillRect/>
          </a:stretch>
        </p:blipFill>
        <p:spPr bwMode="auto">
          <a:xfrm>
            <a:off x="5214942" y="1714488"/>
            <a:ext cx="2634858" cy="3775745"/>
          </a:xfrm>
          <a:prstGeom prst="rect">
            <a:avLst/>
          </a:prstGeom>
          <a:noFill/>
        </p:spPr>
      </p:pic>
      <p:sp>
        <p:nvSpPr>
          <p:cNvPr id="7" name="TextBox 6"/>
          <p:cNvSpPr txBox="1"/>
          <p:nvPr/>
        </p:nvSpPr>
        <p:spPr>
          <a:xfrm>
            <a:off x="323529" y="1844824"/>
            <a:ext cx="4104455" cy="249299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smtClean="0">
                <a:solidFill>
                  <a:srgbClr val="000000"/>
                </a:solidFill>
              </a:rPr>
              <a:t>Residential Gas Water Heater Standard  </a:t>
            </a:r>
          </a:p>
          <a:p>
            <a:endParaRPr lang="en-US" sz="2400" b="1" dirty="0" smtClean="0">
              <a:solidFill>
                <a:srgbClr val="000000"/>
              </a:solidFill>
            </a:endParaRPr>
          </a:p>
          <a:p>
            <a:r>
              <a:rPr lang="en-US" sz="2400" b="1" dirty="0" smtClean="0">
                <a:solidFill>
                  <a:srgbClr val="000000"/>
                </a:solidFill>
              </a:rPr>
              <a:t>ANSI Z21.10/</a:t>
            </a:r>
          </a:p>
          <a:p>
            <a:r>
              <a:rPr lang="en-US" sz="2400" b="1" dirty="0" smtClean="0">
                <a:solidFill>
                  <a:srgbClr val="000000"/>
                </a:solidFill>
              </a:rPr>
              <a:t>CSA 4.3-2004 (R2009)</a:t>
            </a:r>
          </a:p>
          <a:p>
            <a:endParaRPr lang="en-US" dirty="0" smtClean="0">
              <a:solidFill>
                <a:srgbClr val="000000"/>
              </a:solidFill>
            </a:endParaRPr>
          </a:p>
          <a:p>
            <a:endParaRPr lang="en-US" dirty="0">
              <a:solidFill>
                <a:srgbClr val="000000"/>
              </a:solidFill>
            </a:endParaRPr>
          </a:p>
        </p:txBody>
      </p:sp>
      <p:pic>
        <p:nvPicPr>
          <p:cNvPr id="2055" name="Picture 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3786182" y="4429132"/>
            <a:ext cx="2214578" cy="1641880"/>
          </a:xfrm>
          <a:prstGeom prst="rect">
            <a:avLst/>
          </a:prstGeom>
          <a:noFill/>
          <a:ln w="9525">
            <a:noFill/>
            <a:miter lim="800000"/>
            <a:headEnd/>
            <a:tailEnd/>
          </a:ln>
          <a:effectLst/>
        </p:spPr>
      </p:pic>
      <p:pic>
        <p:nvPicPr>
          <p:cNvPr id="2059" name="Picture 11"/>
          <p:cNvPicPr>
            <a:picLocks noChangeAspect="1" noChangeArrowheads="1"/>
          </p:cNvPicPr>
          <p:nvPr/>
        </p:nvPicPr>
        <p:blipFill>
          <a:blip r:embed="rId6" cstate="print"/>
          <a:srcRect/>
          <a:stretch>
            <a:fillRect/>
          </a:stretch>
        </p:blipFill>
        <p:spPr bwMode="auto">
          <a:xfrm>
            <a:off x="3714744" y="3929066"/>
            <a:ext cx="2571768" cy="1609732"/>
          </a:xfrm>
          <a:prstGeom prst="rect">
            <a:avLst/>
          </a:prstGeom>
          <a:noFill/>
          <a:ln w="9525">
            <a:noFill/>
            <a:miter lim="800000"/>
            <a:headEnd/>
            <a:tailEnd/>
          </a:ln>
          <a:effectLst/>
        </p:spPr>
      </p:pic>
    </p:spTree>
    <p:custDataLst>
      <p:tags r:id="rId1"/>
    </p:custDataLst>
    <p:extLst>
      <p:ext uri="{BB962C8B-B14F-4D97-AF65-F5344CB8AC3E}">
        <p14:creationId xmlns:p14="http://schemas.microsoft.com/office/powerpoint/2010/main" val="377424880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357298"/>
            <a:ext cx="3898776" cy="817577"/>
          </a:xfrm>
        </p:spPr>
        <p:txBody>
          <a:bodyPr/>
          <a:lstStyle/>
          <a:p>
            <a:pPr algn="l"/>
            <a:r>
              <a:rPr lang="en-US" sz="2400" dirty="0" smtClean="0"/>
              <a:t>Unique Item Identifiers</a:t>
            </a:r>
            <a:endParaRPr lang="en-US" sz="2400" dirty="0"/>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9552" y="2348880"/>
            <a:ext cx="2808312" cy="1944216"/>
          </a:xfrm>
        </p:spPr>
      </p:pic>
      <p:sp>
        <p:nvSpPr>
          <p:cNvPr id="4" name="Text Placeholder 3"/>
          <p:cNvSpPr>
            <a:spLocks noGrp="1"/>
          </p:cNvSpPr>
          <p:nvPr>
            <p:ph type="body" sz="quarter" idx="3"/>
          </p:nvPr>
        </p:nvSpPr>
        <p:spPr>
          <a:xfrm>
            <a:off x="4427985" y="1412776"/>
            <a:ext cx="4258816" cy="762099"/>
          </a:xfrm>
        </p:spPr>
        <p:txBody>
          <a:bodyPr/>
          <a:lstStyle/>
          <a:p>
            <a:pPr algn="l"/>
            <a:r>
              <a:rPr lang="en-US" sz="2400" dirty="0" smtClean="0"/>
              <a:t>MIL SPEC 130 accepts:</a:t>
            </a:r>
            <a:endParaRPr lang="en-US" sz="2400" dirty="0"/>
          </a:p>
        </p:txBody>
      </p:sp>
      <p:sp>
        <p:nvSpPr>
          <p:cNvPr id="5" name="Content Placeholder 4"/>
          <p:cNvSpPr>
            <a:spLocks noGrp="1"/>
          </p:cNvSpPr>
          <p:nvPr>
            <p:ph sz="quarter" idx="4"/>
          </p:nvPr>
        </p:nvSpPr>
        <p:spPr>
          <a:xfrm>
            <a:off x="4427984" y="2204864"/>
            <a:ext cx="4041775" cy="4350469"/>
          </a:xfrm>
        </p:spPr>
        <p:txBody>
          <a:bodyPr/>
          <a:lstStyle/>
          <a:p>
            <a:pPr>
              <a:buFont typeface="Wingdings" panose="05000000000000000000" pitchFamily="2" charset="2"/>
              <a:buChar char="Ø"/>
            </a:pPr>
            <a:r>
              <a:rPr lang="en-US" sz="2400" b="1" dirty="0" smtClean="0">
                <a:solidFill>
                  <a:srgbClr val="0A7CB8"/>
                </a:solidFill>
              </a:rPr>
              <a:t>ATA </a:t>
            </a:r>
            <a:r>
              <a:rPr lang="en-US" sz="2400" b="1" dirty="0" err="1" smtClean="0">
                <a:solidFill>
                  <a:srgbClr val="0A7CB8"/>
                </a:solidFill>
              </a:rPr>
              <a:t>CSDD</a:t>
            </a:r>
            <a:endParaRPr lang="en-US" sz="2400" b="1" dirty="0" smtClean="0">
              <a:solidFill>
                <a:srgbClr val="0A7CB8"/>
              </a:solidFill>
            </a:endParaRPr>
          </a:p>
          <a:p>
            <a:pPr>
              <a:buFont typeface="Wingdings" panose="05000000000000000000" pitchFamily="2" charset="2"/>
              <a:buChar char="Ø"/>
            </a:pPr>
            <a:r>
              <a:rPr lang="en-US" sz="2400" b="1" dirty="0" smtClean="0">
                <a:solidFill>
                  <a:srgbClr val="0A7CB8"/>
                </a:solidFill>
              </a:rPr>
              <a:t>ISO/IEC </a:t>
            </a:r>
            <a:r>
              <a:rPr lang="en-US" sz="2400" b="1" dirty="0">
                <a:solidFill>
                  <a:srgbClr val="0A7CB8"/>
                </a:solidFill>
              </a:rPr>
              <a:t>15434 </a:t>
            </a:r>
          </a:p>
          <a:p>
            <a:pPr>
              <a:buFont typeface="Wingdings" panose="05000000000000000000" pitchFamily="2" charset="2"/>
              <a:buChar char="Ø"/>
            </a:pPr>
            <a:r>
              <a:rPr lang="en-US" sz="2400" b="1" dirty="0" err="1" smtClean="0">
                <a:solidFill>
                  <a:srgbClr val="0A7CB8"/>
                </a:solidFill>
              </a:rPr>
              <a:t>AIAG</a:t>
            </a:r>
            <a:r>
              <a:rPr lang="en-US" sz="2400" b="1" dirty="0" smtClean="0">
                <a:solidFill>
                  <a:srgbClr val="0A7CB8"/>
                </a:solidFill>
              </a:rPr>
              <a:t> </a:t>
            </a:r>
            <a:r>
              <a:rPr lang="en-US" sz="2400" b="1" dirty="0">
                <a:solidFill>
                  <a:srgbClr val="0A7CB8"/>
                </a:solidFill>
              </a:rPr>
              <a:t>B-4, </a:t>
            </a:r>
            <a:r>
              <a:rPr lang="en-US" sz="2400" b="1" dirty="0" err="1">
                <a:solidFill>
                  <a:srgbClr val="0A7CB8"/>
                </a:solidFill>
              </a:rPr>
              <a:t>AIAG</a:t>
            </a:r>
            <a:r>
              <a:rPr lang="en-US" sz="2400" b="1" dirty="0">
                <a:solidFill>
                  <a:srgbClr val="0A7CB8"/>
                </a:solidFill>
              </a:rPr>
              <a:t> B-17 </a:t>
            </a:r>
          </a:p>
          <a:p>
            <a:pPr>
              <a:buFont typeface="Wingdings" panose="05000000000000000000" pitchFamily="2" charset="2"/>
              <a:buChar char="Ø"/>
            </a:pPr>
            <a:r>
              <a:rPr lang="en-US" sz="2400" b="1" dirty="0" smtClean="0">
                <a:solidFill>
                  <a:srgbClr val="0A7CB8"/>
                </a:solidFill>
              </a:rPr>
              <a:t>ANSI MH10.8.7</a:t>
            </a:r>
          </a:p>
          <a:p>
            <a:pPr>
              <a:buFont typeface="Wingdings" panose="05000000000000000000" pitchFamily="2" charset="2"/>
              <a:buChar char="Ø"/>
            </a:pPr>
            <a:r>
              <a:rPr lang="en-US" sz="2400" b="1" dirty="0" smtClean="0">
                <a:solidFill>
                  <a:srgbClr val="0A7CB8"/>
                </a:solidFill>
              </a:rPr>
              <a:t>CEA-706</a:t>
            </a:r>
            <a:r>
              <a:rPr lang="en-US" sz="2400" b="1" dirty="0">
                <a:solidFill>
                  <a:srgbClr val="0A7CB8"/>
                </a:solidFill>
              </a:rPr>
              <a:t>,  CAGE  </a:t>
            </a:r>
          </a:p>
          <a:p>
            <a:pPr>
              <a:buFont typeface="Wingdings" panose="05000000000000000000" pitchFamily="2" charset="2"/>
              <a:buChar char="Ø"/>
            </a:pPr>
            <a:r>
              <a:rPr lang="en-US" sz="2400" b="1" dirty="0" smtClean="0">
                <a:solidFill>
                  <a:srgbClr val="0A7CB8"/>
                </a:solidFill>
              </a:rPr>
              <a:t>GS1 </a:t>
            </a:r>
            <a:endParaRPr lang="en-US" sz="2400" b="1" dirty="0">
              <a:solidFill>
                <a:srgbClr val="0A7CB8"/>
              </a:solidFill>
            </a:endParaRPr>
          </a:p>
          <a:p>
            <a:pPr>
              <a:buFont typeface="Wingdings" panose="05000000000000000000" pitchFamily="2" charset="2"/>
              <a:buChar char="Ø"/>
            </a:pPr>
            <a:r>
              <a:rPr lang="en-US" sz="2400" b="1" dirty="0" smtClean="0">
                <a:solidFill>
                  <a:srgbClr val="0A7CB8"/>
                </a:solidFill>
              </a:rPr>
              <a:t>NASA-STD</a:t>
            </a:r>
            <a:endParaRPr lang="en-US" sz="2400" b="1" dirty="0">
              <a:solidFill>
                <a:srgbClr val="0A7CB8"/>
              </a:solidFill>
            </a:endParaRPr>
          </a:p>
          <a:p>
            <a:endParaRPr lang="en-US" dirty="0"/>
          </a:p>
        </p:txBody>
      </p:sp>
      <p:sp>
        <p:nvSpPr>
          <p:cNvPr id="6" name="Title 5"/>
          <p:cNvSpPr>
            <a:spLocks noGrp="1"/>
          </p:cNvSpPr>
          <p:nvPr>
            <p:ph type="title"/>
          </p:nvPr>
        </p:nvSpPr>
        <p:spPr/>
        <p:txBody>
          <a:bodyPr/>
          <a:lstStyle/>
          <a:p>
            <a:r>
              <a:rPr lang="en-US" sz="3200" dirty="0" smtClean="0"/>
              <a:t>Government Role as Standards User – Procurement - </a:t>
            </a:r>
            <a:r>
              <a:rPr lang="en-US" sz="3200" dirty="0" err="1" smtClean="0"/>
              <a:t>DoD</a:t>
            </a:r>
            <a:endParaRPr lang="en-US" sz="3200" dirty="0"/>
          </a:p>
        </p:txBody>
      </p:sp>
      <p:sp>
        <p:nvSpPr>
          <p:cNvPr id="7" name="Slide Number Placeholder 6"/>
          <p:cNvSpPr>
            <a:spLocks noGrp="1"/>
          </p:cNvSpPr>
          <p:nvPr>
            <p:ph type="sldNum" sz="quarter" idx="11"/>
          </p:nvPr>
        </p:nvSpPr>
        <p:spPr/>
        <p:txBody>
          <a:bodyPr/>
          <a:lstStyle/>
          <a:p>
            <a:pPr>
              <a:defRPr/>
            </a:pPr>
            <a:fld id="{3F988607-DC53-4E87-BC70-48AE7FCECA25}" type="slidenum">
              <a:rPr lang="es-ES_tradnl" smtClean="0">
                <a:solidFill>
                  <a:schemeClr val="tx1"/>
                </a:solidFill>
              </a:rPr>
              <a:pPr>
                <a:defRPr/>
              </a:pPr>
              <a:t>9</a:t>
            </a:fld>
            <a:endParaRPr lang="es-ES_tradnl" dirty="0">
              <a:solidFill>
                <a:schemeClr val="tx1"/>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4653136"/>
            <a:ext cx="3600400" cy="1889512"/>
          </a:xfrm>
          <a:prstGeom prst="rect">
            <a:avLst/>
          </a:prstGeom>
        </p:spPr>
      </p:pic>
    </p:spTree>
    <p:extLst>
      <p:ext uri="{BB962C8B-B14F-4D97-AF65-F5344CB8AC3E}">
        <p14:creationId xmlns:p14="http://schemas.microsoft.com/office/powerpoint/2010/main" val="3560114466"/>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3.2.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Global Standards Information">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Futura Book"/>
        <a:ea typeface=""/>
        <a:cs typeface=""/>
      </a:majorFont>
      <a:minorFont>
        <a:latin typeface="Futura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lobal Standards Information">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Futura Book"/>
        <a:ea typeface=""/>
        <a:cs typeface=""/>
      </a:majorFont>
      <a:minorFont>
        <a:latin typeface="Futura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Global Standards Information">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Futura Book"/>
        <a:ea typeface=""/>
        <a:cs typeface=""/>
      </a:majorFont>
      <a:minorFont>
        <a:latin typeface="Futura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Global Standards Information">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Futura Book"/>
        <a:ea typeface=""/>
        <a:cs typeface=""/>
      </a:majorFont>
      <a:minorFont>
        <a:latin typeface="Futura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Props1.xml><?xml version="1.0" encoding="utf-8"?>
<ds:datastoreItem xmlns:ds="http://schemas.openxmlformats.org/officeDocument/2006/customXml" ds:itemID="{01E00192-7FAE-4C22-A71A-0644CC232A78}"/>
</file>

<file path=customXml/itemProps2.xml><?xml version="1.0" encoding="utf-8"?>
<ds:datastoreItem xmlns:ds="http://schemas.openxmlformats.org/officeDocument/2006/customXml" ds:itemID="{8F6F9283-1699-4D8E-81F5-326588C5B1F8}"/>
</file>

<file path=customXml/itemProps3.xml><?xml version="1.0" encoding="utf-8"?>
<ds:datastoreItem xmlns:ds="http://schemas.openxmlformats.org/officeDocument/2006/customXml" ds:itemID="{AECF2CC9-F0F9-4F90-97D5-A46E06D6B563}"/>
</file>

<file path=customXml/itemProps4.xml><?xml version="1.0" encoding="utf-8"?>
<ds:datastoreItem xmlns:ds="http://schemas.openxmlformats.org/officeDocument/2006/customXml" ds:itemID="{AC67CBC0-008D-4A4E-876D-B9BD88B5351F}"/>
</file>

<file path=docProps/app.xml><?xml version="1.0" encoding="utf-8"?>
<Properties xmlns="http://schemas.openxmlformats.org/officeDocument/2006/extended-properties" xmlns:vt="http://schemas.openxmlformats.org/officeDocument/2006/docPropsVTypes">
  <Template/>
  <TotalTime>15783</TotalTime>
  <Words>1129</Words>
  <Application>Microsoft Office PowerPoint</Application>
  <PresentationFormat>On-screen Show (4:3)</PresentationFormat>
  <Paragraphs>194</Paragraphs>
  <Slides>19</Slides>
  <Notes>19</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19</vt:i4>
      </vt:variant>
    </vt:vector>
  </HeadingPairs>
  <TitlesOfParts>
    <vt:vector size="26" baseType="lpstr">
      <vt:lpstr>Arial</vt:lpstr>
      <vt:lpstr>Futura Book</vt:lpstr>
      <vt:lpstr>Wingdings</vt:lpstr>
      <vt:lpstr>Global Standards Information</vt:lpstr>
      <vt:lpstr>1_Global Standards Information</vt:lpstr>
      <vt:lpstr>2_Global Standards Information</vt:lpstr>
      <vt:lpstr>3_Global Standards Information</vt:lpstr>
      <vt:lpstr>U.S. Government and Standards</vt:lpstr>
      <vt:lpstr>US Government Roles in Standards System </vt:lpstr>
      <vt:lpstr>Ways Voluntary Standards Are “Used”  by Government</vt:lpstr>
      <vt:lpstr>Government Role as Standards User</vt:lpstr>
      <vt:lpstr> &gt; 10,000 Standards are Used in Regulations </vt:lpstr>
      <vt:lpstr>Incorporation by Reference – FDA</vt:lpstr>
      <vt:lpstr>Incorporation by Reference – FDA Bottled Water Rule </vt:lpstr>
      <vt:lpstr>Government Role as Standards User – Deference to Market  </vt:lpstr>
      <vt:lpstr>Government Role as Standards User – Procurement - DoD</vt:lpstr>
      <vt:lpstr>Government Role as Participant – Standards Development</vt:lpstr>
      <vt:lpstr>&gt; 3100 Federal Agency Staff  Participated in Standards Setting Organizations in 2014</vt:lpstr>
      <vt:lpstr>Current Legal and Policy Framework</vt:lpstr>
      <vt:lpstr>Goals of NTTAA and OMB A-119</vt:lpstr>
      <vt:lpstr>The NTTAA Section 12(d)(1)</vt:lpstr>
      <vt:lpstr>NTTAA Has Been Effective</vt:lpstr>
      <vt:lpstr>GSA Exception </vt:lpstr>
      <vt:lpstr>PowerPoint Presentation</vt:lpstr>
      <vt:lpstr>Useful Links</vt:lpstr>
      <vt:lpstr>PowerPoint Presentation</vt:lpstr>
    </vt:vector>
  </TitlesOfParts>
  <Company>The houze!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WinuE</dc:creator>
  <cp:lastModifiedBy>Harris, Patricia R</cp:lastModifiedBy>
  <cp:revision>437</cp:revision>
  <cp:lastPrinted>2015-11-10T16:51:13Z</cp:lastPrinted>
  <dcterms:created xsi:type="dcterms:W3CDTF">2008-12-19T11:10:41Z</dcterms:created>
  <dcterms:modified xsi:type="dcterms:W3CDTF">2015-12-03T15:23:22Z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eb6e8f68-b7d1-403f-8148-a0e7cffba5bf</vt:lpwstr>
  </property>
</Properties>
</file>