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5" r:id="rId2"/>
    <p:sldId id="447" r:id="rId3"/>
    <p:sldId id="449" r:id="rId4"/>
    <p:sldId id="524" r:id="rId5"/>
    <p:sldId id="525" r:id="rId6"/>
    <p:sldId id="522" r:id="rId7"/>
    <p:sldId id="486" r:id="rId8"/>
    <p:sldId id="526" r:id="rId9"/>
    <p:sldId id="492" r:id="rId10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C31"/>
    <a:srgbClr val="EBDE37"/>
    <a:srgbClr val="ECC936"/>
    <a:srgbClr val="214165"/>
    <a:srgbClr val="306094"/>
    <a:srgbClr val="3773AF"/>
    <a:srgbClr val="4987C6"/>
    <a:srgbClr val="5F96CD"/>
    <a:srgbClr val="6D9FD1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2" autoAdjust="0"/>
    <p:restoredTop sz="83478" autoAdjust="0"/>
  </p:normalViewPr>
  <p:slideViewPr>
    <p:cSldViewPr snapToGrid="0">
      <p:cViewPr>
        <p:scale>
          <a:sx n="66" d="100"/>
          <a:sy n="66" d="100"/>
        </p:scale>
        <p:origin x="-1974" y="-312"/>
      </p:cViewPr>
      <p:guideLst>
        <p:guide orient="horz" pos="2160"/>
        <p:guide pos="2879"/>
        <p:guide pos="588"/>
      </p:guideLst>
    </p:cSldViewPr>
  </p:slideViewPr>
  <p:outlineViewPr>
    <p:cViewPr>
      <p:scale>
        <a:sx n="33" d="100"/>
        <a:sy n="33" d="100"/>
      </p:scale>
      <p:origin x="36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E613F-FCA3-4418-A0D1-035760776C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9F57C-F32C-40B6-BCA0-0FF20282F450}">
      <dgm:prSet phldrT="[Text]" custT="1"/>
      <dgm:spPr/>
      <dgm:t>
        <a:bodyPr/>
        <a:lstStyle/>
        <a:p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Members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02E40-A64D-4597-95D4-FAC90848E907}" type="parTrans" cxnId="{F2919C80-DA45-41E7-B277-75D17D786909}">
      <dgm:prSet/>
      <dgm:spPr/>
      <dgm:t>
        <a:bodyPr/>
        <a:lstStyle/>
        <a:p>
          <a:endParaRPr lang="en-US"/>
        </a:p>
      </dgm:t>
    </dgm:pt>
    <dgm:pt modelId="{615098D0-CBC5-4C82-84BE-F0A358BA4686}" type="sibTrans" cxnId="{F2919C80-DA45-41E7-B277-75D17D786909}">
      <dgm:prSet/>
      <dgm:spPr/>
      <dgm:t>
        <a:bodyPr/>
        <a:lstStyle/>
        <a:p>
          <a:endParaRPr lang="en-US"/>
        </a:p>
      </dgm:t>
    </dgm:pt>
    <dgm:pt modelId="{42744CD9-115F-49A7-AB68-06982591A543}" type="pres">
      <dgm:prSet presAssocID="{DA1E613F-FCA3-4418-A0D1-035760776C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9B7674-89A6-4286-8F9D-A7A82B74FE59}" type="pres">
      <dgm:prSet presAssocID="{1299F57C-F32C-40B6-BCA0-0FF20282F450}" presName="vertOne" presStyleCnt="0"/>
      <dgm:spPr/>
    </dgm:pt>
    <dgm:pt modelId="{7CF8A386-E5D0-40BF-BBAC-29745E892A56}" type="pres">
      <dgm:prSet presAssocID="{1299F57C-F32C-40B6-BCA0-0FF20282F450}" presName="txOne" presStyleLbl="node0" presStyleIdx="0" presStyleCnt="1" custLinFactNeighborX="-44260" custLinFactNeighborY="58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C60BD-EE22-412A-A40E-4E985A36422F}" type="pres">
      <dgm:prSet presAssocID="{1299F57C-F32C-40B6-BCA0-0FF20282F450}" presName="horzOne" presStyleCnt="0"/>
      <dgm:spPr/>
    </dgm:pt>
  </dgm:ptLst>
  <dgm:cxnLst>
    <dgm:cxn modelId="{4BAEB534-2E8D-4D27-80A8-772261FB57EB}" type="presOf" srcId="{DA1E613F-FCA3-4418-A0D1-035760776C15}" destId="{42744CD9-115F-49A7-AB68-06982591A543}" srcOrd="0" destOrd="0" presId="urn:microsoft.com/office/officeart/2005/8/layout/hierarchy4"/>
    <dgm:cxn modelId="{F2919C80-DA45-41E7-B277-75D17D786909}" srcId="{DA1E613F-FCA3-4418-A0D1-035760776C15}" destId="{1299F57C-F32C-40B6-BCA0-0FF20282F450}" srcOrd="0" destOrd="0" parTransId="{25A02E40-A64D-4597-95D4-FAC90848E907}" sibTransId="{615098D0-CBC5-4C82-84BE-F0A358BA4686}"/>
    <dgm:cxn modelId="{7C715A81-2F55-4E27-9F3A-5824724F86FD}" type="presOf" srcId="{1299F57C-F32C-40B6-BCA0-0FF20282F450}" destId="{7CF8A386-E5D0-40BF-BBAC-29745E892A56}" srcOrd="0" destOrd="0" presId="urn:microsoft.com/office/officeart/2005/8/layout/hierarchy4"/>
    <dgm:cxn modelId="{9A7653F2-D4CA-4BBA-B254-11EF26A31CD0}" type="presParOf" srcId="{42744CD9-115F-49A7-AB68-06982591A543}" destId="{879B7674-89A6-4286-8F9D-A7A82B74FE59}" srcOrd="0" destOrd="0" presId="urn:microsoft.com/office/officeart/2005/8/layout/hierarchy4"/>
    <dgm:cxn modelId="{FD1A4634-5C00-4D43-B2FE-15345A14E05A}" type="presParOf" srcId="{879B7674-89A6-4286-8F9D-A7A82B74FE59}" destId="{7CF8A386-E5D0-40BF-BBAC-29745E892A56}" srcOrd="0" destOrd="0" presId="urn:microsoft.com/office/officeart/2005/8/layout/hierarchy4"/>
    <dgm:cxn modelId="{FED2582B-49CA-41C2-AE36-38D4A2BFB4A7}" type="presParOf" srcId="{879B7674-89A6-4286-8F9D-A7A82B74FE59}" destId="{CA3C60BD-EE22-412A-A40E-4E985A364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E613F-FCA3-4418-A0D1-035760776C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9F57C-F32C-40B6-BCA0-0FF20282F450}">
      <dgm:prSet phldrT="[Text]" custT="1"/>
      <dgm:spPr/>
      <dgm:t>
        <a:bodyPr/>
        <a:lstStyle/>
        <a:p>
          <a:pPr algn="ctr"/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Associate Members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02E40-A64D-4597-95D4-FAC90848E907}" type="parTrans" cxnId="{F2919C80-DA45-41E7-B277-75D17D786909}">
      <dgm:prSet/>
      <dgm:spPr/>
      <dgm:t>
        <a:bodyPr/>
        <a:lstStyle/>
        <a:p>
          <a:pPr algn="ctr"/>
          <a:endParaRPr lang="en-US"/>
        </a:p>
      </dgm:t>
    </dgm:pt>
    <dgm:pt modelId="{615098D0-CBC5-4C82-84BE-F0A358BA4686}" type="sibTrans" cxnId="{F2919C80-DA45-41E7-B277-75D17D786909}">
      <dgm:prSet/>
      <dgm:spPr/>
      <dgm:t>
        <a:bodyPr/>
        <a:lstStyle/>
        <a:p>
          <a:pPr algn="ctr"/>
          <a:endParaRPr lang="en-US"/>
        </a:p>
      </dgm:t>
    </dgm:pt>
    <dgm:pt modelId="{42744CD9-115F-49A7-AB68-06982591A543}" type="pres">
      <dgm:prSet presAssocID="{DA1E613F-FCA3-4418-A0D1-035760776C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9B7674-89A6-4286-8F9D-A7A82B74FE59}" type="pres">
      <dgm:prSet presAssocID="{1299F57C-F32C-40B6-BCA0-0FF20282F450}" presName="vertOne" presStyleCnt="0"/>
      <dgm:spPr/>
    </dgm:pt>
    <dgm:pt modelId="{7CF8A386-E5D0-40BF-BBAC-29745E892A56}" type="pres">
      <dgm:prSet presAssocID="{1299F57C-F32C-40B6-BCA0-0FF20282F450}" presName="txOne" presStyleLbl="node0" presStyleIdx="0" presStyleCnt="1" custLinFactNeighborX="-44260" custLinFactNeighborY="58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C60BD-EE22-412A-A40E-4E985A36422F}" type="pres">
      <dgm:prSet presAssocID="{1299F57C-F32C-40B6-BCA0-0FF20282F450}" presName="horzOne" presStyleCnt="0"/>
      <dgm:spPr/>
    </dgm:pt>
  </dgm:ptLst>
  <dgm:cxnLst>
    <dgm:cxn modelId="{E1DAE090-7877-4988-B639-7A113AEC39E6}" type="presOf" srcId="{1299F57C-F32C-40B6-BCA0-0FF20282F450}" destId="{7CF8A386-E5D0-40BF-BBAC-29745E892A56}" srcOrd="0" destOrd="0" presId="urn:microsoft.com/office/officeart/2005/8/layout/hierarchy4"/>
    <dgm:cxn modelId="{F2919C80-DA45-41E7-B277-75D17D786909}" srcId="{DA1E613F-FCA3-4418-A0D1-035760776C15}" destId="{1299F57C-F32C-40B6-BCA0-0FF20282F450}" srcOrd="0" destOrd="0" parTransId="{25A02E40-A64D-4597-95D4-FAC90848E907}" sibTransId="{615098D0-CBC5-4C82-84BE-F0A358BA4686}"/>
    <dgm:cxn modelId="{632EBDA9-7226-4AE8-8EE5-4358BEBECED2}" type="presOf" srcId="{DA1E613F-FCA3-4418-A0D1-035760776C15}" destId="{42744CD9-115F-49A7-AB68-06982591A543}" srcOrd="0" destOrd="0" presId="urn:microsoft.com/office/officeart/2005/8/layout/hierarchy4"/>
    <dgm:cxn modelId="{CC87FBC2-846E-4B6B-9FA8-B058E74C59D8}" type="presParOf" srcId="{42744CD9-115F-49A7-AB68-06982591A543}" destId="{879B7674-89A6-4286-8F9D-A7A82B74FE59}" srcOrd="0" destOrd="0" presId="urn:microsoft.com/office/officeart/2005/8/layout/hierarchy4"/>
    <dgm:cxn modelId="{798A6800-9BB2-485D-A5E1-47E28753D7F3}" type="presParOf" srcId="{879B7674-89A6-4286-8F9D-A7A82B74FE59}" destId="{7CF8A386-E5D0-40BF-BBAC-29745E892A56}" srcOrd="0" destOrd="0" presId="urn:microsoft.com/office/officeart/2005/8/layout/hierarchy4"/>
    <dgm:cxn modelId="{4D1D1C8F-11FC-4640-BE2C-7BB889112C86}" type="presParOf" srcId="{879B7674-89A6-4286-8F9D-A7A82B74FE59}" destId="{CA3C60BD-EE22-412A-A40E-4E985A364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91D9E-9EB8-4C34-90DC-D5F40450227D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7B62AC-BD77-4D2D-865F-FD61C449EAC3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Board of Directors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>The Hershey Company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D7ACB6C1-94F0-4943-80F9-E1BF246B35F5}" type="parTrans" cxnId="{79EF684F-8FDD-46F5-8D14-9503B751EBAE}">
      <dgm:prSet/>
      <dgm:spPr/>
      <dgm:t>
        <a:bodyPr/>
        <a:lstStyle/>
        <a:p>
          <a:endParaRPr lang="en-US"/>
        </a:p>
      </dgm:t>
    </dgm:pt>
    <dgm:pt modelId="{AB70CB57-281B-4E90-92F9-AC22CAECFCEA}" type="sibTrans" cxnId="{79EF684F-8FDD-46F5-8D14-9503B751EBAE}">
      <dgm:prSet/>
      <dgm:spPr/>
      <dgm:t>
        <a:bodyPr/>
        <a:lstStyle/>
        <a:p>
          <a:endParaRPr lang="en-US"/>
        </a:p>
      </dgm:t>
    </dgm:pt>
    <dgm:pt modelId="{5763E272-2D36-4FB0-994A-D6DC7E9656F2}" type="asst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Executive Committee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>The Hershey Company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AED9C196-4A6B-48D1-AB0F-035A9EEFEF42}" type="parTrans" cxnId="{CFDEB0C5-4D7E-46DC-8125-53571566DD87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B058AD0-6C3B-470D-A8FE-3FF8D14719A3}" type="sibTrans" cxnId="{CFDEB0C5-4D7E-46DC-8125-53571566DD87}">
      <dgm:prSet/>
      <dgm:spPr/>
      <dgm:t>
        <a:bodyPr/>
        <a:lstStyle/>
        <a:p>
          <a:endParaRPr lang="en-US"/>
        </a:p>
      </dgm:t>
    </dgm:pt>
    <dgm:pt modelId="{6712D2B6-4082-4B9C-99C1-4ABC98C7E656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Science &amp; Regulatory Affairs Council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endParaRPr lang="en-US" sz="1200" dirty="0" smtClean="0">
            <a:latin typeface="Arial" pitchFamily="34" charset="0"/>
            <a:cs typeface="Arial" pitchFamily="34" charset="0"/>
          </a:endParaRPr>
        </a:p>
        <a:p>
          <a:endParaRPr lang="en-US" sz="1200" dirty="0" smtClean="0">
            <a:latin typeface="Arial" pitchFamily="34" charset="0"/>
            <a:cs typeface="Arial" pitchFamily="34" charset="0"/>
          </a:endParaRP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 The Sun Products Corporation </a:t>
          </a:r>
        </a:p>
      </dgm:t>
    </dgm:pt>
    <dgm:pt modelId="{F117A36F-FB2D-42B3-BDEB-EA981BC3C558}" type="parTrans" cxnId="{54DD845F-D10B-49A2-A369-114871C23CB4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BDFEA173-FC66-47AD-AF70-092654B9C75F}" type="sibTrans" cxnId="{54DD845F-D10B-49A2-A369-114871C23CB4}">
      <dgm:prSet/>
      <dgm:spPr/>
      <dgm:t>
        <a:bodyPr/>
        <a:lstStyle/>
        <a:p>
          <a:endParaRPr lang="en-US"/>
        </a:p>
      </dgm:t>
    </dgm:pt>
    <dgm:pt modelId="{C6280B89-9FF9-4209-B99F-8A302F8A633F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Industry Affairs Council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endParaRPr lang="en-US" sz="1200" dirty="0" smtClean="0">
            <a:latin typeface="Arial" pitchFamily="34" charset="0"/>
            <a:cs typeface="Arial" pitchFamily="34" charset="0"/>
          </a:endParaRP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>The Coca-Cola Company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EF66557-206F-4448-A71D-097915316B2C}" type="parTrans" cxnId="{75AAC3CA-9D87-42CB-AABA-451E132C5D92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5A5A00D-50BB-4598-895A-40430EDD1478}" type="sibTrans" cxnId="{75AAC3CA-9D87-42CB-AABA-451E132C5D92}">
      <dgm:prSet/>
      <dgm:spPr/>
      <dgm:t>
        <a:bodyPr/>
        <a:lstStyle/>
        <a:p>
          <a:endParaRPr lang="en-US"/>
        </a:p>
      </dgm:t>
    </dgm:pt>
    <dgm:pt modelId="{1B6701D4-5CCE-46C8-8E61-B1F42247A6F1}" type="asst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Finance &amp; Audit Committee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>Sunny Delight Beverage Company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A211350D-4F3C-41B3-B331-67172393DF24}" type="parTrans" cxnId="{06E83A5A-5DF6-4653-AA2D-BCC3EA2171FD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BEE5521F-50DA-43BE-A5F4-9AF5C0FD35B3}" type="sibTrans" cxnId="{06E83A5A-5DF6-4653-AA2D-BCC3EA2171FD}">
      <dgm:prSet/>
      <dgm:spPr/>
      <dgm:t>
        <a:bodyPr/>
        <a:lstStyle/>
        <a:p>
          <a:endParaRPr lang="en-US"/>
        </a:p>
      </dgm:t>
    </dgm:pt>
    <dgm:pt modelId="{376AE589-7406-4E47-89C5-36BEB2443F80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Chairman’s Advisory Council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endParaRPr lang="en-US" sz="1200" dirty="0" smtClean="0">
            <a:latin typeface="Arial" pitchFamily="34" charset="0"/>
            <a:cs typeface="Arial" pitchFamily="34" charset="0"/>
          </a:endParaRPr>
        </a:p>
        <a:p>
          <a:endParaRPr lang="en-US" sz="1200" dirty="0" smtClean="0">
            <a:latin typeface="Arial" pitchFamily="34" charset="0"/>
            <a:cs typeface="Arial" pitchFamily="34" charset="0"/>
          </a:endParaRP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Bush Brothers &amp; Company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6EF19F4-DD8E-4A46-8058-CDCDD5DBE16D}" type="sibTrans" cxnId="{FF7EFA6B-80EA-46A2-9AD5-C138F8A85CCA}">
      <dgm:prSet/>
      <dgm:spPr/>
      <dgm:t>
        <a:bodyPr/>
        <a:lstStyle/>
        <a:p>
          <a:endParaRPr lang="en-US"/>
        </a:p>
      </dgm:t>
    </dgm:pt>
    <dgm:pt modelId="{A2409962-3CD0-440B-AF88-3F944A92D105}" type="parTrans" cxnId="{FF7EFA6B-80EA-46A2-9AD5-C138F8A85CCA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9AF46D32-52D2-4192-A4F2-0B0DDB12366D}">
      <dgm:prSet phldrT="[Text]" custT="1"/>
      <dgm:spPr/>
      <dgm:t>
        <a:bodyPr/>
        <a:lstStyle/>
        <a:p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Government Affairs Council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endParaRPr lang="en-US" sz="1200" dirty="0" smtClean="0">
            <a:latin typeface="Arial" pitchFamily="34" charset="0"/>
            <a:cs typeface="Arial" pitchFamily="34" charset="0"/>
          </a:endParaRPr>
        </a:p>
        <a:p>
          <a:endParaRPr lang="en-US" sz="1200" dirty="0" smtClean="0">
            <a:latin typeface="Arial" pitchFamily="34" charset="0"/>
            <a:cs typeface="Arial" pitchFamily="34" charset="0"/>
          </a:endParaRP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McCormick &amp; Company, Inc.</a:t>
          </a:r>
        </a:p>
        <a:p>
          <a:endParaRPr lang="en-US" sz="1200" dirty="0" smtClean="0">
            <a:latin typeface="Arial" pitchFamily="34" charset="0"/>
            <a:cs typeface="Arial" pitchFamily="34" charset="0"/>
          </a:endParaRPr>
        </a:p>
        <a:p>
          <a:endParaRPr lang="en-US" sz="1200" dirty="0" smtClean="0">
            <a:latin typeface="Arial" pitchFamily="34" charset="0"/>
            <a:cs typeface="Arial" pitchFamily="34" charset="0"/>
          </a:endParaRP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67569EFA-B559-4903-93A1-C52485A9E002}" type="sibTrans" cxnId="{BFDE28B9-E347-4BE9-A5BF-C10373DE5242}">
      <dgm:prSet/>
      <dgm:spPr/>
      <dgm:t>
        <a:bodyPr/>
        <a:lstStyle/>
        <a:p>
          <a:endParaRPr lang="en-US"/>
        </a:p>
      </dgm:t>
    </dgm:pt>
    <dgm:pt modelId="{C7351A26-C957-411B-8785-C34ECDFC1B10}" type="parTrans" cxnId="{BFDE28B9-E347-4BE9-A5BF-C10373DE5242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FCB98B9A-D4C2-43A0-9636-89AF24373BB5}">
      <dgm:prSet custT="1"/>
      <dgm:spPr/>
      <dgm:t>
        <a:bodyPr/>
        <a:lstStyle/>
        <a:p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Global Strategies Council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dirty="0" smtClean="0">
              <a:latin typeface="Arial" pitchFamily="34" charset="0"/>
              <a:cs typeface="Arial" pitchFamily="34" charset="0"/>
            </a:rPr>
          </a:br>
          <a:endParaRPr lang="en-US" sz="1200" dirty="0" smtClean="0">
            <a:latin typeface="Arial" pitchFamily="34" charset="0"/>
            <a:cs typeface="Arial" pitchFamily="34" charset="0"/>
          </a:endParaRPr>
        </a:p>
        <a:p>
          <a:endParaRPr lang="en-US" sz="1200" dirty="0" smtClean="0">
            <a:latin typeface="Arial" pitchFamily="34" charset="0"/>
            <a:cs typeface="Arial" pitchFamily="34" charset="0"/>
          </a:endParaRP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Mars, Incorporated</a:t>
          </a:r>
        </a:p>
        <a:p>
          <a:endParaRPr lang="en-US" sz="1200" dirty="0" smtClean="0">
            <a:latin typeface="Arial" pitchFamily="34" charset="0"/>
            <a:cs typeface="Arial" pitchFamily="34" charset="0"/>
          </a:endParaRPr>
        </a:p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3EE3C0A-9A0B-4D5C-95C8-CFCFED313FC6}" type="sibTrans" cxnId="{C6713372-0148-4C1A-8558-EC323CECCCE5}">
      <dgm:prSet/>
      <dgm:spPr/>
      <dgm:t>
        <a:bodyPr/>
        <a:lstStyle/>
        <a:p>
          <a:endParaRPr lang="en-US"/>
        </a:p>
      </dgm:t>
    </dgm:pt>
    <dgm:pt modelId="{E2DBB3CB-624C-47D7-A075-24CFEB2EBC4B}" type="parTrans" cxnId="{C6713372-0148-4C1A-8558-EC323CECCCE5}">
      <dgm:prSet/>
      <dgm:spPr/>
      <dgm:t>
        <a:bodyPr/>
        <a:lstStyle/>
        <a:p>
          <a:endParaRPr lang="en-US"/>
        </a:p>
      </dgm:t>
    </dgm:pt>
    <dgm:pt modelId="{DD676E0F-31F1-4D6D-8B65-FD860E9A6680}" type="pres">
      <dgm:prSet presAssocID="{A6691D9E-9EB8-4C34-90DC-D5F4045022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1E2CBC-C37D-43B8-81C8-ED52C81F6399}" type="pres">
      <dgm:prSet presAssocID="{CD7B62AC-BD77-4D2D-865F-FD61C449EAC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47629F-465A-4766-9EFE-DAD054EAEB76}" type="pres">
      <dgm:prSet presAssocID="{CD7B62AC-BD77-4D2D-865F-FD61C449EAC3}" presName="rootComposite1" presStyleCnt="0"/>
      <dgm:spPr/>
      <dgm:t>
        <a:bodyPr/>
        <a:lstStyle/>
        <a:p>
          <a:endParaRPr lang="en-US"/>
        </a:p>
      </dgm:t>
    </dgm:pt>
    <dgm:pt modelId="{6D6DDC4A-B2E6-44EA-97B7-71179558BCC2}" type="pres">
      <dgm:prSet presAssocID="{CD7B62AC-BD77-4D2D-865F-FD61C449EAC3}" presName="rootText1" presStyleLbl="node0" presStyleIdx="0" presStyleCnt="1" custScaleX="490378" custScaleY="226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2C42F6-7ECF-4A19-BC4B-58A694CF29D4}" type="pres">
      <dgm:prSet presAssocID="{CD7B62AC-BD77-4D2D-865F-FD61C449EA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85CDD41-1C40-4643-BAB9-4A2EA16942A4}" type="pres">
      <dgm:prSet presAssocID="{CD7B62AC-BD77-4D2D-865F-FD61C449EAC3}" presName="hierChild2" presStyleCnt="0"/>
      <dgm:spPr/>
      <dgm:t>
        <a:bodyPr/>
        <a:lstStyle/>
        <a:p>
          <a:endParaRPr lang="en-US"/>
        </a:p>
      </dgm:t>
    </dgm:pt>
    <dgm:pt modelId="{067143DB-8458-4E59-8860-BD7AFE157A4D}" type="pres">
      <dgm:prSet presAssocID="{F117A36F-FB2D-42B3-BDEB-EA981BC3C558}" presName="Name37" presStyleLbl="parChTrans1D2" presStyleIdx="0" presStyleCnt="7"/>
      <dgm:spPr/>
      <dgm:t>
        <a:bodyPr/>
        <a:lstStyle/>
        <a:p>
          <a:endParaRPr lang="en-US"/>
        </a:p>
      </dgm:t>
    </dgm:pt>
    <dgm:pt modelId="{68987488-9DFC-4D41-A05D-98E858742B2A}" type="pres">
      <dgm:prSet presAssocID="{6712D2B6-4082-4B9C-99C1-4ABC98C7E6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5103B9-FFA1-4269-86F3-515AD86B7B10}" type="pres">
      <dgm:prSet presAssocID="{6712D2B6-4082-4B9C-99C1-4ABC98C7E656}" presName="rootComposite" presStyleCnt="0"/>
      <dgm:spPr/>
      <dgm:t>
        <a:bodyPr/>
        <a:lstStyle/>
        <a:p>
          <a:endParaRPr lang="en-US"/>
        </a:p>
      </dgm:t>
    </dgm:pt>
    <dgm:pt modelId="{FC948744-DCAD-411D-A3DC-11EE164B559B}" type="pres">
      <dgm:prSet presAssocID="{6712D2B6-4082-4B9C-99C1-4ABC98C7E656}" presName="rootText" presStyleLbl="node2" presStyleIdx="0" presStyleCnt="5" custScaleX="194930" custScaleY="920771" custLinFactNeighborX="-492" custLinFactNeighborY="-87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9AB5DDC-6BC0-4F8B-B3BF-13AD9164F626}" type="pres">
      <dgm:prSet presAssocID="{6712D2B6-4082-4B9C-99C1-4ABC98C7E656}" presName="rootConnector" presStyleLbl="node2" presStyleIdx="0" presStyleCnt="5"/>
      <dgm:spPr/>
      <dgm:t>
        <a:bodyPr/>
        <a:lstStyle/>
        <a:p>
          <a:endParaRPr lang="en-US"/>
        </a:p>
      </dgm:t>
    </dgm:pt>
    <dgm:pt modelId="{E147F6CB-E64A-46B5-9E8A-0A2698796D5D}" type="pres">
      <dgm:prSet presAssocID="{6712D2B6-4082-4B9C-99C1-4ABC98C7E656}" presName="hierChild4" presStyleCnt="0"/>
      <dgm:spPr/>
      <dgm:t>
        <a:bodyPr/>
        <a:lstStyle/>
        <a:p>
          <a:endParaRPr lang="en-US"/>
        </a:p>
      </dgm:t>
    </dgm:pt>
    <dgm:pt modelId="{C736F3E6-6712-40AA-B26F-1039901BBEC4}" type="pres">
      <dgm:prSet presAssocID="{6712D2B6-4082-4B9C-99C1-4ABC98C7E656}" presName="hierChild5" presStyleCnt="0"/>
      <dgm:spPr/>
      <dgm:t>
        <a:bodyPr/>
        <a:lstStyle/>
        <a:p>
          <a:endParaRPr lang="en-US"/>
        </a:p>
      </dgm:t>
    </dgm:pt>
    <dgm:pt modelId="{C137BF9D-751F-49C2-9326-94F7922FFE47}" type="pres">
      <dgm:prSet presAssocID="{A2409962-3CD0-440B-AF88-3F944A92D10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B3E44068-466E-4A74-844C-6BB7C9577B35}" type="pres">
      <dgm:prSet presAssocID="{376AE589-7406-4E47-89C5-36BEB2443F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9391B99-2885-491A-8CAA-780EC96C8BEF}" type="pres">
      <dgm:prSet presAssocID="{376AE589-7406-4E47-89C5-36BEB2443F80}" presName="rootComposite" presStyleCnt="0"/>
      <dgm:spPr/>
      <dgm:t>
        <a:bodyPr/>
        <a:lstStyle/>
        <a:p>
          <a:endParaRPr lang="en-US"/>
        </a:p>
      </dgm:t>
    </dgm:pt>
    <dgm:pt modelId="{07727008-21B5-402E-8AF4-B3B3CD2A8488}" type="pres">
      <dgm:prSet presAssocID="{376AE589-7406-4E47-89C5-36BEB2443F80}" presName="rootText" presStyleLbl="node2" presStyleIdx="1" presStyleCnt="5" custScaleX="194930" custScaleY="92077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A691E6-60CB-4A99-8F42-CCA54DC57B0F}" type="pres">
      <dgm:prSet presAssocID="{376AE589-7406-4E47-89C5-36BEB2443F80}" presName="rootConnector" presStyleLbl="node2" presStyleIdx="1" presStyleCnt="5"/>
      <dgm:spPr/>
      <dgm:t>
        <a:bodyPr/>
        <a:lstStyle/>
        <a:p>
          <a:endParaRPr lang="en-US"/>
        </a:p>
      </dgm:t>
    </dgm:pt>
    <dgm:pt modelId="{04E88F4D-5340-4E42-BC68-A61F5FAAC192}" type="pres">
      <dgm:prSet presAssocID="{376AE589-7406-4E47-89C5-36BEB2443F80}" presName="hierChild4" presStyleCnt="0"/>
      <dgm:spPr/>
      <dgm:t>
        <a:bodyPr/>
        <a:lstStyle/>
        <a:p>
          <a:endParaRPr lang="en-US"/>
        </a:p>
      </dgm:t>
    </dgm:pt>
    <dgm:pt modelId="{18E8ACF6-0C35-4193-B8B5-0A2DDB0420D3}" type="pres">
      <dgm:prSet presAssocID="{376AE589-7406-4E47-89C5-36BEB2443F80}" presName="hierChild5" presStyleCnt="0"/>
      <dgm:spPr/>
      <dgm:t>
        <a:bodyPr/>
        <a:lstStyle/>
        <a:p>
          <a:endParaRPr lang="en-US"/>
        </a:p>
      </dgm:t>
    </dgm:pt>
    <dgm:pt modelId="{2139EB09-EA17-46E5-8CE7-ACCB7412198E}" type="pres">
      <dgm:prSet presAssocID="{C7351A26-C957-411B-8785-C34ECDFC1B10}" presName="Name37" presStyleLbl="parChTrans1D2" presStyleIdx="2" presStyleCnt="7"/>
      <dgm:spPr/>
      <dgm:t>
        <a:bodyPr/>
        <a:lstStyle/>
        <a:p>
          <a:endParaRPr lang="en-US"/>
        </a:p>
      </dgm:t>
    </dgm:pt>
    <dgm:pt modelId="{68BCF511-CC7B-44C5-87F6-3C4F3A0FF321}" type="pres">
      <dgm:prSet presAssocID="{9AF46D32-52D2-4192-A4F2-0B0DDB1236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2A9652-E4C2-48DD-8564-CD3742A4CD2A}" type="pres">
      <dgm:prSet presAssocID="{9AF46D32-52D2-4192-A4F2-0B0DDB12366D}" presName="rootComposite" presStyleCnt="0"/>
      <dgm:spPr/>
      <dgm:t>
        <a:bodyPr/>
        <a:lstStyle/>
        <a:p>
          <a:endParaRPr lang="en-US"/>
        </a:p>
      </dgm:t>
    </dgm:pt>
    <dgm:pt modelId="{1C104E1A-A256-4227-B6C2-5E7F211BF40E}" type="pres">
      <dgm:prSet presAssocID="{9AF46D32-52D2-4192-A4F2-0B0DDB12366D}" presName="rootText" presStyleLbl="node2" presStyleIdx="2" presStyleCnt="5" custScaleX="194930" custScaleY="92077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4B1CD26-D3A1-4E50-AF2D-F2215BAB8526}" type="pres">
      <dgm:prSet presAssocID="{9AF46D32-52D2-4192-A4F2-0B0DDB12366D}" presName="rootConnector" presStyleLbl="node2" presStyleIdx="2" presStyleCnt="5"/>
      <dgm:spPr/>
      <dgm:t>
        <a:bodyPr/>
        <a:lstStyle/>
        <a:p>
          <a:endParaRPr lang="en-US"/>
        </a:p>
      </dgm:t>
    </dgm:pt>
    <dgm:pt modelId="{6FD96B1E-0B28-4EAB-B8F9-8CB35E70E140}" type="pres">
      <dgm:prSet presAssocID="{9AF46D32-52D2-4192-A4F2-0B0DDB12366D}" presName="hierChild4" presStyleCnt="0"/>
      <dgm:spPr/>
      <dgm:t>
        <a:bodyPr/>
        <a:lstStyle/>
        <a:p>
          <a:endParaRPr lang="en-US"/>
        </a:p>
      </dgm:t>
    </dgm:pt>
    <dgm:pt modelId="{BBAB2BD2-2BE6-4831-96EF-3958B51E7B7A}" type="pres">
      <dgm:prSet presAssocID="{9AF46D32-52D2-4192-A4F2-0B0DDB12366D}" presName="hierChild5" presStyleCnt="0"/>
      <dgm:spPr/>
      <dgm:t>
        <a:bodyPr/>
        <a:lstStyle/>
        <a:p>
          <a:endParaRPr lang="en-US"/>
        </a:p>
      </dgm:t>
    </dgm:pt>
    <dgm:pt modelId="{C64EBAED-2466-4D50-A156-2ABB7E3EDE0F}" type="pres">
      <dgm:prSet presAssocID="{1EF66557-206F-4448-A71D-097915316B2C}" presName="Name37" presStyleLbl="parChTrans1D2" presStyleIdx="3" presStyleCnt="7"/>
      <dgm:spPr/>
      <dgm:t>
        <a:bodyPr/>
        <a:lstStyle/>
        <a:p>
          <a:endParaRPr lang="en-US"/>
        </a:p>
      </dgm:t>
    </dgm:pt>
    <dgm:pt modelId="{39D9B12C-A7EE-4A95-B571-9D95505366C2}" type="pres">
      <dgm:prSet presAssocID="{C6280B89-9FF9-4209-B99F-8A302F8A63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BB6DFCC-07C4-4F30-9460-D9C100CCDE9D}" type="pres">
      <dgm:prSet presAssocID="{C6280B89-9FF9-4209-B99F-8A302F8A633F}" presName="rootComposite" presStyleCnt="0"/>
      <dgm:spPr/>
      <dgm:t>
        <a:bodyPr/>
        <a:lstStyle/>
        <a:p>
          <a:endParaRPr lang="en-US"/>
        </a:p>
      </dgm:t>
    </dgm:pt>
    <dgm:pt modelId="{21A43A07-F5A5-4226-84DE-59DA6682BCA5}" type="pres">
      <dgm:prSet presAssocID="{C6280B89-9FF9-4209-B99F-8A302F8A633F}" presName="rootText" presStyleLbl="node2" presStyleIdx="3" presStyleCnt="5" custScaleX="194930" custScaleY="92077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584B06B-6EBA-4400-8762-40A38927350A}" type="pres">
      <dgm:prSet presAssocID="{C6280B89-9FF9-4209-B99F-8A302F8A633F}" presName="rootConnector" presStyleLbl="node2" presStyleIdx="3" presStyleCnt="5"/>
      <dgm:spPr/>
      <dgm:t>
        <a:bodyPr/>
        <a:lstStyle/>
        <a:p>
          <a:endParaRPr lang="en-US"/>
        </a:p>
      </dgm:t>
    </dgm:pt>
    <dgm:pt modelId="{40680DC6-16FC-414E-A053-1F4FB4EB4834}" type="pres">
      <dgm:prSet presAssocID="{C6280B89-9FF9-4209-B99F-8A302F8A633F}" presName="hierChild4" presStyleCnt="0"/>
      <dgm:spPr/>
      <dgm:t>
        <a:bodyPr/>
        <a:lstStyle/>
        <a:p>
          <a:endParaRPr lang="en-US"/>
        </a:p>
      </dgm:t>
    </dgm:pt>
    <dgm:pt modelId="{114B1FE8-DBC8-4DF8-B3E6-CA5E5E2D38A0}" type="pres">
      <dgm:prSet presAssocID="{C6280B89-9FF9-4209-B99F-8A302F8A633F}" presName="hierChild5" presStyleCnt="0"/>
      <dgm:spPr/>
      <dgm:t>
        <a:bodyPr/>
        <a:lstStyle/>
        <a:p>
          <a:endParaRPr lang="en-US"/>
        </a:p>
      </dgm:t>
    </dgm:pt>
    <dgm:pt modelId="{58BE799F-EAC8-413D-8927-5B0671197E70}" type="pres">
      <dgm:prSet presAssocID="{E2DBB3CB-624C-47D7-A075-24CFEB2EBC4B}" presName="Name37" presStyleLbl="parChTrans1D2" presStyleIdx="4" presStyleCnt="7"/>
      <dgm:spPr/>
      <dgm:t>
        <a:bodyPr/>
        <a:lstStyle/>
        <a:p>
          <a:endParaRPr lang="en-US"/>
        </a:p>
      </dgm:t>
    </dgm:pt>
    <dgm:pt modelId="{B1BD0E50-BA94-4176-A0EA-E5A483CE22C9}" type="pres">
      <dgm:prSet presAssocID="{FCB98B9A-D4C2-43A0-9636-89AF24373BB5}" presName="hierRoot2" presStyleCnt="0">
        <dgm:presLayoutVars>
          <dgm:hierBranch val="init"/>
        </dgm:presLayoutVars>
      </dgm:prSet>
      <dgm:spPr/>
    </dgm:pt>
    <dgm:pt modelId="{376618B2-8E96-4D44-861E-55A884574BCC}" type="pres">
      <dgm:prSet presAssocID="{FCB98B9A-D4C2-43A0-9636-89AF24373BB5}" presName="rootComposite" presStyleCnt="0"/>
      <dgm:spPr/>
    </dgm:pt>
    <dgm:pt modelId="{982FF70E-0CBC-4D80-B15B-49EE30A59FE6}" type="pres">
      <dgm:prSet presAssocID="{FCB98B9A-D4C2-43A0-9636-89AF24373BB5}" presName="rootText" presStyleLbl="node2" presStyleIdx="4" presStyleCnt="5" custScaleX="194930" custScaleY="920771" custLinFactNeighborX="1910" custLinFactNeighborY="609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351B2C0-E82A-4BE9-A380-968BD94A7177}" type="pres">
      <dgm:prSet presAssocID="{FCB98B9A-D4C2-43A0-9636-89AF24373BB5}" presName="rootConnector" presStyleLbl="node2" presStyleIdx="4" presStyleCnt="5"/>
      <dgm:spPr/>
      <dgm:t>
        <a:bodyPr/>
        <a:lstStyle/>
        <a:p>
          <a:endParaRPr lang="en-US"/>
        </a:p>
      </dgm:t>
    </dgm:pt>
    <dgm:pt modelId="{3A217B2D-CE3F-492B-B5FB-DF4BAC6EB7F3}" type="pres">
      <dgm:prSet presAssocID="{FCB98B9A-D4C2-43A0-9636-89AF24373BB5}" presName="hierChild4" presStyleCnt="0"/>
      <dgm:spPr/>
    </dgm:pt>
    <dgm:pt modelId="{A3641F94-1AB7-480A-85A8-13BB75536324}" type="pres">
      <dgm:prSet presAssocID="{FCB98B9A-D4C2-43A0-9636-89AF24373BB5}" presName="hierChild5" presStyleCnt="0"/>
      <dgm:spPr/>
    </dgm:pt>
    <dgm:pt modelId="{DA94983B-B341-4F85-A3DB-09634A8172E9}" type="pres">
      <dgm:prSet presAssocID="{CD7B62AC-BD77-4D2D-865F-FD61C449EAC3}" presName="hierChild3" presStyleCnt="0"/>
      <dgm:spPr/>
      <dgm:t>
        <a:bodyPr/>
        <a:lstStyle/>
        <a:p>
          <a:endParaRPr lang="en-US"/>
        </a:p>
      </dgm:t>
    </dgm:pt>
    <dgm:pt modelId="{AB17182D-BD5C-424A-8AB1-DBCD246BFCD5}" type="pres">
      <dgm:prSet presAssocID="{AED9C196-4A6B-48D1-AB0F-035A9EEFEF42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2DBDB4FC-3F84-4142-ACB2-6C3FEC7CDBA6}" type="pres">
      <dgm:prSet presAssocID="{5763E272-2D36-4FB0-994A-D6DC7E9656F2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5B2CC88-5739-4E2A-97CE-6805A267932C}" type="pres">
      <dgm:prSet presAssocID="{5763E272-2D36-4FB0-994A-D6DC7E9656F2}" presName="rootComposite3" presStyleCnt="0"/>
      <dgm:spPr/>
      <dgm:t>
        <a:bodyPr/>
        <a:lstStyle/>
        <a:p>
          <a:endParaRPr lang="en-US"/>
        </a:p>
      </dgm:t>
    </dgm:pt>
    <dgm:pt modelId="{9B45A9DF-E412-4F3D-A8A9-DB0DC4AAFF23}" type="pres">
      <dgm:prSet presAssocID="{5763E272-2D36-4FB0-994A-D6DC7E9656F2}" presName="rootText3" presStyleLbl="asst1" presStyleIdx="0" presStyleCnt="2" custScaleX="456599" custScaleY="214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C069F-808C-4130-AF32-88BF938DC723}" type="pres">
      <dgm:prSet presAssocID="{5763E272-2D36-4FB0-994A-D6DC7E9656F2}" presName="rootConnector3" presStyleLbl="asst1" presStyleIdx="0" presStyleCnt="2"/>
      <dgm:spPr/>
      <dgm:t>
        <a:bodyPr/>
        <a:lstStyle/>
        <a:p>
          <a:endParaRPr lang="en-US"/>
        </a:p>
      </dgm:t>
    </dgm:pt>
    <dgm:pt modelId="{1979727E-B572-4BD2-8A79-61D565EFD955}" type="pres">
      <dgm:prSet presAssocID="{5763E272-2D36-4FB0-994A-D6DC7E9656F2}" presName="hierChild6" presStyleCnt="0"/>
      <dgm:spPr/>
      <dgm:t>
        <a:bodyPr/>
        <a:lstStyle/>
        <a:p>
          <a:endParaRPr lang="en-US"/>
        </a:p>
      </dgm:t>
    </dgm:pt>
    <dgm:pt modelId="{4E7F6D31-AFC5-40DD-9649-B32D5540B984}" type="pres">
      <dgm:prSet presAssocID="{5763E272-2D36-4FB0-994A-D6DC7E9656F2}" presName="hierChild7" presStyleCnt="0"/>
      <dgm:spPr/>
      <dgm:t>
        <a:bodyPr/>
        <a:lstStyle/>
        <a:p>
          <a:endParaRPr lang="en-US"/>
        </a:p>
      </dgm:t>
    </dgm:pt>
    <dgm:pt modelId="{FDCB6BAE-B4B6-43D4-8E4A-7E0983B42FB0}" type="pres">
      <dgm:prSet presAssocID="{A211350D-4F3C-41B3-B331-67172393DF24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D2DB536E-6597-49F2-9189-8321A3C1A755}" type="pres">
      <dgm:prSet presAssocID="{1B6701D4-5CCE-46C8-8E61-B1F42247A6F1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3E32440-8C41-4AC2-BF9C-AC36051EB99E}" type="pres">
      <dgm:prSet presAssocID="{1B6701D4-5CCE-46C8-8E61-B1F42247A6F1}" presName="rootComposite3" presStyleCnt="0"/>
      <dgm:spPr/>
      <dgm:t>
        <a:bodyPr/>
        <a:lstStyle/>
        <a:p>
          <a:endParaRPr lang="en-US"/>
        </a:p>
      </dgm:t>
    </dgm:pt>
    <dgm:pt modelId="{4DAA6083-1D96-429B-A6A2-A3705BBD9B44}" type="pres">
      <dgm:prSet presAssocID="{1B6701D4-5CCE-46C8-8E61-B1F42247A6F1}" presName="rootText3" presStyleLbl="asst1" presStyleIdx="1" presStyleCnt="2" custScaleX="459136" custScaleY="214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2915E-A009-435E-97D8-D02AC17D92A4}" type="pres">
      <dgm:prSet presAssocID="{1B6701D4-5CCE-46C8-8E61-B1F42247A6F1}" presName="rootConnector3" presStyleLbl="asst1" presStyleIdx="1" presStyleCnt="2"/>
      <dgm:spPr/>
      <dgm:t>
        <a:bodyPr/>
        <a:lstStyle/>
        <a:p>
          <a:endParaRPr lang="en-US"/>
        </a:p>
      </dgm:t>
    </dgm:pt>
    <dgm:pt modelId="{C8787B19-C81B-4B1D-8D05-55CAC45EA865}" type="pres">
      <dgm:prSet presAssocID="{1B6701D4-5CCE-46C8-8E61-B1F42247A6F1}" presName="hierChild6" presStyleCnt="0"/>
      <dgm:spPr/>
      <dgm:t>
        <a:bodyPr/>
        <a:lstStyle/>
        <a:p>
          <a:endParaRPr lang="en-US"/>
        </a:p>
      </dgm:t>
    </dgm:pt>
    <dgm:pt modelId="{AC671F54-5B2B-48C7-8B70-D65C80E21073}" type="pres">
      <dgm:prSet presAssocID="{1B6701D4-5CCE-46C8-8E61-B1F42247A6F1}" presName="hierChild7" presStyleCnt="0"/>
      <dgm:spPr/>
      <dgm:t>
        <a:bodyPr/>
        <a:lstStyle/>
        <a:p>
          <a:endParaRPr lang="en-US"/>
        </a:p>
      </dgm:t>
    </dgm:pt>
  </dgm:ptLst>
  <dgm:cxnLst>
    <dgm:cxn modelId="{CFDEB0C5-4D7E-46DC-8125-53571566DD87}" srcId="{CD7B62AC-BD77-4D2D-865F-FD61C449EAC3}" destId="{5763E272-2D36-4FB0-994A-D6DC7E9656F2}" srcOrd="0" destOrd="0" parTransId="{AED9C196-4A6B-48D1-AB0F-035A9EEFEF42}" sibTransId="{1B058AD0-6C3B-470D-A8FE-3FF8D14719A3}"/>
    <dgm:cxn modelId="{159B8CDD-BF31-4DA7-9CFB-AFD4E1DCA872}" type="presOf" srcId="{A2409962-3CD0-440B-AF88-3F944A92D105}" destId="{C137BF9D-751F-49C2-9326-94F7922FFE47}" srcOrd="0" destOrd="0" presId="urn:microsoft.com/office/officeart/2005/8/layout/orgChart1"/>
    <dgm:cxn modelId="{C6DA128F-8CCC-4AF4-9DB1-1EF7687D4D57}" type="presOf" srcId="{CD7B62AC-BD77-4D2D-865F-FD61C449EAC3}" destId="{5E2C42F6-7ECF-4A19-BC4B-58A694CF29D4}" srcOrd="1" destOrd="0" presId="urn:microsoft.com/office/officeart/2005/8/layout/orgChart1"/>
    <dgm:cxn modelId="{77693EA1-C137-4C53-9444-B1ADF0D39BF3}" type="presOf" srcId="{376AE589-7406-4E47-89C5-36BEB2443F80}" destId="{07727008-21B5-402E-8AF4-B3B3CD2A8488}" srcOrd="0" destOrd="0" presId="urn:microsoft.com/office/officeart/2005/8/layout/orgChart1"/>
    <dgm:cxn modelId="{BFDE28B9-E347-4BE9-A5BF-C10373DE5242}" srcId="{CD7B62AC-BD77-4D2D-865F-FD61C449EAC3}" destId="{9AF46D32-52D2-4192-A4F2-0B0DDB12366D}" srcOrd="4" destOrd="0" parTransId="{C7351A26-C957-411B-8785-C34ECDFC1B10}" sibTransId="{67569EFA-B559-4903-93A1-C52485A9E002}"/>
    <dgm:cxn modelId="{98528329-F301-40A8-8948-B5821D5887E4}" type="presOf" srcId="{A6691D9E-9EB8-4C34-90DC-D5F40450227D}" destId="{DD676E0F-31F1-4D6D-8B65-FD860E9A6680}" srcOrd="0" destOrd="0" presId="urn:microsoft.com/office/officeart/2005/8/layout/orgChart1"/>
    <dgm:cxn modelId="{3EB77010-4FEA-4CBC-B74D-AA6A489FCE94}" type="presOf" srcId="{FCB98B9A-D4C2-43A0-9636-89AF24373BB5}" destId="{5351B2C0-E82A-4BE9-A380-968BD94A7177}" srcOrd="1" destOrd="0" presId="urn:microsoft.com/office/officeart/2005/8/layout/orgChart1"/>
    <dgm:cxn modelId="{772D7708-181B-4E24-B3A2-9D62221B430B}" type="presOf" srcId="{CD7B62AC-BD77-4D2D-865F-FD61C449EAC3}" destId="{6D6DDC4A-B2E6-44EA-97B7-71179558BCC2}" srcOrd="0" destOrd="0" presId="urn:microsoft.com/office/officeart/2005/8/layout/orgChart1"/>
    <dgm:cxn modelId="{A0010FAA-55E2-441E-91E6-7BC45F86C4C1}" type="presOf" srcId="{AED9C196-4A6B-48D1-AB0F-035A9EEFEF42}" destId="{AB17182D-BD5C-424A-8AB1-DBCD246BFCD5}" srcOrd="0" destOrd="0" presId="urn:microsoft.com/office/officeart/2005/8/layout/orgChart1"/>
    <dgm:cxn modelId="{79EF684F-8FDD-46F5-8D14-9503B751EBAE}" srcId="{A6691D9E-9EB8-4C34-90DC-D5F40450227D}" destId="{CD7B62AC-BD77-4D2D-865F-FD61C449EAC3}" srcOrd="0" destOrd="0" parTransId="{D7ACB6C1-94F0-4943-80F9-E1BF246B35F5}" sibTransId="{AB70CB57-281B-4E90-92F9-AC22CAECFCEA}"/>
    <dgm:cxn modelId="{3CFCA25F-88C6-4368-BC54-29929B2A3438}" type="presOf" srcId="{5763E272-2D36-4FB0-994A-D6DC7E9656F2}" destId="{583C069F-808C-4130-AF32-88BF938DC723}" srcOrd="1" destOrd="0" presId="urn:microsoft.com/office/officeart/2005/8/layout/orgChart1"/>
    <dgm:cxn modelId="{FD23D7F8-3A45-4A83-BA79-A5D8F9E57FBA}" type="presOf" srcId="{1EF66557-206F-4448-A71D-097915316B2C}" destId="{C64EBAED-2466-4D50-A156-2ABB7E3EDE0F}" srcOrd="0" destOrd="0" presId="urn:microsoft.com/office/officeart/2005/8/layout/orgChart1"/>
    <dgm:cxn modelId="{D5C582FE-A1E0-488E-BD5F-AFFC4F05CE8A}" type="presOf" srcId="{A211350D-4F3C-41B3-B331-67172393DF24}" destId="{FDCB6BAE-B4B6-43D4-8E4A-7E0983B42FB0}" srcOrd="0" destOrd="0" presId="urn:microsoft.com/office/officeart/2005/8/layout/orgChart1"/>
    <dgm:cxn modelId="{75AAC3CA-9D87-42CB-AABA-451E132C5D92}" srcId="{CD7B62AC-BD77-4D2D-865F-FD61C449EAC3}" destId="{C6280B89-9FF9-4209-B99F-8A302F8A633F}" srcOrd="5" destOrd="0" parTransId="{1EF66557-206F-4448-A71D-097915316B2C}" sibTransId="{05A5A00D-50BB-4598-895A-40430EDD1478}"/>
    <dgm:cxn modelId="{D6557B36-5CF9-4DF8-B3D2-67BBA61AE0EC}" type="presOf" srcId="{FCB98B9A-D4C2-43A0-9636-89AF24373BB5}" destId="{982FF70E-0CBC-4D80-B15B-49EE30A59FE6}" srcOrd="0" destOrd="0" presId="urn:microsoft.com/office/officeart/2005/8/layout/orgChart1"/>
    <dgm:cxn modelId="{3B79929E-F348-4B89-ABAC-26BE0B94F3D0}" type="presOf" srcId="{1B6701D4-5CCE-46C8-8E61-B1F42247A6F1}" destId="{4DAA6083-1D96-429B-A6A2-A3705BBD9B44}" srcOrd="0" destOrd="0" presId="urn:microsoft.com/office/officeart/2005/8/layout/orgChart1"/>
    <dgm:cxn modelId="{C8EC622C-AA50-4873-A9B8-67E80284DFF9}" type="presOf" srcId="{376AE589-7406-4E47-89C5-36BEB2443F80}" destId="{33A691E6-60CB-4A99-8F42-CCA54DC57B0F}" srcOrd="1" destOrd="0" presId="urn:microsoft.com/office/officeart/2005/8/layout/orgChart1"/>
    <dgm:cxn modelId="{54DD845F-D10B-49A2-A369-114871C23CB4}" srcId="{CD7B62AC-BD77-4D2D-865F-FD61C449EAC3}" destId="{6712D2B6-4082-4B9C-99C1-4ABC98C7E656}" srcOrd="2" destOrd="0" parTransId="{F117A36F-FB2D-42B3-BDEB-EA981BC3C558}" sibTransId="{BDFEA173-FC66-47AD-AF70-092654B9C75F}"/>
    <dgm:cxn modelId="{FF7EFA6B-80EA-46A2-9AD5-C138F8A85CCA}" srcId="{CD7B62AC-BD77-4D2D-865F-FD61C449EAC3}" destId="{376AE589-7406-4E47-89C5-36BEB2443F80}" srcOrd="3" destOrd="0" parTransId="{A2409962-3CD0-440B-AF88-3F944A92D105}" sibTransId="{76EF19F4-DD8E-4A46-8058-CDCDD5DBE16D}"/>
    <dgm:cxn modelId="{22CBD80E-F221-469D-B06E-A02675288E0B}" type="presOf" srcId="{C7351A26-C957-411B-8785-C34ECDFC1B10}" destId="{2139EB09-EA17-46E5-8CE7-ACCB7412198E}" srcOrd="0" destOrd="0" presId="urn:microsoft.com/office/officeart/2005/8/layout/orgChart1"/>
    <dgm:cxn modelId="{EBA93A3D-7618-418B-B958-6070C32563A6}" type="presOf" srcId="{C6280B89-9FF9-4209-B99F-8A302F8A633F}" destId="{9584B06B-6EBA-4400-8762-40A38927350A}" srcOrd="1" destOrd="0" presId="urn:microsoft.com/office/officeart/2005/8/layout/orgChart1"/>
    <dgm:cxn modelId="{79EF1EE6-C1C8-424C-987B-E3EB186B32BB}" type="presOf" srcId="{1B6701D4-5CCE-46C8-8E61-B1F42247A6F1}" destId="{8052915E-A009-435E-97D8-D02AC17D92A4}" srcOrd="1" destOrd="0" presId="urn:microsoft.com/office/officeart/2005/8/layout/orgChart1"/>
    <dgm:cxn modelId="{9F16D274-CCDF-498F-9263-A829BF9A3CBB}" type="presOf" srcId="{9AF46D32-52D2-4192-A4F2-0B0DDB12366D}" destId="{1C104E1A-A256-4227-B6C2-5E7F211BF40E}" srcOrd="0" destOrd="0" presId="urn:microsoft.com/office/officeart/2005/8/layout/orgChart1"/>
    <dgm:cxn modelId="{E0C16EE5-C054-4DC8-80DD-FB80C904CBC0}" type="presOf" srcId="{9AF46D32-52D2-4192-A4F2-0B0DDB12366D}" destId="{44B1CD26-D3A1-4E50-AF2D-F2215BAB8526}" srcOrd="1" destOrd="0" presId="urn:microsoft.com/office/officeart/2005/8/layout/orgChart1"/>
    <dgm:cxn modelId="{C6713372-0148-4C1A-8558-EC323CECCCE5}" srcId="{CD7B62AC-BD77-4D2D-865F-FD61C449EAC3}" destId="{FCB98B9A-D4C2-43A0-9636-89AF24373BB5}" srcOrd="6" destOrd="0" parTransId="{E2DBB3CB-624C-47D7-A075-24CFEB2EBC4B}" sibTransId="{13EE3C0A-9A0B-4D5C-95C8-CFCFED313FC6}"/>
    <dgm:cxn modelId="{78588B54-985C-4772-A064-654F0098A094}" type="presOf" srcId="{5763E272-2D36-4FB0-994A-D6DC7E9656F2}" destId="{9B45A9DF-E412-4F3D-A8A9-DB0DC4AAFF23}" srcOrd="0" destOrd="0" presId="urn:microsoft.com/office/officeart/2005/8/layout/orgChart1"/>
    <dgm:cxn modelId="{06E83A5A-5DF6-4653-AA2D-BCC3EA2171FD}" srcId="{CD7B62AC-BD77-4D2D-865F-FD61C449EAC3}" destId="{1B6701D4-5CCE-46C8-8E61-B1F42247A6F1}" srcOrd="1" destOrd="0" parTransId="{A211350D-4F3C-41B3-B331-67172393DF24}" sibTransId="{BEE5521F-50DA-43BE-A5F4-9AF5C0FD35B3}"/>
    <dgm:cxn modelId="{00CC17B4-D0FF-44CA-90AE-4DC39309DBA4}" type="presOf" srcId="{F117A36F-FB2D-42B3-BDEB-EA981BC3C558}" destId="{067143DB-8458-4E59-8860-BD7AFE157A4D}" srcOrd="0" destOrd="0" presId="urn:microsoft.com/office/officeart/2005/8/layout/orgChart1"/>
    <dgm:cxn modelId="{8D79E129-AA7A-4E1A-B816-241C33FBB5C4}" type="presOf" srcId="{C6280B89-9FF9-4209-B99F-8A302F8A633F}" destId="{21A43A07-F5A5-4226-84DE-59DA6682BCA5}" srcOrd="0" destOrd="0" presId="urn:microsoft.com/office/officeart/2005/8/layout/orgChart1"/>
    <dgm:cxn modelId="{ECD5FB5D-5090-4CAB-8843-BC9BDAC447B6}" type="presOf" srcId="{E2DBB3CB-624C-47D7-A075-24CFEB2EBC4B}" destId="{58BE799F-EAC8-413D-8927-5B0671197E70}" srcOrd="0" destOrd="0" presId="urn:microsoft.com/office/officeart/2005/8/layout/orgChart1"/>
    <dgm:cxn modelId="{088CA104-B332-471F-B7A1-29430BFA936B}" type="presOf" srcId="{6712D2B6-4082-4B9C-99C1-4ABC98C7E656}" destId="{B9AB5DDC-6BC0-4F8B-B3BF-13AD9164F626}" srcOrd="1" destOrd="0" presId="urn:microsoft.com/office/officeart/2005/8/layout/orgChart1"/>
    <dgm:cxn modelId="{44498F22-45C7-4B70-BB6B-BFFB8A159D62}" type="presOf" srcId="{6712D2B6-4082-4B9C-99C1-4ABC98C7E656}" destId="{FC948744-DCAD-411D-A3DC-11EE164B559B}" srcOrd="0" destOrd="0" presId="urn:microsoft.com/office/officeart/2005/8/layout/orgChart1"/>
    <dgm:cxn modelId="{60DB5726-E8CD-4AD1-A729-C5687BFCF50E}" type="presParOf" srcId="{DD676E0F-31F1-4D6D-8B65-FD860E9A6680}" destId="{B61E2CBC-C37D-43B8-81C8-ED52C81F6399}" srcOrd="0" destOrd="0" presId="urn:microsoft.com/office/officeart/2005/8/layout/orgChart1"/>
    <dgm:cxn modelId="{7E176D8E-2987-4B9A-BC96-4F6E57439071}" type="presParOf" srcId="{B61E2CBC-C37D-43B8-81C8-ED52C81F6399}" destId="{EB47629F-465A-4766-9EFE-DAD054EAEB76}" srcOrd="0" destOrd="0" presId="urn:microsoft.com/office/officeart/2005/8/layout/orgChart1"/>
    <dgm:cxn modelId="{75D9AD53-74C4-4275-BFB5-06C9149557C8}" type="presParOf" srcId="{EB47629F-465A-4766-9EFE-DAD054EAEB76}" destId="{6D6DDC4A-B2E6-44EA-97B7-71179558BCC2}" srcOrd="0" destOrd="0" presId="urn:microsoft.com/office/officeart/2005/8/layout/orgChart1"/>
    <dgm:cxn modelId="{AD7BC128-A174-4FD6-A0FB-677A5D291B60}" type="presParOf" srcId="{EB47629F-465A-4766-9EFE-DAD054EAEB76}" destId="{5E2C42F6-7ECF-4A19-BC4B-58A694CF29D4}" srcOrd="1" destOrd="0" presId="urn:microsoft.com/office/officeart/2005/8/layout/orgChart1"/>
    <dgm:cxn modelId="{FC8B431C-8538-41E4-B17F-8275AE8612D3}" type="presParOf" srcId="{B61E2CBC-C37D-43B8-81C8-ED52C81F6399}" destId="{B85CDD41-1C40-4643-BAB9-4A2EA16942A4}" srcOrd="1" destOrd="0" presId="urn:microsoft.com/office/officeart/2005/8/layout/orgChart1"/>
    <dgm:cxn modelId="{CE327EF1-271C-45EF-A973-444B0ED4650D}" type="presParOf" srcId="{B85CDD41-1C40-4643-BAB9-4A2EA16942A4}" destId="{067143DB-8458-4E59-8860-BD7AFE157A4D}" srcOrd="0" destOrd="0" presId="urn:microsoft.com/office/officeart/2005/8/layout/orgChart1"/>
    <dgm:cxn modelId="{AA1E0F03-288C-46A8-8497-354164C3C9A4}" type="presParOf" srcId="{B85CDD41-1C40-4643-BAB9-4A2EA16942A4}" destId="{68987488-9DFC-4D41-A05D-98E858742B2A}" srcOrd="1" destOrd="0" presId="urn:microsoft.com/office/officeart/2005/8/layout/orgChart1"/>
    <dgm:cxn modelId="{506BD90C-DD22-456E-A041-6BA098D8F18B}" type="presParOf" srcId="{68987488-9DFC-4D41-A05D-98E858742B2A}" destId="{CF5103B9-FFA1-4269-86F3-515AD86B7B10}" srcOrd="0" destOrd="0" presId="urn:microsoft.com/office/officeart/2005/8/layout/orgChart1"/>
    <dgm:cxn modelId="{111C6A28-5390-4AB5-8EA8-C5A677B58DD0}" type="presParOf" srcId="{CF5103B9-FFA1-4269-86F3-515AD86B7B10}" destId="{FC948744-DCAD-411D-A3DC-11EE164B559B}" srcOrd="0" destOrd="0" presId="urn:microsoft.com/office/officeart/2005/8/layout/orgChart1"/>
    <dgm:cxn modelId="{2DEB32A7-F82F-41FC-BF76-39EF0D0064D1}" type="presParOf" srcId="{CF5103B9-FFA1-4269-86F3-515AD86B7B10}" destId="{B9AB5DDC-6BC0-4F8B-B3BF-13AD9164F626}" srcOrd="1" destOrd="0" presId="urn:microsoft.com/office/officeart/2005/8/layout/orgChart1"/>
    <dgm:cxn modelId="{FF6E8C78-7099-4861-9342-71EC419C0C1B}" type="presParOf" srcId="{68987488-9DFC-4D41-A05D-98E858742B2A}" destId="{E147F6CB-E64A-46B5-9E8A-0A2698796D5D}" srcOrd="1" destOrd="0" presId="urn:microsoft.com/office/officeart/2005/8/layout/orgChart1"/>
    <dgm:cxn modelId="{00312F47-BB13-4373-AB9A-991CDADA4CB7}" type="presParOf" srcId="{68987488-9DFC-4D41-A05D-98E858742B2A}" destId="{C736F3E6-6712-40AA-B26F-1039901BBEC4}" srcOrd="2" destOrd="0" presId="urn:microsoft.com/office/officeart/2005/8/layout/orgChart1"/>
    <dgm:cxn modelId="{24DBEE9C-C1BA-40AC-AB54-7350D7FAA358}" type="presParOf" srcId="{B85CDD41-1C40-4643-BAB9-4A2EA16942A4}" destId="{C137BF9D-751F-49C2-9326-94F7922FFE47}" srcOrd="2" destOrd="0" presId="urn:microsoft.com/office/officeart/2005/8/layout/orgChart1"/>
    <dgm:cxn modelId="{8B4122FF-0159-41A7-8E59-566BEDC2FB3C}" type="presParOf" srcId="{B85CDD41-1C40-4643-BAB9-4A2EA16942A4}" destId="{B3E44068-466E-4A74-844C-6BB7C9577B35}" srcOrd="3" destOrd="0" presId="urn:microsoft.com/office/officeart/2005/8/layout/orgChart1"/>
    <dgm:cxn modelId="{B9449463-0143-4384-88DA-31B4D60F46A3}" type="presParOf" srcId="{B3E44068-466E-4A74-844C-6BB7C9577B35}" destId="{E9391B99-2885-491A-8CAA-780EC96C8BEF}" srcOrd="0" destOrd="0" presId="urn:microsoft.com/office/officeart/2005/8/layout/orgChart1"/>
    <dgm:cxn modelId="{77EC2700-580D-420D-BC50-933EC77D29EE}" type="presParOf" srcId="{E9391B99-2885-491A-8CAA-780EC96C8BEF}" destId="{07727008-21B5-402E-8AF4-B3B3CD2A8488}" srcOrd="0" destOrd="0" presId="urn:microsoft.com/office/officeart/2005/8/layout/orgChart1"/>
    <dgm:cxn modelId="{A016D790-714A-421C-833C-2FCDA2D67F6E}" type="presParOf" srcId="{E9391B99-2885-491A-8CAA-780EC96C8BEF}" destId="{33A691E6-60CB-4A99-8F42-CCA54DC57B0F}" srcOrd="1" destOrd="0" presId="urn:microsoft.com/office/officeart/2005/8/layout/orgChart1"/>
    <dgm:cxn modelId="{23FCC0EE-E291-4FB5-A369-36F8FA29B6FC}" type="presParOf" srcId="{B3E44068-466E-4A74-844C-6BB7C9577B35}" destId="{04E88F4D-5340-4E42-BC68-A61F5FAAC192}" srcOrd="1" destOrd="0" presId="urn:microsoft.com/office/officeart/2005/8/layout/orgChart1"/>
    <dgm:cxn modelId="{A784E202-B0AE-4D6E-A347-C070600B2DD4}" type="presParOf" srcId="{B3E44068-466E-4A74-844C-6BB7C9577B35}" destId="{18E8ACF6-0C35-4193-B8B5-0A2DDB0420D3}" srcOrd="2" destOrd="0" presId="urn:microsoft.com/office/officeart/2005/8/layout/orgChart1"/>
    <dgm:cxn modelId="{A1FF0A80-8BDF-4BE0-94FE-320F269AB5BC}" type="presParOf" srcId="{B85CDD41-1C40-4643-BAB9-4A2EA16942A4}" destId="{2139EB09-EA17-46E5-8CE7-ACCB7412198E}" srcOrd="4" destOrd="0" presId="urn:microsoft.com/office/officeart/2005/8/layout/orgChart1"/>
    <dgm:cxn modelId="{27EE3C7F-C3BE-4045-93F7-FC125331F3F1}" type="presParOf" srcId="{B85CDD41-1C40-4643-BAB9-4A2EA16942A4}" destId="{68BCF511-CC7B-44C5-87F6-3C4F3A0FF321}" srcOrd="5" destOrd="0" presId="urn:microsoft.com/office/officeart/2005/8/layout/orgChart1"/>
    <dgm:cxn modelId="{F3D0DA2A-33FC-45F0-A7D5-66B4CB064631}" type="presParOf" srcId="{68BCF511-CC7B-44C5-87F6-3C4F3A0FF321}" destId="{DE2A9652-E4C2-48DD-8564-CD3742A4CD2A}" srcOrd="0" destOrd="0" presId="urn:microsoft.com/office/officeart/2005/8/layout/orgChart1"/>
    <dgm:cxn modelId="{CA601ACF-5786-45CF-93EF-F563835E6788}" type="presParOf" srcId="{DE2A9652-E4C2-48DD-8564-CD3742A4CD2A}" destId="{1C104E1A-A256-4227-B6C2-5E7F211BF40E}" srcOrd="0" destOrd="0" presId="urn:microsoft.com/office/officeart/2005/8/layout/orgChart1"/>
    <dgm:cxn modelId="{FF1BBC54-AE63-4F82-94A4-97BBE86A3FC2}" type="presParOf" srcId="{DE2A9652-E4C2-48DD-8564-CD3742A4CD2A}" destId="{44B1CD26-D3A1-4E50-AF2D-F2215BAB8526}" srcOrd="1" destOrd="0" presId="urn:microsoft.com/office/officeart/2005/8/layout/orgChart1"/>
    <dgm:cxn modelId="{679BED6F-01C7-44DD-ABEE-73AECF3AE0A7}" type="presParOf" srcId="{68BCF511-CC7B-44C5-87F6-3C4F3A0FF321}" destId="{6FD96B1E-0B28-4EAB-B8F9-8CB35E70E140}" srcOrd="1" destOrd="0" presId="urn:microsoft.com/office/officeart/2005/8/layout/orgChart1"/>
    <dgm:cxn modelId="{C5BE5201-B582-41DF-AB6D-31C4851390E6}" type="presParOf" srcId="{68BCF511-CC7B-44C5-87F6-3C4F3A0FF321}" destId="{BBAB2BD2-2BE6-4831-96EF-3958B51E7B7A}" srcOrd="2" destOrd="0" presId="urn:microsoft.com/office/officeart/2005/8/layout/orgChart1"/>
    <dgm:cxn modelId="{228700BC-E007-4C30-A64B-BB14B2A87BA8}" type="presParOf" srcId="{B85CDD41-1C40-4643-BAB9-4A2EA16942A4}" destId="{C64EBAED-2466-4D50-A156-2ABB7E3EDE0F}" srcOrd="6" destOrd="0" presId="urn:microsoft.com/office/officeart/2005/8/layout/orgChart1"/>
    <dgm:cxn modelId="{71EEA91C-4348-476F-9BFF-5919E874EB01}" type="presParOf" srcId="{B85CDD41-1C40-4643-BAB9-4A2EA16942A4}" destId="{39D9B12C-A7EE-4A95-B571-9D95505366C2}" srcOrd="7" destOrd="0" presId="urn:microsoft.com/office/officeart/2005/8/layout/orgChart1"/>
    <dgm:cxn modelId="{5190D876-828D-49B7-9461-174AB62B652B}" type="presParOf" srcId="{39D9B12C-A7EE-4A95-B571-9D95505366C2}" destId="{3BB6DFCC-07C4-4F30-9460-D9C100CCDE9D}" srcOrd="0" destOrd="0" presId="urn:microsoft.com/office/officeart/2005/8/layout/orgChart1"/>
    <dgm:cxn modelId="{0051EE4A-3784-495F-A3DB-5E8AAFA6DD35}" type="presParOf" srcId="{3BB6DFCC-07C4-4F30-9460-D9C100CCDE9D}" destId="{21A43A07-F5A5-4226-84DE-59DA6682BCA5}" srcOrd="0" destOrd="0" presId="urn:microsoft.com/office/officeart/2005/8/layout/orgChart1"/>
    <dgm:cxn modelId="{48874DE4-2816-4B83-9DDF-FA61888FBB00}" type="presParOf" srcId="{3BB6DFCC-07C4-4F30-9460-D9C100CCDE9D}" destId="{9584B06B-6EBA-4400-8762-40A38927350A}" srcOrd="1" destOrd="0" presId="urn:microsoft.com/office/officeart/2005/8/layout/orgChart1"/>
    <dgm:cxn modelId="{1625F7B8-73CA-4729-82C1-49AE804A4C5E}" type="presParOf" srcId="{39D9B12C-A7EE-4A95-B571-9D95505366C2}" destId="{40680DC6-16FC-414E-A053-1F4FB4EB4834}" srcOrd="1" destOrd="0" presId="urn:microsoft.com/office/officeart/2005/8/layout/orgChart1"/>
    <dgm:cxn modelId="{382ED2FF-1FDF-4E36-98BB-7BA1AA95C690}" type="presParOf" srcId="{39D9B12C-A7EE-4A95-B571-9D95505366C2}" destId="{114B1FE8-DBC8-4DF8-B3E6-CA5E5E2D38A0}" srcOrd="2" destOrd="0" presId="urn:microsoft.com/office/officeart/2005/8/layout/orgChart1"/>
    <dgm:cxn modelId="{244D94BD-AD85-4212-85E9-2CFAE0BF40D7}" type="presParOf" srcId="{B85CDD41-1C40-4643-BAB9-4A2EA16942A4}" destId="{58BE799F-EAC8-413D-8927-5B0671197E70}" srcOrd="8" destOrd="0" presId="urn:microsoft.com/office/officeart/2005/8/layout/orgChart1"/>
    <dgm:cxn modelId="{19BBC6A6-E45C-4FC9-A6A5-EDE4CED348ED}" type="presParOf" srcId="{B85CDD41-1C40-4643-BAB9-4A2EA16942A4}" destId="{B1BD0E50-BA94-4176-A0EA-E5A483CE22C9}" srcOrd="9" destOrd="0" presId="urn:microsoft.com/office/officeart/2005/8/layout/orgChart1"/>
    <dgm:cxn modelId="{3EAA03A1-334C-460E-8817-EDFEB19B9351}" type="presParOf" srcId="{B1BD0E50-BA94-4176-A0EA-E5A483CE22C9}" destId="{376618B2-8E96-4D44-861E-55A884574BCC}" srcOrd="0" destOrd="0" presId="urn:microsoft.com/office/officeart/2005/8/layout/orgChart1"/>
    <dgm:cxn modelId="{6D0096AA-2C5C-49E4-96D0-2AFBCFA18DD5}" type="presParOf" srcId="{376618B2-8E96-4D44-861E-55A884574BCC}" destId="{982FF70E-0CBC-4D80-B15B-49EE30A59FE6}" srcOrd="0" destOrd="0" presId="urn:microsoft.com/office/officeart/2005/8/layout/orgChart1"/>
    <dgm:cxn modelId="{88A5FECF-8F3D-4EBB-81A1-CDB8094332A2}" type="presParOf" srcId="{376618B2-8E96-4D44-861E-55A884574BCC}" destId="{5351B2C0-E82A-4BE9-A380-968BD94A7177}" srcOrd="1" destOrd="0" presId="urn:microsoft.com/office/officeart/2005/8/layout/orgChart1"/>
    <dgm:cxn modelId="{001FE64D-64C4-4B52-9E73-E224F527F0C1}" type="presParOf" srcId="{B1BD0E50-BA94-4176-A0EA-E5A483CE22C9}" destId="{3A217B2D-CE3F-492B-B5FB-DF4BAC6EB7F3}" srcOrd="1" destOrd="0" presId="urn:microsoft.com/office/officeart/2005/8/layout/orgChart1"/>
    <dgm:cxn modelId="{C6DA4626-2074-457E-8A22-A9ABCAAEBE9C}" type="presParOf" srcId="{B1BD0E50-BA94-4176-A0EA-E5A483CE22C9}" destId="{A3641F94-1AB7-480A-85A8-13BB75536324}" srcOrd="2" destOrd="0" presId="urn:microsoft.com/office/officeart/2005/8/layout/orgChart1"/>
    <dgm:cxn modelId="{B549BB1A-F16F-4165-8360-D16D46F573F7}" type="presParOf" srcId="{B61E2CBC-C37D-43B8-81C8-ED52C81F6399}" destId="{DA94983B-B341-4F85-A3DB-09634A8172E9}" srcOrd="2" destOrd="0" presId="urn:microsoft.com/office/officeart/2005/8/layout/orgChart1"/>
    <dgm:cxn modelId="{59895BEE-BCF8-4614-8E82-6C6BADC54282}" type="presParOf" srcId="{DA94983B-B341-4F85-A3DB-09634A8172E9}" destId="{AB17182D-BD5C-424A-8AB1-DBCD246BFCD5}" srcOrd="0" destOrd="0" presId="urn:microsoft.com/office/officeart/2005/8/layout/orgChart1"/>
    <dgm:cxn modelId="{4AC880FC-4F92-43A5-8D82-6F61BB7E17DD}" type="presParOf" srcId="{DA94983B-B341-4F85-A3DB-09634A8172E9}" destId="{2DBDB4FC-3F84-4142-ACB2-6C3FEC7CDBA6}" srcOrd="1" destOrd="0" presId="urn:microsoft.com/office/officeart/2005/8/layout/orgChart1"/>
    <dgm:cxn modelId="{68EF780C-D3E3-4B4C-858F-42B935372F3E}" type="presParOf" srcId="{2DBDB4FC-3F84-4142-ACB2-6C3FEC7CDBA6}" destId="{C5B2CC88-5739-4E2A-97CE-6805A267932C}" srcOrd="0" destOrd="0" presId="urn:microsoft.com/office/officeart/2005/8/layout/orgChart1"/>
    <dgm:cxn modelId="{5FF14DDA-7126-4544-94E5-A1591EC7EC12}" type="presParOf" srcId="{C5B2CC88-5739-4E2A-97CE-6805A267932C}" destId="{9B45A9DF-E412-4F3D-A8A9-DB0DC4AAFF23}" srcOrd="0" destOrd="0" presId="urn:microsoft.com/office/officeart/2005/8/layout/orgChart1"/>
    <dgm:cxn modelId="{2A3B3824-2BE2-4DC4-98E6-69611479B804}" type="presParOf" srcId="{C5B2CC88-5739-4E2A-97CE-6805A267932C}" destId="{583C069F-808C-4130-AF32-88BF938DC723}" srcOrd="1" destOrd="0" presId="urn:microsoft.com/office/officeart/2005/8/layout/orgChart1"/>
    <dgm:cxn modelId="{7791E6F1-8ACC-4613-80ED-ABE9C98D54BB}" type="presParOf" srcId="{2DBDB4FC-3F84-4142-ACB2-6C3FEC7CDBA6}" destId="{1979727E-B572-4BD2-8A79-61D565EFD955}" srcOrd="1" destOrd="0" presId="urn:microsoft.com/office/officeart/2005/8/layout/orgChart1"/>
    <dgm:cxn modelId="{A6BD1F4C-699E-4294-8BF8-0ED02DA18442}" type="presParOf" srcId="{2DBDB4FC-3F84-4142-ACB2-6C3FEC7CDBA6}" destId="{4E7F6D31-AFC5-40DD-9649-B32D5540B984}" srcOrd="2" destOrd="0" presId="urn:microsoft.com/office/officeart/2005/8/layout/orgChart1"/>
    <dgm:cxn modelId="{BE46F373-F2B6-43A5-B678-E371199C3599}" type="presParOf" srcId="{DA94983B-B341-4F85-A3DB-09634A8172E9}" destId="{FDCB6BAE-B4B6-43D4-8E4A-7E0983B42FB0}" srcOrd="2" destOrd="0" presId="urn:microsoft.com/office/officeart/2005/8/layout/orgChart1"/>
    <dgm:cxn modelId="{4C9BF9BA-3787-4B9A-A4C2-C654EA16A3CE}" type="presParOf" srcId="{DA94983B-B341-4F85-A3DB-09634A8172E9}" destId="{D2DB536E-6597-49F2-9189-8321A3C1A755}" srcOrd="3" destOrd="0" presId="urn:microsoft.com/office/officeart/2005/8/layout/orgChart1"/>
    <dgm:cxn modelId="{AC8732F2-B0D1-496A-B28D-C7A534C31BBF}" type="presParOf" srcId="{D2DB536E-6597-49F2-9189-8321A3C1A755}" destId="{23E32440-8C41-4AC2-BF9C-AC36051EB99E}" srcOrd="0" destOrd="0" presId="urn:microsoft.com/office/officeart/2005/8/layout/orgChart1"/>
    <dgm:cxn modelId="{EBE83DCC-6AE0-46C6-8901-8A29649451DE}" type="presParOf" srcId="{23E32440-8C41-4AC2-BF9C-AC36051EB99E}" destId="{4DAA6083-1D96-429B-A6A2-A3705BBD9B44}" srcOrd="0" destOrd="0" presId="urn:microsoft.com/office/officeart/2005/8/layout/orgChart1"/>
    <dgm:cxn modelId="{FC47A840-158C-4FEA-8967-A0439207B0DB}" type="presParOf" srcId="{23E32440-8C41-4AC2-BF9C-AC36051EB99E}" destId="{8052915E-A009-435E-97D8-D02AC17D92A4}" srcOrd="1" destOrd="0" presId="urn:microsoft.com/office/officeart/2005/8/layout/orgChart1"/>
    <dgm:cxn modelId="{1B52ACEC-A129-4885-9586-95CE1C15E1F5}" type="presParOf" srcId="{D2DB536E-6597-49F2-9189-8321A3C1A755}" destId="{C8787B19-C81B-4B1D-8D05-55CAC45EA865}" srcOrd="1" destOrd="0" presId="urn:microsoft.com/office/officeart/2005/8/layout/orgChart1"/>
    <dgm:cxn modelId="{331C8E58-FD39-4FE6-BFD2-CEEE44D0A10C}" type="presParOf" srcId="{D2DB536E-6597-49F2-9189-8321A3C1A755}" destId="{AC671F54-5B2B-48C7-8B70-D65C80E210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68FB6-767C-4367-ABC9-3328540F7BD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D67A1-9CB4-486D-AC3B-52A315FF1F7E}">
      <dgm:prSet phldrT="[Text]" custT="1"/>
      <dgm:spPr>
        <a:xfrm>
          <a:off x="0" y="0"/>
          <a:ext cx="8229600" cy="457200"/>
        </a:xfr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2400" b="1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+mn-cs"/>
            </a:rPr>
            <a:t>GMA Strategic Areas of Focus</a:t>
          </a:r>
          <a:endParaRPr lang="en-US" sz="24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+mn-cs"/>
          </a:endParaRPr>
        </a:p>
      </dgm:t>
    </dgm:pt>
    <dgm:pt modelId="{5BBEE72D-CF9A-41F7-88C3-757CA88A7C56}" type="parTrans" cxnId="{F0E5763D-43F2-464F-A36F-DCE14B03110B}">
      <dgm:prSet/>
      <dgm:spPr/>
      <dgm:t>
        <a:bodyPr/>
        <a:lstStyle/>
        <a:p>
          <a:endParaRPr lang="en-US" sz="2000" b="1"/>
        </a:p>
      </dgm:t>
    </dgm:pt>
    <dgm:pt modelId="{66FBFA3F-9A2D-4628-A5AC-D20EDEE4241B}" type="sibTrans" cxnId="{F0E5763D-43F2-464F-A36F-DCE14B03110B}">
      <dgm:prSet/>
      <dgm:spPr/>
      <dgm:t>
        <a:bodyPr/>
        <a:lstStyle/>
        <a:p>
          <a:endParaRPr lang="en-US" sz="2000" b="1"/>
        </a:p>
      </dgm:t>
    </dgm:pt>
    <dgm:pt modelId="{1F1CF9B7-5F76-4F7F-B290-8051774E34D2}">
      <dgm:prSet phldrT="[Text]" custT="1"/>
      <dgm:spPr>
        <a:xfrm>
          <a:off x="4018" y="457200"/>
          <a:ext cx="2740521" cy="96012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Sustainability</a:t>
          </a:r>
          <a:endParaRPr lang="en-US" sz="2000" b="0" dirty="0">
            <a:solidFill>
              <a:sysClr val="window" lastClr="FFFFFF"/>
            </a:solidFill>
            <a:latin typeface="Arial" pitchFamily="34" charset="0"/>
            <a:ea typeface="+mn-ea"/>
            <a:cs typeface="+mn-cs"/>
          </a:endParaRPr>
        </a:p>
      </dgm:t>
    </dgm:pt>
    <dgm:pt modelId="{F1408FF5-66D7-419A-9FC0-053A395DE3B1}" type="parTrans" cxnId="{65695238-6E32-4243-9A51-F1EE477C59A2}">
      <dgm:prSet/>
      <dgm:spPr/>
      <dgm:t>
        <a:bodyPr/>
        <a:lstStyle/>
        <a:p>
          <a:endParaRPr lang="en-US" sz="2000" b="1"/>
        </a:p>
      </dgm:t>
    </dgm:pt>
    <dgm:pt modelId="{34D4A9C6-5443-4CF2-A262-C62A0BFABE38}" type="sibTrans" cxnId="{65695238-6E32-4243-9A51-F1EE477C59A2}">
      <dgm:prSet/>
      <dgm:spPr/>
      <dgm:t>
        <a:bodyPr/>
        <a:lstStyle/>
        <a:p>
          <a:endParaRPr lang="en-US" sz="2000" b="1"/>
        </a:p>
      </dgm:t>
    </dgm:pt>
    <dgm:pt modelId="{B89E24EB-5275-4DEC-AA65-58BF93931CBD}">
      <dgm:prSet phldrT="[Text]" custT="1"/>
      <dgm:spPr>
        <a:xfrm>
          <a:off x="2744539" y="457200"/>
          <a:ext cx="2740521" cy="96012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Pro-Growth Environment</a:t>
          </a:r>
          <a:endParaRPr lang="en-US" sz="2000" b="0" dirty="0">
            <a:solidFill>
              <a:sysClr val="window" lastClr="FFFFFF"/>
            </a:solidFill>
            <a:latin typeface="Arial" pitchFamily="34" charset="0"/>
            <a:ea typeface="+mn-ea"/>
            <a:cs typeface="+mn-cs"/>
          </a:endParaRPr>
        </a:p>
      </dgm:t>
    </dgm:pt>
    <dgm:pt modelId="{D6D86FE0-EA8F-42A4-A80A-112F2BBC249F}" type="parTrans" cxnId="{01AAD03B-495A-4BB8-BD2A-C935FAF52D4E}">
      <dgm:prSet/>
      <dgm:spPr/>
      <dgm:t>
        <a:bodyPr/>
        <a:lstStyle/>
        <a:p>
          <a:endParaRPr lang="en-US" sz="2000" b="1"/>
        </a:p>
      </dgm:t>
    </dgm:pt>
    <dgm:pt modelId="{F8400EA2-7FCA-4849-9FED-D1456F9D6037}" type="sibTrans" cxnId="{01AAD03B-495A-4BB8-BD2A-C935FAF52D4E}">
      <dgm:prSet/>
      <dgm:spPr/>
      <dgm:t>
        <a:bodyPr/>
        <a:lstStyle/>
        <a:p>
          <a:endParaRPr lang="en-US" sz="2000" b="1"/>
        </a:p>
      </dgm:t>
    </dgm:pt>
    <dgm:pt modelId="{6C447E71-7B13-436F-8597-41E84BAD6CA7}">
      <dgm:prSet phldrT="[Text]" custT="1"/>
      <dgm:spPr>
        <a:xfrm>
          <a:off x="5485060" y="457200"/>
          <a:ext cx="2740521" cy="96012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Value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Chains</a:t>
          </a:r>
          <a:endParaRPr lang="en-US" sz="2000" b="0" dirty="0">
            <a:solidFill>
              <a:sysClr val="window" lastClr="FFFFFF"/>
            </a:solidFill>
            <a:latin typeface="Arial" pitchFamily="34" charset="0"/>
            <a:ea typeface="+mn-ea"/>
            <a:cs typeface="+mn-cs"/>
          </a:endParaRPr>
        </a:p>
      </dgm:t>
    </dgm:pt>
    <dgm:pt modelId="{4A2F0FAF-0096-48E5-B27F-061579728206}" type="parTrans" cxnId="{1C7C0AD9-2564-4BD8-8A0B-0DFE12931573}">
      <dgm:prSet/>
      <dgm:spPr/>
      <dgm:t>
        <a:bodyPr/>
        <a:lstStyle/>
        <a:p>
          <a:endParaRPr lang="en-US" sz="2000" b="1"/>
        </a:p>
      </dgm:t>
    </dgm:pt>
    <dgm:pt modelId="{C86EA4F9-ADFA-4314-A756-41390E8AA461}" type="sibTrans" cxnId="{1C7C0AD9-2564-4BD8-8A0B-0DFE12931573}">
      <dgm:prSet/>
      <dgm:spPr/>
      <dgm:t>
        <a:bodyPr/>
        <a:lstStyle/>
        <a:p>
          <a:endParaRPr lang="en-US" sz="2000" b="1"/>
        </a:p>
      </dgm:t>
    </dgm:pt>
    <dgm:pt modelId="{A2348C12-37BF-4E29-9D5C-C60A9FD20847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Health &amp; Well-Being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821E8FA-E9DE-4BCF-8B0F-7016FEA999E4}" type="parTrans" cxnId="{3E77FB53-3A85-4830-A778-F3C943036A07}">
      <dgm:prSet/>
      <dgm:spPr/>
      <dgm:t>
        <a:bodyPr/>
        <a:lstStyle/>
        <a:p>
          <a:endParaRPr lang="en-US"/>
        </a:p>
      </dgm:t>
    </dgm:pt>
    <dgm:pt modelId="{E5E3FB16-FDDE-46A6-A06E-16E6A21F001C}" type="sibTrans" cxnId="{3E77FB53-3A85-4830-A778-F3C943036A07}">
      <dgm:prSet/>
      <dgm:spPr/>
      <dgm:t>
        <a:bodyPr/>
        <a:lstStyle/>
        <a:p>
          <a:endParaRPr lang="en-US"/>
        </a:p>
      </dgm:t>
    </dgm:pt>
    <dgm:pt modelId="{7FDFDFBB-502C-4247-BD1E-D6DE18C4BD0C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Product </a:t>
          </a:r>
          <a:r>
            <a:rPr lang="en-US" dirty="0" smtClean="0">
              <a:ln>
                <a:noFill/>
              </a:ln>
              <a:latin typeface="Arial" pitchFamily="34" charset="0"/>
              <a:cs typeface="Arial" pitchFamily="34" charset="0"/>
            </a:rPr>
            <a:t>Safety</a:t>
          </a:r>
          <a:endParaRPr lang="en-US" dirty="0">
            <a:ln>
              <a:noFill/>
            </a:ln>
            <a:latin typeface="Arial" pitchFamily="34" charset="0"/>
            <a:cs typeface="Arial" pitchFamily="34" charset="0"/>
          </a:endParaRPr>
        </a:p>
      </dgm:t>
    </dgm:pt>
    <dgm:pt modelId="{DA39DDE2-8B0C-4653-A3B4-AE7CFBEDE476}" type="parTrans" cxnId="{7BD7ECA8-23F1-4D99-950C-6C02E31AFCF2}">
      <dgm:prSet/>
      <dgm:spPr/>
      <dgm:t>
        <a:bodyPr/>
        <a:lstStyle/>
        <a:p>
          <a:endParaRPr lang="en-US"/>
        </a:p>
      </dgm:t>
    </dgm:pt>
    <dgm:pt modelId="{E377D6F5-CDA6-41AB-9F1A-31F0F020ED76}" type="sibTrans" cxnId="{7BD7ECA8-23F1-4D99-950C-6C02E31AFCF2}">
      <dgm:prSet/>
      <dgm:spPr/>
      <dgm:t>
        <a:bodyPr/>
        <a:lstStyle/>
        <a:p>
          <a:endParaRPr lang="en-US"/>
        </a:p>
      </dgm:t>
    </dgm:pt>
    <dgm:pt modelId="{D191F14F-5542-488E-89D7-D1F6B93A5914}" type="pres">
      <dgm:prSet presAssocID="{2CB68FB6-767C-4367-ABC9-3328540F7B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B9ED7-B9B0-4597-9ECD-97ACDF50FB94}" type="pres">
      <dgm:prSet presAssocID="{0FAD67A1-9CB4-486D-AC3B-52A315FF1F7E}" presName="roof" presStyleLbl="dkBgShp" presStyleIdx="0" presStyleCnt="2" custLinFactNeighborX="166" custLinFactNeighborY="-767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522F318-CCCA-4FEA-B568-C27036D85AB0}" type="pres">
      <dgm:prSet presAssocID="{0FAD67A1-9CB4-486D-AC3B-52A315FF1F7E}" presName="pillars" presStyleCnt="0"/>
      <dgm:spPr/>
    </dgm:pt>
    <dgm:pt modelId="{D37D81BF-FB8E-40AE-9E89-7A53D55F3B82}" type="pres">
      <dgm:prSet presAssocID="{0FAD67A1-9CB4-486D-AC3B-52A315FF1F7E}" presName="pillar1" presStyleLbl="node1" presStyleIdx="0" presStyleCnt="5" custScaleX="8624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3E3A96-486A-4453-9149-807806E66E00}" type="pres">
      <dgm:prSet presAssocID="{A2348C12-37BF-4E29-9D5C-C60A9FD20847}" presName="pillarX" presStyleLbl="node1" presStyleIdx="1" presStyleCnt="5" custScaleX="83623" custLinFactNeighborX="-779" custLinFactNeighborY="-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CCF1B-112F-454B-B5F8-4ADFE1E59E6F}" type="pres">
      <dgm:prSet presAssocID="{1F1CF9B7-5F76-4F7F-B290-8051774E34D2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C75E-73F3-4704-A3B5-B7B288A73E67}" type="pres">
      <dgm:prSet presAssocID="{B89E24EB-5275-4DEC-AA65-58BF93931CBD}" presName="pillarX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28CDBB4-61A8-4C03-A6CA-2666B6C0A1E2}" type="pres">
      <dgm:prSet presAssocID="{6C447E71-7B13-436F-8597-41E84BAD6CA7}" presName="pillarX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C2C59F-486F-4C6B-AF61-C2E446FE3BE4}" type="pres">
      <dgm:prSet presAssocID="{0FAD67A1-9CB4-486D-AC3B-52A315FF1F7E}" presName="base" presStyleLbl="dkBgShp" presStyleIdx="1" presStyleCnt="2" custLinFactNeighborX="-3009"/>
      <dgm:spPr>
        <a:xfrm>
          <a:off x="0" y="1417320"/>
          <a:ext cx="8229600" cy="106680"/>
        </a:xfrm>
        <a:prstGeom prst="rect">
          <a:avLst/>
        </a:prstGeo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</dgm:ptLst>
  <dgm:cxnLst>
    <dgm:cxn modelId="{1C7C0AD9-2564-4BD8-8A0B-0DFE12931573}" srcId="{0FAD67A1-9CB4-486D-AC3B-52A315FF1F7E}" destId="{6C447E71-7B13-436F-8597-41E84BAD6CA7}" srcOrd="4" destOrd="0" parTransId="{4A2F0FAF-0096-48E5-B27F-061579728206}" sibTransId="{C86EA4F9-ADFA-4314-A756-41390E8AA461}"/>
    <dgm:cxn modelId="{FD4A93B8-0104-448E-B0F0-30A527B4B0D3}" type="presOf" srcId="{6C447E71-7B13-436F-8597-41E84BAD6CA7}" destId="{828CDBB4-61A8-4C03-A6CA-2666B6C0A1E2}" srcOrd="0" destOrd="0" presId="urn:microsoft.com/office/officeart/2005/8/layout/hList3"/>
    <dgm:cxn modelId="{4861C490-B547-4124-977B-6CEB81CD43AA}" type="presOf" srcId="{0FAD67A1-9CB4-486D-AC3B-52A315FF1F7E}" destId="{29CB9ED7-B9B0-4597-9ECD-97ACDF50FB94}" srcOrd="0" destOrd="0" presId="urn:microsoft.com/office/officeart/2005/8/layout/hList3"/>
    <dgm:cxn modelId="{01AAD03B-495A-4BB8-BD2A-C935FAF52D4E}" srcId="{0FAD67A1-9CB4-486D-AC3B-52A315FF1F7E}" destId="{B89E24EB-5275-4DEC-AA65-58BF93931CBD}" srcOrd="3" destOrd="0" parTransId="{D6D86FE0-EA8F-42A4-A80A-112F2BBC249F}" sibTransId="{F8400EA2-7FCA-4849-9FED-D1456F9D6037}"/>
    <dgm:cxn modelId="{F0E5763D-43F2-464F-A36F-DCE14B03110B}" srcId="{2CB68FB6-767C-4367-ABC9-3328540F7BDF}" destId="{0FAD67A1-9CB4-486D-AC3B-52A315FF1F7E}" srcOrd="0" destOrd="0" parTransId="{5BBEE72D-CF9A-41F7-88C3-757CA88A7C56}" sibTransId="{66FBFA3F-9A2D-4628-A5AC-D20EDEE4241B}"/>
    <dgm:cxn modelId="{0DA6A14E-1717-4411-AE67-EB39C511A878}" type="presOf" srcId="{7FDFDFBB-502C-4247-BD1E-D6DE18C4BD0C}" destId="{D37D81BF-FB8E-40AE-9E89-7A53D55F3B82}" srcOrd="0" destOrd="0" presId="urn:microsoft.com/office/officeart/2005/8/layout/hList3"/>
    <dgm:cxn modelId="{7BD7ECA8-23F1-4D99-950C-6C02E31AFCF2}" srcId="{0FAD67A1-9CB4-486D-AC3B-52A315FF1F7E}" destId="{7FDFDFBB-502C-4247-BD1E-D6DE18C4BD0C}" srcOrd="0" destOrd="0" parTransId="{DA39DDE2-8B0C-4653-A3B4-AE7CFBEDE476}" sibTransId="{E377D6F5-CDA6-41AB-9F1A-31F0F020ED76}"/>
    <dgm:cxn modelId="{3E77FB53-3A85-4830-A778-F3C943036A07}" srcId="{0FAD67A1-9CB4-486D-AC3B-52A315FF1F7E}" destId="{A2348C12-37BF-4E29-9D5C-C60A9FD20847}" srcOrd="1" destOrd="0" parTransId="{A821E8FA-E9DE-4BCF-8B0F-7016FEA999E4}" sibTransId="{E5E3FB16-FDDE-46A6-A06E-16E6A21F001C}"/>
    <dgm:cxn modelId="{65695238-6E32-4243-9A51-F1EE477C59A2}" srcId="{0FAD67A1-9CB4-486D-AC3B-52A315FF1F7E}" destId="{1F1CF9B7-5F76-4F7F-B290-8051774E34D2}" srcOrd="2" destOrd="0" parTransId="{F1408FF5-66D7-419A-9FC0-053A395DE3B1}" sibTransId="{34D4A9C6-5443-4CF2-A262-C62A0BFABE38}"/>
    <dgm:cxn modelId="{8CAD6A9F-FC71-4A91-B4ED-A938EA92F604}" type="presOf" srcId="{B89E24EB-5275-4DEC-AA65-58BF93931CBD}" destId="{646DC75E-73F3-4704-A3B5-B7B288A73E67}" srcOrd="0" destOrd="0" presId="urn:microsoft.com/office/officeart/2005/8/layout/hList3"/>
    <dgm:cxn modelId="{741380DB-389C-4C7B-A9E5-4F5619011A2A}" type="presOf" srcId="{1F1CF9B7-5F76-4F7F-B290-8051774E34D2}" destId="{659CCF1B-112F-454B-B5F8-4ADFE1E59E6F}" srcOrd="0" destOrd="0" presId="urn:microsoft.com/office/officeart/2005/8/layout/hList3"/>
    <dgm:cxn modelId="{ECD1F7B5-E20A-4583-A5A9-B0A9DD351D27}" type="presOf" srcId="{A2348C12-37BF-4E29-9D5C-C60A9FD20847}" destId="{913E3A96-486A-4453-9149-807806E66E00}" srcOrd="0" destOrd="0" presId="urn:microsoft.com/office/officeart/2005/8/layout/hList3"/>
    <dgm:cxn modelId="{2AC952D6-B95D-4411-9992-42F969731C34}" type="presOf" srcId="{2CB68FB6-767C-4367-ABC9-3328540F7BDF}" destId="{D191F14F-5542-488E-89D7-D1F6B93A5914}" srcOrd="0" destOrd="0" presId="urn:microsoft.com/office/officeart/2005/8/layout/hList3"/>
    <dgm:cxn modelId="{EF29AF22-6B36-492E-A597-58A3D6F8FFFD}" type="presParOf" srcId="{D191F14F-5542-488E-89D7-D1F6B93A5914}" destId="{29CB9ED7-B9B0-4597-9ECD-97ACDF50FB94}" srcOrd="0" destOrd="0" presId="urn:microsoft.com/office/officeart/2005/8/layout/hList3"/>
    <dgm:cxn modelId="{564ED9BD-3379-4554-B72A-DF1BC4464F8A}" type="presParOf" srcId="{D191F14F-5542-488E-89D7-D1F6B93A5914}" destId="{7522F318-CCCA-4FEA-B568-C27036D85AB0}" srcOrd="1" destOrd="0" presId="urn:microsoft.com/office/officeart/2005/8/layout/hList3"/>
    <dgm:cxn modelId="{C36F525B-0AAF-4AFF-B725-2A83DB82EB41}" type="presParOf" srcId="{7522F318-CCCA-4FEA-B568-C27036D85AB0}" destId="{D37D81BF-FB8E-40AE-9E89-7A53D55F3B82}" srcOrd="0" destOrd="0" presId="urn:microsoft.com/office/officeart/2005/8/layout/hList3"/>
    <dgm:cxn modelId="{6CC96973-7CC8-4730-A5B1-F9F7064087CD}" type="presParOf" srcId="{7522F318-CCCA-4FEA-B568-C27036D85AB0}" destId="{913E3A96-486A-4453-9149-807806E66E00}" srcOrd="1" destOrd="0" presId="urn:microsoft.com/office/officeart/2005/8/layout/hList3"/>
    <dgm:cxn modelId="{6FD0C82D-07EA-4FD6-B1F1-678FAA455C9F}" type="presParOf" srcId="{7522F318-CCCA-4FEA-B568-C27036D85AB0}" destId="{659CCF1B-112F-454B-B5F8-4ADFE1E59E6F}" srcOrd="2" destOrd="0" presId="urn:microsoft.com/office/officeart/2005/8/layout/hList3"/>
    <dgm:cxn modelId="{D985E2BC-4088-453C-92A8-EB68CD966D99}" type="presParOf" srcId="{7522F318-CCCA-4FEA-B568-C27036D85AB0}" destId="{646DC75E-73F3-4704-A3B5-B7B288A73E67}" srcOrd="3" destOrd="0" presId="urn:microsoft.com/office/officeart/2005/8/layout/hList3"/>
    <dgm:cxn modelId="{31BB5EF4-0ECE-4398-AF4C-1D55FE0821F2}" type="presParOf" srcId="{7522F318-CCCA-4FEA-B568-C27036D85AB0}" destId="{828CDBB4-61A8-4C03-A6CA-2666B6C0A1E2}" srcOrd="4" destOrd="0" presId="urn:microsoft.com/office/officeart/2005/8/layout/hList3"/>
    <dgm:cxn modelId="{B265C9EC-F43B-4F72-AE48-E77583B0064C}" type="presParOf" srcId="{D191F14F-5542-488E-89D7-D1F6B93A5914}" destId="{90C2C59F-486F-4C6B-AF61-C2E446FE3BE4}" srcOrd="2" destOrd="0" presId="urn:microsoft.com/office/officeart/2005/8/layout/hList3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B68FB6-767C-4367-ABC9-3328540F7BDF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AD67A1-9CB4-486D-AC3B-52A315FF1F7E}">
      <dgm:prSet phldrT="[Text]" custT="1"/>
      <dgm:spPr>
        <a:xfrm>
          <a:off x="0" y="0"/>
          <a:ext cx="8229600" cy="457200"/>
        </a:xfrm>
      </dgm:spPr>
      <dgm:t>
        <a:bodyPr/>
        <a:lstStyle/>
        <a:p>
          <a:r>
            <a:rPr lang="en-US" sz="2400" b="1" dirty="0" smtClean="0">
              <a:latin typeface="Arial" pitchFamily="34" charset="0"/>
              <a:ea typeface="+mn-ea"/>
              <a:cs typeface="+mn-cs"/>
            </a:rPr>
            <a:t>Core Principles</a:t>
          </a:r>
          <a:endParaRPr lang="en-US" sz="2400" b="1" dirty="0">
            <a:latin typeface="Arial" pitchFamily="34" charset="0"/>
            <a:ea typeface="+mn-ea"/>
            <a:cs typeface="+mn-cs"/>
          </a:endParaRPr>
        </a:p>
      </dgm:t>
    </dgm:pt>
    <dgm:pt modelId="{5BBEE72D-CF9A-41F7-88C3-757CA88A7C56}" type="parTrans" cxnId="{F0E5763D-43F2-464F-A36F-DCE14B03110B}">
      <dgm:prSet/>
      <dgm:spPr/>
      <dgm:t>
        <a:bodyPr/>
        <a:lstStyle/>
        <a:p>
          <a:endParaRPr lang="en-US" sz="2000" b="1"/>
        </a:p>
      </dgm:t>
    </dgm:pt>
    <dgm:pt modelId="{66FBFA3F-9A2D-4628-A5AC-D20EDEE4241B}" type="sibTrans" cxnId="{F0E5763D-43F2-464F-A36F-DCE14B03110B}">
      <dgm:prSet/>
      <dgm:spPr/>
      <dgm:t>
        <a:bodyPr/>
        <a:lstStyle/>
        <a:p>
          <a:endParaRPr lang="en-US" sz="2000" b="1"/>
        </a:p>
      </dgm:t>
    </dgm:pt>
    <dgm:pt modelId="{1F1CF9B7-5F76-4F7F-B290-8051774E34D2}">
      <dgm:prSet phldrT="[Text]" custT="1"/>
      <dgm:spPr>
        <a:xfrm>
          <a:off x="4018" y="457200"/>
          <a:ext cx="2740521" cy="96012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latin typeface="Arial" pitchFamily="34" charset="0"/>
              <a:ea typeface="+mn-ea"/>
              <a:cs typeface="+mn-cs"/>
            </a:rPr>
            <a:t>Solution-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latin typeface="Arial" pitchFamily="34" charset="0"/>
              <a:ea typeface="+mn-ea"/>
              <a:cs typeface="+mn-cs"/>
            </a:rPr>
            <a:t>Focused</a:t>
          </a:r>
          <a:endParaRPr lang="en-US" sz="2000" b="0" dirty="0">
            <a:latin typeface="Arial" pitchFamily="34" charset="0"/>
            <a:ea typeface="+mn-ea"/>
            <a:cs typeface="+mn-cs"/>
          </a:endParaRPr>
        </a:p>
      </dgm:t>
    </dgm:pt>
    <dgm:pt modelId="{F1408FF5-66D7-419A-9FC0-053A395DE3B1}" type="parTrans" cxnId="{65695238-6E32-4243-9A51-F1EE477C59A2}">
      <dgm:prSet/>
      <dgm:spPr/>
      <dgm:t>
        <a:bodyPr/>
        <a:lstStyle/>
        <a:p>
          <a:endParaRPr lang="en-US" sz="2000" b="1"/>
        </a:p>
      </dgm:t>
    </dgm:pt>
    <dgm:pt modelId="{34D4A9C6-5443-4CF2-A262-C62A0BFABE38}" type="sibTrans" cxnId="{65695238-6E32-4243-9A51-F1EE477C59A2}">
      <dgm:prSet/>
      <dgm:spPr/>
      <dgm:t>
        <a:bodyPr/>
        <a:lstStyle/>
        <a:p>
          <a:endParaRPr lang="en-US" sz="2000" b="1"/>
        </a:p>
      </dgm:t>
    </dgm:pt>
    <dgm:pt modelId="{B89E24EB-5275-4DEC-AA65-58BF93931CBD}">
      <dgm:prSet phldrT="[Text]" custT="1"/>
      <dgm:spPr>
        <a:xfrm>
          <a:off x="2744539" y="457200"/>
          <a:ext cx="2740521" cy="96012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latin typeface="Arial" pitchFamily="34" charset="0"/>
              <a:ea typeface="+mn-ea"/>
              <a:cs typeface="+mn-cs"/>
            </a:rPr>
            <a:t>Our People are Our Best Asset</a:t>
          </a:r>
          <a:endParaRPr lang="en-US" sz="2000" b="0" dirty="0">
            <a:latin typeface="Arial" pitchFamily="34" charset="0"/>
            <a:ea typeface="+mn-ea"/>
            <a:cs typeface="+mn-cs"/>
          </a:endParaRPr>
        </a:p>
      </dgm:t>
    </dgm:pt>
    <dgm:pt modelId="{D6D86FE0-EA8F-42A4-A80A-112F2BBC249F}" type="parTrans" cxnId="{01AAD03B-495A-4BB8-BD2A-C935FAF52D4E}">
      <dgm:prSet/>
      <dgm:spPr/>
      <dgm:t>
        <a:bodyPr/>
        <a:lstStyle/>
        <a:p>
          <a:endParaRPr lang="en-US" sz="2000" b="1"/>
        </a:p>
      </dgm:t>
    </dgm:pt>
    <dgm:pt modelId="{F8400EA2-7FCA-4849-9FED-D1456F9D6037}" type="sibTrans" cxnId="{01AAD03B-495A-4BB8-BD2A-C935FAF52D4E}">
      <dgm:prSet/>
      <dgm:spPr/>
      <dgm:t>
        <a:bodyPr/>
        <a:lstStyle/>
        <a:p>
          <a:endParaRPr lang="en-US" sz="2000" b="1"/>
        </a:p>
      </dgm:t>
    </dgm:pt>
    <dgm:pt modelId="{A2348C12-37BF-4E29-9D5C-C60A9FD208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Arial" pitchFamily="34" charset="0"/>
              <a:cs typeface="Arial" pitchFamily="34" charset="0"/>
            </a:rPr>
            <a:t>Values-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Arial" pitchFamily="34" charset="0"/>
              <a:cs typeface="Arial" pitchFamily="34" charset="0"/>
            </a:rPr>
            <a:t>Based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A821E8FA-E9DE-4BCF-8B0F-7016FEA999E4}" type="parTrans" cxnId="{3E77FB53-3A85-4830-A778-F3C943036A07}">
      <dgm:prSet/>
      <dgm:spPr/>
      <dgm:t>
        <a:bodyPr/>
        <a:lstStyle/>
        <a:p>
          <a:endParaRPr lang="en-US"/>
        </a:p>
      </dgm:t>
    </dgm:pt>
    <dgm:pt modelId="{E5E3FB16-FDDE-46A6-A06E-16E6A21F001C}" type="sibTrans" cxnId="{3E77FB53-3A85-4830-A778-F3C943036A07}">
      <dgm:prSet/>
      <dgm:spPr/>
      <dgm:t>
        <a:bodyPr/>
        <a:lstStyle/>
        <a:p>
          <a:endParaRPr lang="en-US"/>
        </a:p>
      </dgm:t>
    </dgm:pt>
    <dgm:pt modelId="{7FDFDFBB-502C-4247-BD1E-D6DE18C4BD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Arial" pitchFamily="34" charset="0"/>
              <a:cs typeface="Arial" pitchFamily="34" charset="0"/>
            </a:rPr>
            <a:t>Member-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000" dirty="0" smtClean="0">
              <a:latin typeface="Arial" pitchFamily="34" charset="0"/>
              <a:cs typeface="Arial" pitchFamily="34" charset="0"/>
            </a:rPr>
            <a:t>Driven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A39DDE2-8B0C-4653-A3B4-AE7CFBEDE476}" type="parTrans" cxnId="{7BD7ECA8-23F1-4D99-950C-6C02E31AFCF2}">
      <dgm:prSet/>
      <dgm:spPr/>
      <dgm:t>
        <a:bodyPr/>
        <a:lstStyle/>
        <a:p>
          <a:endParaRPr lang="en-US"/>
        </a:p>
      </dgm:t>
    </dgm:pt>
    <dgm:pt modelId="{E377D6F5-CDA6-41AB-9F1A-31F0F020ED76}" type="sibTrans" cxnId="{7BD7ECA8-23F1-4D99-950C-6C02E31AFCF2}">
      <dgm:prSet/>
      <dgm:spPr/>
      <dgm:t>
        <a:bodyPr/>
        <a:lstStyle/>
        <a:p>
          <a:endParaRPr lang="en-US"/>
        </a:p>
      </dgm:t>
    </dgm:pt>
    <dgm:pt modelId="{D191F14F-5542-488E-89D7-D1F6B93A5914}" type="pres">
      <dgm:prSet presAssocID="{2CB68FB6-767C-4367-ABC9-3328540F7B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B9ED7-B9B0-4597-9ECD-97ACDF50FB94}" type="pres">
      <dgm:prSet presAssocID="{0FAD67A1-9CB4-486D-AC3B-52A315FF1F7E}" presName="roof" presStyleLbl="dkBgShp" presStyleIdx="0" presStyleCnt="2" custLinFactNeighborX="-529" custLinFactNeighborY="185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522F318-CCCA-4FEA-B568-C27036D85AB0}" type="pres">
      <dgm:prSet presAssocID="{0FAD67A1-9CB4-486D-AC3B-52A315FF1F7E}" presName="pillars" presStyleCnt="0"/>
      <dgm:spPr/>
      <dgm:t>
        <a:bodyPr/>
        <a:lstStyle/>
        <a:p>
          <a:endParaRPr lang="en-US"/>
        </a:p>
      </dgm:t>
    </dgm:pt>
    <dgm:pt modelId="{D37D81BF-FB8E-40AE-9E89-7A53D55F3B82}" type="pres">
      <dgm:prSet presAssocID="{0FAD67A1-9CB4-486D-AC3B-52A315FF1F7E}" presName="pillar1" presStyleLbl="node1" presStyleIdx="0" presStyleCnt="4" custScaleX="8624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3E3A96-486A-4453-9149-807806E66E00}" type="pres">
      <dgm:prSet presAssocID="{A2348C12-37BF-4E29-9D5C-C60A9FD20847}" presName="pillarX" presStyleLbl="node1" presStyleIdx="1" presStyleCnt="4" custScaleX="83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CCF1B-112F-454B-B5F8-4ADFE1E59E6F}" type="pres">
      <dgm:prSet presAssocID="{1F1CF9B7-5F76-4F7F-B290-8051774E34D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C75E-73F3-4704-A3B5-B7B288A73E67}" type="pres">
      <dgm:prSet presAssocID="{B89E24EB-5275-4DEC-AA65-58BF93931CBD}" presName="pillarX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C2C59F-486F-4C6B-AF61-C2E446FE3BE4}" type="pres">
      <dgm:prSet presAssocID="{0FAD67A1-9CB4-486D-AC3B-52A315FF1F7E}" presName="base" presStyleLbl="dkBgShp" presStyleIdx="1" presStyleCnt="2" custLinFactNeighborX="-3009"/>
      <dgm:spPr>
        <a:xfrm>
          <a:off x="0" y="1417320"/>
          <a:ext cx="8229600" cy="106680"/>
        </a:xfrm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2CC7C34-26A0-415A-A92F-65C611E6B980}" type="presOf" srcId="{A2348C12-37BF-4E29-9D5C-C60A9FD20847}" destId="{913E3A96-486A-4453-9149-807806E66E00}" srcOrd="0" destOrd="0" presId="urn:microsoft.com/office/officeart/2005/8/layout/hList3"/>
    <dgm:cxn modelId="{C931427D-F757-4706-B275-1BA27FA2478F}" type="presOf" srcId="{0FAD67A1-9CB4-486D-AC3B-52A315FF1F7E}" destId="{29CB9ED7-B9B0-4597-9ECD-97ACDF50FB94}" srcOrd="0" destOrd="0" presId="urn:microsoft.com/office/officeart/2005/8/layout/hList3"/>
    <dgm:cxn modelId="{36D5B4CE-810D-422A-BC4F-36B0C682ED43}" type="presOf" srcId="{7FDFDFBB-502C-4247-BD1E-D6DE18C4BD0C}" destId="{D37D81BF-FB8E-40AE-9E89-7A53D55F3B82}" srcOrd="0" destOrd="0" presId="urn:microsoft.com/office/officeart/2005/8/layout/hList3"/>
    <dgm:cxn modelId="{4C84AA04-E29A-4A34-8D2E-009C3983BC9A}" type="presOf" srcId="{2CB68FB6-767C-4367-ABC9-3328540F7BDF}" destId="{D191F14F-5542-488E-89D7-D1F6B93A5914}" srcOrd="0" destOrd="0" presId="urn:microsoft.com/office/officeart/2005/8/layout/hList3"/>
    <dgm:cxn modelId="{01AAD03B-495A-4BB8-BD2A-C935FAF52D4E}" srcId="{0FAD67A1-9CB4-486D-AC3B-52A315FF1F7E}" destId="{B89E24EB-5275-4DEC-AA65-58BF93931CBD}" srcOrd="3" destOrd="0" parTransId="{D6D86FE0-EA8F-42A4-A80A-112F2BBC249F}" sibTransId="{F8400EA2-7FCA-4849-9FED-D1456F9D6037}"/>
    <dgm:cxn modelId="{F0E5763D-43F2-464F-A36F-DCE14B03110B}" srcId="{2CB68FB6-767C-4367-ABC9-3328540F7BDF}" destId="{0FAD67A1-9CB4-486D-AC3B-52A315FF1F7E}" srcOrd="0" destOrd="0" parTransId="{5BBEE72D-CF9A-41F7-88C3-757CA88A7C56}" sibTransId="{66FBFA3F-9A2D-4628-A5AC-D20EDEE4241B}"/>
    <dgm:cxn modelId="{7BD7ECA8-23F1-4D99-950C-6C02E31AFCF2}" srcId="{0FAD67A1-9CB4-486D-AC3B-52A315FF1F7E}" destId="{7FDFDFBB-502C-4247-BD1E-D6DE18C4BD0C}" srcOrd="0" destOrd="0" parTransId="{DA39DDE2-8B0C-4653-A3B4-AE7CFBEDE476}" sibTransId="{E377D6F5-CDA6-41AB-9F1A-31F0F020ED76}"/>
    <dgm:cxn modelId="{3E77FB53-3A85-4830-A778-F3C943036A07}" srcId="{0FAD67A1-9CB4-486D-AC3B-52A315FF1F7E}" destId="{A2348C12-37BF-4E29-9D5C-C60A9FD20847}" srcOrd="1" destOrd="0" parTransId="{A821E8FA-E9DE-4BCF-8B0F-7016FEA999E4}" sibTransId="{E5E3FB16-FDDE-46A6-A06E-16E6A21F001C}"/>
    <dgm:cxn modelId="{65695238-6E32-4243-9A51-F1EE477C59A2}" srcId="{0FAD67A1-9CB4-486D-AC3B-52A315FF1F7E}" destId="{1F1CF9B7-5F76-4F7F-B290-8051774E34D2}" srcOrd="2" destOrd="0" parTransId="{F1408FF5-66D7-419A-9FC0-053A395DE3B1}" sibTransId="{34D4A9C6-5443-4CF2-A262-C62A0BFABE38}"/>
    <dgm:cxn modelId="{18668C0A-849F-4C6A-AB60-96687EF9136F}" type="presOf" srcId="{B89E24EB-5275-4DEC-AA65-58BF93931CBD}" destId="{646DC75E-73F3-4704-A3B5-B7B288A73E67}" srcOrd="0" destOrd="0" presId="urn:microsoft.com/office/officeart/2005/8/layout/hList3"/>
    <dgm:cxn modelId="{664CD5F4-53DC-478E-85E3-B56E41CEAD1C}" type="presOf" srcId="{1F1CF9B7-5F76-4F7F-B290-8051774E34D2}" destId="{659CCF1B-112F-454B-B5F8-4ADFE1E59E6F}" srcOrd="0" destOrd="0" presId="urn:microsoft.com/office/officeart/2005/8/layout/hList3"/>
    <dgm:cxn modelId="{B116A173-70C3-461E-8392-6D62DD28CB79}" type="presParOf" srcId="{D191F14F-5542-488E-89D7-D1F6B93A5914}" destId="{29CB9ED7-B9B0-4597-9ECD-97ACDF50FB94}" srcOrd="0" destOrd="0" presId="urn:microsoft.com/office/officeart/2005/8/layout/hList3"/>
    <dgm:cxn modelId="{35CB650A-E1E3-4374-8206-99F3CBF34831}" type="presParOf" srcId="{D191F14F-5542-488E-89D7-D1F6B93A5914}" destId="{7522F318-CCCA-4FEA-B568-C27036D85AB0}" srcOrd="1" destOrd="0" presId="urn:microsoft.com/office/officeart/2005/8/layout/hList3"/>
    <dgm:cxn modelId="{970CE289-21BA-4ABB-853C-202B9B049947}" type="presParOf" srcId="{7522F318-CCCA-4FEA-B568-C27036D85AB0}" destId="{D37D81BF-FB8E-40AE-9E89-7A53D55F3B82}" srcOrd="0" destOrd="0" presId="urn:microsoft.com/office/officeart/2005/8/layout/hList3"/>
    <dgm:cxn modelId="{B5029062-A7EA-4815-93DD-6AD6D78AB220}" type="presParOf" srcId="{7522F318-CCCA-4FEA-B568-C27036D85AB0}" destId="{913E3A96-486A-4453-9149-807806E66E00}" srcOrd="1" destOrd="0" presId="urn:microsoft.com/office/officeart/2005/8/layout/hList3"/>
    <dgm:cxn modelId="{DC5D3A1E-F4B2-4547-A68B-2FFEB47ABDB9}" type="presParOf" srcId="{7522F318-CCCA-4FEA-B568-C27036D85AB0}" destId="{659CCF1B-112F-454B-B5F8-4ADFE1E59E6F}" srcOrd="2" destOrd="0" presId="urn:microsoft.com/office/officeart/2005/8/layout/hList3"/>
    <dgm:cxn modelId="{ED6F1B6D-8727-4751-8B3B-3D719C646D4D}" type="presParOf" srcId="{7522F318-CCCA-4FEA-B568-C27036D85AB0}" destId="{646DC75E-73F3-4704-A3B5-B7B288A73E67}" srcOrd="3" destOrd="0" presId="urn:microsoft.com/office/officeart/2005/8/layout/hList3"/>
    <dgm:cxn modelId="{07434DC3-C0E7-4376-AF4D-CE97DDF57E3F}" type="presParOf" srcId="{D191F14F-5542-488E-89D7-D1F6B93A5914}" destId="{90C2C59F-486F-4C6B-AF61-C2E446FE3BE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8A386-E5D0-40BF-BBAC-29745E892A56}">
      <dsp:nvSpPr>
        <dsp:cNvPr id="0" name=""/>
        <dsp:cNvSpPr/>
      </dsp:nvSpPr>
      <dsp:spPr>
        <a:xfrm>
          <a:off x="0" y="0"/>
          <a:ext cx="2393279" cy="414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Members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393279" cy="4146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8A386-E5D0-40BF-BBAC-29745E892A56}">
      <dsp:nvSpPr>
        <dsp:cNvPr id="0" name=""/>
        <dsp:cNvSpPr/>
      </dsp:nvSpPr>
      <dsp:spPr>
        <a:xfrm>
          <a:off x="0" y="0"/>
          <a:ext cx="2530417" cy="414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Associate Members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530417" cy="4146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CB6BAE-B4B6-43D4-8E4A-7E0983B42FB0}">
      <dsp:nvSpPr>
        <dsp:cNvPr id="0" name=""/>
        <dsp:cNvSpPr/>
      </dsp:nvSpPr>
      <dsp:spPr>
        <a:xfrm>
          <a:off x="4183380" y="1178672"/>
          <a:ext cx="91440" cy="596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177"/>
              </a:lnTo>
              <a:lnTo>
                <a:pt x="129603" y="596177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7182D-BD5C-424A-8AB1-DBCD246BFCD5}">
      <dsp:nvSpPr>
        <dsp:cNvPr id="0" name=""/>
        <dsp:cNvSpPr/>
      </dsp:nvSpPr>
      <dsp:spPr>
        <a:xfrm>
          <a:off x="4099496" y="1178672"/>
          <a:ext cx="91440" cy="596177"/>
        </a:xfrm>
        <a:custGeom>
          <a:avLst/>
          <a:gdLst/>
          <a:ahLst/>
          <a:cxnLst/>
          <a:rect l="0" t="0" r="0" b="0"/>
          <a:pathLst>
            <a:path>
              <a:moveTo>
                <a:pt x="129603" y="0"/>
              </a:moveTo>
              <a:lnTo>
                <a:pt x="129603" y="596177"/>
              </a:lnTo>
              <a:lnTo>
                <a:pt x="45720" y="596177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E799F-EAC8-413D-8927-5B0671197E70}">
      <dsp:nvSpPr>
        <dsp:cNvPr id="0" name=""/>
        <dsp:cNvSpPr/>
      </dsp:nvSpPr>
      <dsp:spPr>
        <a:xfrm>
          <a:off x="4229100" y="1178672"/>
          <a:ext cx="3450458" cy="121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814"/>
              </a:lnTo>
              <a:lnTo>
                <a:pt x="3450458" y="1132814"/>
              </a:lnTo>
              <a:lnTo>
                <a:pt x="3450458" y="1216698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EBAED-2466-4D50-A156-2ABB7E3EDE0F}">
      <dsp:nvSpPr>
        <dsp:cNvPr id="0" name=""/>
        <dsp:cNvSpPr/>
      </dsp:nvSpPr>
      <dsp:spPr>
        <a:xfrm>
          <a:off x="4229100" y="1178672"/>
          <a:ext cx="1725049" cy="119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472"/>
              </a:lnTo>
              <a:lnTo>
                <a:pt x="1725049" y="1108472"/>
              </a:lnTo>
              <a:lnTo>
                <a:pt x="1725049" y="1192355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9EB09-EA17-46E5-8CE7-ACCB7412198E}">
      <dsp:nvSpPr>
        <dsp:cNvPr id="0" name=""/>
        <dsp:cNvSpPr/>
      </dsp:nvSpPr>
      <dsp:spPr>
        <a:xfrm>
          <a:off x="4183379" y="1178672"/>
          <a:ext cx="91440" cy="1192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2355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7BF9D-751F-49C2-9326-94F7922FFE47}">
      <dsp:nvSpPr>
        <dsp:cNvPr id="0" name=""/>
        <dsp:cNvSpPr/>
      </dsp:nvSpPr>
      <dsp:spPr>
        <a:xfrm>
          <a:off x="2504050" y="1178672"/>
          <a:ext cx="1725049" cy="1192355"/>
        </a:xfrm>
        <a:custGeom>
          <a:avLst/>
          <a:gdLst/>
          <a:ahLst/>
          <a:cxnLst/>
          <a:rect l="0" t="0" r="0" b="0"/>
          <a:pathLst>
            <a:path>
              <a:moveTo>
                <a:pt x="1725049" y="0"/>
              </a:moveTo>
              <a:lnTo>
                <a:pt x="1725049" y="1108472"/>
              </a:lnTo>
              <a:lnTo>
                <a:pt x="0" y="1108472"/>
              </a:lnTo>
              <a:lnTo>
                <a:pt x="0" y="1192355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143DB-8458-4E59-8860-BD7AFE157A4D}">
      <dsp:nvSpPr>
        <dsp:cNvPr id="0" name=""/>
        <dsp:cNvSpPr/>
      </dsp:nvSpPr>
      <dsp:spPr>
        <a:xfrm>
          <a:off x="778641" y="1178672"/>
          <a:ext cx="3450458" cy="1188852"/>
        </a:xfrm>
        <a:custGeom>
          <a:avLst/>
          <a:gdLst/>
          <a:ahLst/>
          <a:cxnLst/>
          <a:rect l="0" t="0" r="0" b="0"/>
          <a:pathLst>
            <a:path>
              <a:moveTo>
                <a:pt x="3450458" y="0"/>
              </a:moveTo>
              <a:lnTo>
                <a:pt x="3450458" y="1104969"/>
              </a:lnTo>
              <a:lnTo>
                <a:pt x="0" y="1104969"/>
              </a:lnTo>
              <a:lnTo>
                <a:pt x="0" y="118885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DDC4A-B2E6-44EA-97B7-71179558BCC2}">
      <dsp:nvSpPr>
        <dsp:cNvPr id="0" name=""/>
        <dsp:cNvSpPr/>
      </dsp:nvSpPr>
      <dsp:spPr>
        <a:xfrm>
          <a:off x="2270302" y="275583"/>
          <a:ext cx="3917595" cy="9030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Board of Directors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>The Hershey Company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270302" y="275583"/>
        <a:ext cx="3917595" cy="903088"/>
      </dsp:txXfrm>
    </dsp:sp>
    <dsp:sp modelId="{FC948744-DCAD-411D-A3DC-11EE164B559B}">
      <dsp:nvSpPr>
        <dsp:cNvPr id="0" name=""/>
        <dsp:cNvSpPr/>
      </dsp:nvSpPr>
      <dsp:spPr>
        <a:xfrm>
          <a:off x="0" y="2367525"/>
          <a:ext cx="1557282" cy="36779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Science &amp; Regulatory Affairs Council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 The Sun Products Corporation </a:t>
          </a:r>
        </a:p>
      </dsp:txBody>
      <dsp:txXfrm>
        <a:off x="0" y="2367525"/>
        <a:ext cx="1557282" cy="3677987"/>
      </dsp:txXfrm>
    </dsp:sp>
    <dsp:sp modelId="{07727008-21B5-402E-8AF4-B3B3CD2A8488}">
      <dsp:nvSpPr>
        <dsp:cNvPr id="0" name=""/>
        <dsp:cNvSpPr/>
      </dsp:nvSpPr>
      <dsp:spPr>
        <a:xfrm>
          <a:off x="1725408" y="2371028"/>
          <a:ext cx="1557282" cy="36779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Chairman’s Advisory Council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Bush Brothers &amp; Company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725408" y="2371028"/>
        <a:ext cx="1557282" cy="3677987"/>
      </dsp:txXfrm>
    </dsp:sp>
    <dsp:sp modelId="{1C104E1A-A256-4227-B6C2-5E7F211BF40E}">
      <dsp:nvSpPr>
        <dsp:cNvPr id="0" name=""/>
        <dsp:cNvSpPr/>
      </dsp:nvSpPr>
      <dsp:spPr>
        <a:xfrm>
          <a:off x="3450458" y="2371028"/>
          <a:ext cx="1557282" cy="36779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Government Affairs Council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McCormick &amp; Company, Inc.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450458" y="2371028"/>
        <a:ext cx="1557282" cy="3677987"/>
      </dsp:txXfrm>
    </dsp:sp>
    <dsp:sp modelId="{21A43A07-F5A5-4226-84DE-59DA6682BCA5}">
      <dsp:nvSpPr>
        <dsp:cNvPr id="0" name=""/>
        <dsp:cNvSpPr/>
      </dsp:nvSpPr>
      <dsp:spPr>
        <a:xfrm>
          <a:off x="5175508" y="2371028"/>
          <a:ext cx="1557282" cy="36779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Industry Affairs Council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>The Coca-Cola Company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175508" y="2371028"/>
        <a:ext cx="1557282" cy="3677987"/>
      </dsp:txXfrm>
    </dsp:sp>
    <dsp:sp modelId="{982FF70E-0CBC-4D80-B15B-49EE30A59FE6}">
      <dsp:nvSpPr>
        <dsp:cNvPr id="0" name=""/>
        <dsp:cNvSpPr/>
      </dsp:nvSpPr>
      <dsp:spPr>
        <a:xfrm>
          <a:off x="6900917" y="2395370"/>
          <a:ext cx="1557282" cy="36779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Global Strategies Council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Mars, Incorporated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900917" y="2395370"/>
        <a:ext cx="1557282" cy="3677987"/>
      </dsp:txXfrm>
    </dsp:sp>
    <dsp:sp modelId="{9B45A9DF-E412-4F3D-A8A9-DB0DC4AAFF23}">
      <dsp:nvSpPr>
        <dsp:cNvPr id="0" name=""/>
        <dsp:cNvSpPr/>
      </dsp:nvSpPr>
      <dsp:spPr>
        <a:xfrm>
          <a:off x="497478" y="1346439"/>
          <a:ext cx="3647737" cy="8568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Executive Committee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>The Hershey Company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497478" y="1346439"/>
        <a:ext cx="3647737" cy="856820"/>
      </dsp:txXfrm>
    </dsp:sp>
    <dsp:sp modelId="{4DAA6083-1D96-429B-A6A2-A3705BBD9B44}">
      <dsp:nvSpPr>
        <dsp:cNvPr id="0" name=""/>
        <dsp:cNvSpPr/>
      </dsp:nvSpPr>
      <dsp:spPr>
        <a:xfrm>
          <a:off x="4312983" y="1346439"/>
          <a:ext cx="3668005" cy="8568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Finance &amp; Audit Committee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200" kern="1200" dirty="0" smtClean="0">
              <a:latin typeface="Arial" pitchFamily="34" charset="0"/>
              <a:cs typeface="Arial" pitchFamily="34" charset="0"/>
            </a:rPr>
          </a:br>
          <a:r>
            <a:rPr lang="en-US" sz="1200" kern="1200" dirty="0" smtClean="0">
              <a:latin typeface="Arial" pitchFamily="34" charset="0"/>
              <a:cs typeface="Arial" pitchFamily="34" charset="0"/>
            </a:rPr>
            <a:t>Sunny Delight Beverage Company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4312983" y="1346439"/>
        <a:ext cx="3668005" cy="8568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B9ED7-B9B0-4597-9ECD-97ACDF50FB94}">
      <dsp:nvSpPr>
        <dsp:cNvPr id="0" name=""/>
        <dsp:cNvSpPr/>
      </dsp:nvSpPr>
      <dsp:spPr>
        <a:xfrm>
          <a:off x="0" y="0"/>
          <a:ext cx="8766630" cy="457200"/>
        </a:xfrm>
        <a:prstGeom prst="rect">
          <a:avLst/>
        </a:prstGeo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+mn-cs"/>
            </a:rPr>
            <a:t>GMA Strategic Areas of Focus</a:t>
          </a:r>
          <a:endParaRPr lang="en-US" sz="24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+mn-cs"/>
          </a:endParaRPr>
        </a:p>
      </dsp:txBody>
      <dsp:txXfrm>
        <a:off x="0" y="0"/>
        <a:ext cx="8766630" cy="457200"/>
      </dsp:txXfrm>
    </dsp:sp>
    <dsp:sp modelId="{D37D81BF-FB8E-40AE-9E89-7A53D55F3B82}">
      <dsp:nvSpPr>
        <dsp:cNvPr id="0" name=""/>
        <dsp:cNvSpPr/>
      </dsp:nvSpPr>
      <dsp:spPr>
        <a:xfrm>
          <a:off x="3701" y="457200"/>
          <a:ext cx="1607754" cy="96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Product </a:t>
          </a:r>
          <a:r>
            <a:rPr lang="en-US" sz="2200" kern="1200" dirty="0" smtClean="0">
              <a:ln>
                <a:noFill/>
              </a:ln>
              <a:latin typeface="Arial" pitchFamily="34" charset="0"/>
              <a:cs typeface="Arial" pitchFamily="34" charset="0"/>
            </a:rPr>
            <a:t>Safety</a:t>
          </a:r>
          <a:endParaRPr lang="en-US" sz="2200" kern="1200" dirty="0">
            <a:ln>
              <a:noFill/>
            </a:ln>
            <a:latin typeface="Arial" pitchFamily="34" charset="0"/>
            <a:cs typeface="Arial" pitchFamily="34" charset="0"/>
          </a:endParaRPr>
        </a:p>
      </dsp:txBody>
      <dsp:txXfrm>
        <a:off x="3701" y="457200"/>
        <a:ext cx="1607754" cy="960120"/>
      </dsp:txXfrm>
    </dsp:sp>
    <dsp:sp modelId="{913E3A96-486A-4453-9149-807806E66E00}">
      <dsp:nvSpPr>
        <dsp:cNvPr id="0" name=""/>
        <dsp:cNvSpPr/>
      </dsp:nvSpPr>
      <dsp:spPr>
        <a:xfrm>
          <a:off x="1596933" y="442692"/>
          <a:ext cx="1558894" cy="96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Health &amp; Well-Being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1596933" y="442692"/>
        <a:ext cx="1558894" cy="960120"/>
      </dsp:txXfrm>
    </dsp:sp>
    <dsp:sp modelId="{659CCF1B-112F-454B-B5F8-4ADFE1E59E6F}">
      <dsp:nvSpPr>
        <dsp:cNvPr id="0" name=""/>
        <dsp:cNvSpPr/>
      </dsp:nvSpPr>
      <dsp:spPr>
        <a:xfrm>
          <a:off x="3170349" y="457200"/>
          <a:ext cx="1864193" cy="96012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Sustainability</a:t>
          </a:r>
          <a:endParaRPr lang="en-US" sz="2000" b="0" kern="1200" dirty="0">
            <a:solidFill>
              <a:sysClr val="window" lastClr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3170349" y="457200"/>
        <a:ext cx="1864193" cy="960120"/>
      </dsp:txXfrm>
    </dsp:sp>
    <dsp:sp modelId="{646DC75E-73F3-4704-A3B5-B7B288A73E67}">
      <dsp:nvSpPr>
        <dsp:cNvPr id="0" name=""/>
        <dsp:cNvSpPr/>
      </dsp:nvSpPr>
      <dsp:spPr>
        <a:xfrm>
          <a:off x="5034542" y="457200"/>
          <a:ext cx="1864193" cy="96012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Pro-Growth Environment</a:t>
          </a:r>
          <a:endParaRPr lang="en-US" sz="2000" b="0" kern="1200" dirty="0">
            <a:solidFill>
              <a:sysClr val="window" lastClr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5034542" y="457200"/>
        <a:ext cx="1864193" cy="960120"/>
      </dsp:txXfrm>
    </dsp:sp>
    <dsp:sp modelId="{828CDBB4-61A8-4C03-A6CA-2666B6C0A1E2}">
      <dsp:nvSpPr>
        <dsp:cNvPr id="0" name=""/>
        <dsp:cNvSpPr/>
      </dsp:nvSpPr>
      <dsp:spPr>
        <a:xfrm>
          <a:off x="6898735" y="457200"/>
          <a:ext cx="1864193" cy="96012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Value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+mn-cs"/>
            </a:rPr>
            <a:t>Chains</a:t>
          </a:r>
          <a:endParaRPr lang="en-US" sz="2000" b="0" kern="1200" dirty="0">
            <a:solidFill>
              <a:sysClr val="window" lastClr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6898735" y="457200"/>
        <a:ext cx="1864193" cy="960120"/>
      </dsp:txXfrm>
    </dsp:sp>
    <dsp:sp modelId="{90C2C59F-486F-4C6B-AF61-C2E446FE3BE4}">
      <dsp:nvSpPr>
        <dsp:cNvPr id="0" name=""/>
        <dsp:cNvSpPr/>
      </dsp:nvSpPr>
      <dsp:spPr>
        <a:xfrm>
          <a:off x="0" y="1417320"/>
          <a:ext cx="8766630" cy="106680"/>
        </a:xfrm>
        <a:prstGeom prst="rect">
          <a:avLst/>
        </a:prstGeo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B9ED7-B9B0-4597-9ECD-97ACDF50FB94}">
      <dsp:nvSpPr>
        <dsp:cNvPr id="0" name=""/>
        <dsp:cNvSpPr/>
      </dsp:nvSpPr>
      <dsp:spPr>
        <a:xfrm>
          <a:off x="0" y="8467"/>
          <a:ext cx="8766630" cy="4572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ea typeface="+mn-ea"/>
              <a:cs typeface="+mn-cs"/>
            </a:rPr>
            <a:t>Core Principles</a:t>
          </a:r>
          <a:endParaRPr lang="en-US" sz="2400" b="1" kern="1200" dirty="0">
            <a:latin typeface="Arial" pitchFamily="34" charset="0"/>
            <a:ea typeface="+mn-ea"/>
            <a:cs typeface="+mn-cs"/>
          </a:endParaRPr>
        </a:p>
      </dsp:txBody>
      <dsp:txXfrm>
        <a:off x="0" y="8467"/>
        <a:ext cx="8766630" cy="457200"/>
      </dsp:txXfrm>
    </dsp:sp>
    <dsp:sp modelId="{D37D81BF-FB8E-40AE-9E89-7A53D55F3B82}">
      <dsp:nvSpPr>
        <dsp:cNvPr id="0" name=""/>
        <dsp:cNvSpPr/>
      </dsp:nvSpPr>
      <dsp:spPr>
        <a:xfrm>
          <a:off x="5640" y="457200"/>
          <a:ext cx="2041534" cy="960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Member-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Driven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5640" y="457200"/>
        <a:ext cx="2041534" cy="960120"/>
      </dsp:txXfrm>
    </dsp:sp>
    <dsp:sp modelId="{913E3A96-486A-4453-9149-807806E66E00}">
      <dsp:nvSpPr>
        <dsp:cNvPr id="0" name=""/>
        <dsp:cNvSpPr/>
      </dsp:nvSpPr>
      <dsp:spPr>
        <a:xfrm>
          <a:off x="2047175" y="457200"/>
          <a:ext cx="1979491" cy="960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Values-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Based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047175" y="457200"/>
        <a:ext cx="1979491" cy="960120"/>
      </dsp:txXfrm>
    </dsp:sp>
    <dsp:sp modelId="{659CCF1B-112F-454B-B5F8-4ADFE1E59E6F}">
      <dsp:nvSpPr>
        <dsp:cNvPr id="0" name=""/>
        <dsp:cNvSpPr/>
      </dsp:nvSpPr>
      <dsp:spPr>
        <a:xfrm>
          <a:off x="4026666" y="457200"/>
          <a:ext cx="2367161" cy="960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latin typeface="Arial" pitchFamily="34" charset="0"/>
              <a:ea typeface="+mn-ea"/>
              <a:cs typeface="+mn-cs"/>
            </a:rPr>
            <a:t>Solution-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latin typeface="Arial" pitchFamily="34" charset="0"/>
              <a:ea typeface="+mn-ea"/>
              <a:cs typeface="+mn-cs"/>
            </a:rPr>
            <a:t>Focused</a:t>
          </a:r>
          <a:endParaRPr lang="en-US" sz="2000" b="0" kern="1200" dirty="0">
            <a:latin typeface="Arial" pitchFamily="34" charset="0"/>
            <a:ea typeface="+mn-ea"/>
            <a:cs typeface="+mn-cs"/>
          </a:endParaRPr>
        </a:p>
      </dsp:txBody>
      <dsp:txXfrm>
        <a:off x="4026666" y="457200"/>
        <a:ext cx="2367161" cy="960120"/>
      </dsp:txXfrm>
    </dsp:sp>
    <dsp:sp modelId="{646DC75E-73F3-4704-A3B5-B7B288A73E67}">
      <dsp:nvSpPr>
        <dsp:cNvPr id="0" name=""/>
        <dsp:cNvSpPr/>
      </dsp:nvSpPr>
      <dsp:spPr>
        <a:xfrm>
          <a:off x="6393827" y="457200"/>
          <a:ext cx="2367161" cy="960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latin typeface="Arial" pitchFamily="34" charset="0"/>
              <a:ea typeface="+mn-ea"/>
              <a:cs typeface="+mn-cs"/>
            </a:rPr>
            <a:t>Our People are Our Best Asset</a:t>
          </a:r>
          <a:endParaRPr lang="en-US" sz="2000" b="0" kern="1200" dirty="0">
            <a:latin typeface="Arial" pitchFamily="34" charset="0"/>
            <a:ea typeface="+mn-ea"/>
            <a:cs typeface="+mn-cs"/>
          </a:endParaRPr>
        </a:p>
      </dsp:txBody>
      <dsp:txXfrm>
        <a:off x="6393827" y="457200"/>
        <a:ext cx="2367161" cy="960120"/>
      </dsp:txXfrm>
    </dsp:sp>
    <dsp:sp modelId="{90C2C59F-486F-4C6B-AF61-C2E446FE3BE4}">
      <dsp:nvSpPr>
        <dsp:cNvPr id="0" name=""/>
        <dsp:cNvSpPr/>
      </dsp:nvSpPr>
      <dsp:spPr>
        <a:xfrm>
          <a:off x="0" y="1417320"/>
          <a:ext cx="8766630" cy="1066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5F0F37A-E651-4752-A125-00568073ECC3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372C83F-BE82-4F45-AD71-BF50D7176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84E76E1-2CA3-4D33-B233-6C12440D3E8C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D8FDBED-23D6-4E4F-816C-E1848984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8788"/>
            <a:fld id="{001EF6EA-96DD-4726-AB4D-62ECA954833C}" type="slidenum"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458788"/>
              <a:t>1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8788"/>
            <a:fld id="{EA9AE8E3-4788-430B-9F0E-FD4855767900}" type="slidenum">
              <a:rPr lang="en-US" smtClean="0">
                <a:latin typeface="Arial" pitchFamily="34" charset="0"/>
                <a:ea typeface="MS PGothic" pitchFamily="34" charset="-128"/>
              </a:rPr>
              <a:pPr defTabSz="458788"/>
              <a:t>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364F1-6E3F-4A0A-B278-8B4CFF2FF04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29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50678-8299-45FA-A95C-D74023A87FD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6"/>
            <a:ext cx="5485158" cy="418306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816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F868A-DB32-4679-A2C3-657BF7720293}" type="slidenum">
              <a:rPr lang="en-US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F868A-DB32-4679-A2C3-657BF7720293}" type="slidenum">
              <a:rPr lang="en-US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44825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www.gmaonline.org</a:t>
            </a:r>
            <a:endParaRPr lang="en-US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</a:endParaRPr>
          </a:p>
        </p:txBody>
      </p:sp>
      <p:pic>
        <p:nvPicPr>
          <p:cNvPr id="6" name="Picture 2" descr="C:\Users\passinger\AppData\Local\Microsoft\Windows\Temporary Internet Files\Content.Outlook\4AQGJ1JD\GMAbannerPPT.jpg"/>
          <p:cNvPicPr>
            <a:picLocks noChangeAspect="1" noChangeArrowheads="1"/>
          </p:cNvPicPr>
          <p:nvPr userDrawn="1"/>
        </p:nvPicPr>
        <p:blipFill>
          <a:blip r:embed="rId2"/>
          <a:srcRect b="13734"/>
          <a:stretch>
            <a:fillRect/>
          </a:stretch>
        </p:blipFill>
        <p:spPr bwMode="auto">
          <a:xfrm>
            <a:off x="325438" y="271463"/>
            <a:ext cx="8467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79070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101209" y="3510883"/>
            <a:ext cx="2503932" cy="1023017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52702" y="3510883"/>
            <a:ext cx="2482215" cy="1023017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>
          <a:xfrm>
            <a:off x="3370263" y="5529263"/>
            <a:ext cx="2133600" cy="365125"/>
          </a:xfrm>
        </p:spPr>
        <p:txBody>
          <a:bodyPr/>
          <a:lstStyle>
            <a:lvl1pPr algn="ctr"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03BB8E-BB93-4A7C-BD47-AC1B9536A97A}" type="datetime1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929563" y="6356350"/>
            <a:ext cx="757237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3A8ACA-1295-496B-A1E7-D2CD9E72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 userDrawn="1"/>
        </p:nvSpPr>
        <p:spPr>
          <a:xfrm rot="5400000">
            <a:off x="4007643" y="-3890168"/>
            <a:ext cx="1128713" cy="9144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773AF"/>
              </a:gs>
              <a:gs pos="50000">
                <a:srgbClr val="5F96CD"/>
              </a:gs>
              <a:gs pos="70000">
                <a:srgbClr val="6D9FD1"/>
              </a:gs>
              <a:gs pos="100000">
                <a:srgbClr val="6C9FE2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6" descr="mark2.png"/>
          <p:cNvPicPr>
            <a:picLocks noChangeAspect="1"/>
          </p:cNvPicPr>
          <p:nvPr userDrawn="1"/>
        </p:nvPicPr>
        <p:blipFill>
          <a:blip r:embed="rId2"/>
          <a:srcRect t="-11339" r="70000"/>
          <a:stretch>
            <a:fillRect/>
          </a:stretch>
        </p:blipFill>
        <p:spPr bwMode="auto">
          <a:xfrm>
            <a:off x="47625" y="63119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434263" y="6492875"/>
            <a:ext cx="1709737" cy="365125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14165"/>
                </a:solidFill>
                <a:latin typeface="+mn-lt"/>
                <a:ea typeface="+mn-ea"/>
              </a:rPr>
              <a:t>www.gmaonline.org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248" cy="813498"/>
          </a:xfrm>
        </p:spPr>
        <p:txBody>
          <a:bodyPr/>
          <a:lstStyle>
            <a:lvl1pPr algn="l">
              <a:defRPr sz="3200" b="1" i="0" spc="12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399032"/>
            <a:ext cx="8522208" cy="4572000"/>
          </a:xfrm>
        </p:spPr>
        <p:txBody>
          <a:bodyPr/>
          <a:lstStyle>
            <a:lvl1pPr>
              <a:buClr>
                <a:schemeClr val="accent3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rk2.png"/>
          <p:cNvPicPr>
            <a:picLocks noChangeAspect="1"/>
          </p:cNvPicPr>
          <p:nvPr userDrawn="1"/>
        </p:nvPicPr>
        <p:blipFill>
          <a:blip r:embed="rId2"/>
          <a:srcRect t="-11339" r="70000"/>
          <a:stretch>
            <a:fillRect/>
          </a:stretch>
        </p:blipFill>
        <p:spPr bwMode="auto">
          <a:xfrm>
            <a:off x="3048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7434263" y="6492875"/>
            <a:ext cx="1709737" cy="365125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www.gmaonline.org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200" y="0"/>
            <a:ext cx="152400" cy="6858000"/>
          </a:xfrm>
          <a:prstGeom prst="roundRect">
            <a:avLst/>
          </a:prstGeom>
          <a:solidFill>
            <a:srgbClr val="498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8912" y="470517"/>
            <a:ext cx="8522208" cy="5500515"/>
          </a:xfrm>
        </p:spPr>
        <p:txBody>
          <a:bodyPr/>
          <a:lstStyle>
            <a:lvl1pPr>
              <a:buClr>
                <a:schemeClr val="accent3"/>
              </a:buClr>
              <a:buFont typeface="Arial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3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9F4E39-4E40-4F2C-BE36-C2E6BDB4117A}" type="datetime1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24D4BD-DB90-4650-AB67-F95A7853E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k2.png"/>
          <p:cNvPicPr>
            <a:picLocks noChangeAspect="1"/>
          </p:cNvPicPr>
          <p:nvPr userDrawn="1"/>
        </p:nvPicPr>
        <p:blipFill>
          <a:blip r:embed="rId2"/>
          <a:srcRect t="-11339" r="70000"/>
          <a:stretch>
            <a:fillRect/>
          </a:stretch>
        </p:blipFill>
        <p:spPr bwMode="auto">
          <a:xfrm>
            <a:off x="3048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 userDrawn="1"/>
        </p:nvSpPr>
        <p:spPr>
          <a:xfrm>
            <a:off x="76200" y="0"/>
            <a:ext cx="152400" cy="6858000"/>
          </a:xfrm>
          <a:prstGeom prst="roundRect">
            <a:avLst/>
          </a:prstGeom>
          <a:solidFill>
            <a:srgbClr val="498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434263" y="6492875"/>
            <a:ext cx="1709737" cy="365125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www.gmaonline.org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43075" y="6356350"/>
            <a:ext cx="1143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F43CCD-60DC-47C8-99A2-D8331BCCD701}" type="datetime1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63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762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D135C2-A4D9-404D-9D1F-02BC45DF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/>
          <p:nvPr userDrawn="1"/>
        </p:nvSpPr>
        <p:spPr>
          <a:xfrm flipH="1">
            <a:off x="457200" y="273050"/>
            <a:ext cx="3008313" cy="5853113"/>
          </a:xfrm>
          <a:prstGeom prst="roundRect">
            <a:avLst/>
          </a:prstGeom>
          <a:gradFill>
            <a:gsLst>
              <a:gs pos="0">
                <a:srgbClr val="4987C6"/>
              </a:gs>
              <a:gs pos="100000">
                <a:srgbClr val="D1E4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mark2.png"/>
          <p:cNvPicPr>
            <a:picLocks noChangeAspect="1"/>
          </p:cNvPicPr>
          <p:nvPr userDrawn="1"/>
        </p:nvPicPr>
        <p:blipFill>
          <a:blip r:embed="rId2"/>
          <a:srcRect t="-11339" r="70000"/>
          <a:stretch>
            <a:fillRect/>
          </a:stretch>
        </p:blipFill>
        <p:spPr bwMode="auto">
          <a:xfrm>
            <a:off x="3048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434263" y="6492875"/>
            <a:ext cx="1709737" cy="365125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www.gmaonline.org</a:t>
            </a:r>
          </a:p>
        </p:txBody>
      </p:sp>
      <p:sp>
        <p:nvSpPr>
          <p:cNvPr id="8" name="Rounded Rectangle 11"/>
          <p:cNvSpPr/>
          <p:nvPr userDrawn="1"/>
        </p:nvSpPr>
        <p:spPr>
          <a:xfrm>
            <a:off x="76200" y="0"/>
            <a:ext cx="152400" cy="6858000"/>
          </a:xfrm>
          <a:prstGeom prst="roundRect">
            <a:avLst/>
          </a:prstGeom>
          <a:solidFill>
            <a:srgbClr val="498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7FD981-3226-41EA-9D5F-7A60BD732466}" type="datetime1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08471F-9AB7-4D0E-AB9D-863EF5A4C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0D676DFC-9B8A-4D62-AC07-D48C527D91CE}" type="datetime1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1C1DE66F-43D4-4B08-AB2F-C2B0C0BE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ransition spd="med">
    <p:pull dir="d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•"/>
        <a:defRPr sz="2800" kern="1200">
          <a:solidFill>
            <a:srgbClr val="26262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rice-tech.com/sara_lee.gif" TargetMode="External"/><Relationship Id="rId18" Type="http://schemas.openxmlformats.org/officeDocument/2006/relationships/hyperlink" Target="http://www.achfood.com/index.html" TargetMode="External"/><Relationship Id="rId26" Type="http://schemas.openxmlformats.org/officeDocument/2006/relationships/image" Target="../media/image25.jpeg"/><Relationship Id="rId39" Type="http://schemas.openxmlformats.org/officeDocument/2006/relationships/image" Target="../media/image36.jpeg"/><Relationship Id="rId21" Type="http://schemas.openxmlformats.org/officeDocument/2006/relationships/image" Target="../media/image20.jpeg"/><Relationship Id="rId34" Type="http://schemas.openxmlformats.org/officeDocument/2006/relationships/image" Target="../media/image31.png"/><Relationship Id="rId42" Type="http://schemas.openxmlformats.org/officeDocument/2006/relationships/image" Target="../media/image39.jpeg"/><Relationship Id="rId47" Type="http://schemas.openxmlformats.org/officeDocument/2006/relationships/image" Target="../media/image44.jpeg"/><Relationship Id="rId50" Type="http://schemas.openxmlformats.org/officeDocument/2006/relationships/image" Target="../media/image47.png"/><Relationship Id="rId55" Type="http://schemas.openxmlformats.org/officeDocument/2006/relationships/image" Target="../media/image52.jpeg"/><Relationship Id="rId63" Type="http://schemas.microsoft.com/office/2007/relationships/diagramDrawing" Target="../diagrams/drawing1.xml"/><Relationship Id="rId68" Type="http://schemas.microsoft.com/office/2007/relationships/diagramDrawing" Target="../diagrams/drawing2.xml"/><Relationship Id="rId76" Type="http://schemas.openxmlformats.org/officeDocument/2006/relationships/image" Target="../media/image63.png"/><Relationship Id="rId7" Type="http://schemas.openxmlformats.org/officeDocument/2006/relationships/image" Target="../media/image8.jpeg"/><Relationship Id="rId71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9" Type="http://schemas.openxmlformats.org/officeDocument/2006/relationships/image" Target="../media/image27.png"/><Relationship Id="rId11" Type="http://schemas.openxmlformats.org/officeDocument/2006/relationships/image" Target="../media/image12.jpeg"/><Relationship Id="rId24" Type="http://schemas.openxmlformats.org/officeDocument/2006/relationships/image" Target="../media/image23.png"/><Relationship Id="rId32" Type="http://schemas.openxmlformats.org/officeDocument/2006/relationships/hyperlink" Target="http://www.dowagro.com/" TargetMode="External"/><Relationship Id="rId37" Type="http://schemas.openxmlformats.org/officeDocument/2006/relationships/image" Target="../media/image34.png"/><Relationship Id="rId40" Type="http://schemas.openxmlformats.org/officeDocument/2006/relationships/image" Target="../media/image37.jpeg"/><Relationship Id="rId45" Type="http://schemas.openxmlformats.org/officeDocument/2006/relationships/image" Target="../media/image42.jpeg"/><Relationship Id="rId53" Type="http://schemas.openxmlformats.org/officeDocument/2006/relationships/image" Target="../media/image50.png"/><Relationship Id="rId58" Type="http://schemas.openxmlformats.org/officeDocument/2006/relationships/image" Target="../media/image55.jpeg"/><Relationship Id="rId66" Type="http://schemas.openxmlformats.org/officeDocument/2006/relationships/diagramQuickStyle" Target="../diagrams/quickStyle2.xml"/><Relationship Id="rId74" Type="http://schemas.openxmlformats.org/officeDocument/2006/relationships/image" Target="../media/image61.jpeg"/><Relationship Id="rId79" Type="http://schemas.openxmlformats.org/officeDocument/2006/relationships/image" Target="../media/image66.jpeg"/><Relationship Id="rId5" Type="http://schemas.openxmlformats.org/officeDocument/2006/relationships/image" Target="../media/image6.png"/><Relationship Id="rId61" Type="http://schemas.openxmlformats.org/officeDocument/2006/relationships/diagramQuickStyle" Target="../diagrams/quickStyle1.xml"/><Relationship Id="rId82" Type="http://schemas.openxmlformats.org/officeDocument/2006/relationships/image" Target="../media/image69.jpeg"/><Relationship Id="rId10" Type="http://schemas.openxmlformats.org/officeDocument/2006/relationships/image" Target="../media/image11.jpe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41.jpeg"/><Relationship Id="rId52" Type="http://schemas.openxmlformats.org/officeDocument/2006/relationships/image" Target="../media/image49.jpeg"/><Relationship Id="rId60" Type="http://schemas.openxmlformats.org/officeDocument/2006/relationships/diagramLayout" Target="../diagrams/layout1.xml"/><Relationship Id="rId65" Type="http://schemas.openxmlformats.org/officeDocument/2006/relationships/diagramLayout" Target="../diagrams/layout2.xml"/><Relationship Id="rId73" Type="http://schemas.openxmlformats.org/officeDocument/2006/relationships/image" Target="../media/image60.jpeg"/><Relationship Id="rId78" Type="http://schemas.openxmlformats.org/officeDocument/2006/relationships/image" Target="../media/image65.jpeg"/><Relationship Id="rId81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Relationship Id="rId22" Type="http://schemas.openxmlformats.org/officeDocument/2006/relationships/image" Target="../media/image21.jpeg"/><Relationship Id="rId27" Type="http://schemas.openxmlformats.org/officeDocument/2006/relationships/hyperlink" Target="http://www.google.com/imgres?imgurl=http://www.acah.org/chep.gif&amp;imgrefurl=http://www.weblo.com/property/real_estate/directory/Spokane/Food/47664/235/1/&amp;usg=__E8S_N1UICoaYjHrw9ktZnQCTvJk=&amp;h=342&amp;w=1179&amp;sz=14&amp;hl=en&amp;start=1&amp;um=1&amp;itbs=1&amp;tbnid=g5MFLGWvPY3fnM:&amp;tbnh=44&amp;tbnw=150&amp;prev=/images?q=CHEP&amp;um=1&amp;hl=en&amp;sa=N&amp;tbs=isch:1" TargetMode="External"/><Relationship Id="rId30" Type="http://schemas.openxmlformats.org/officeDocument/2006/relationships/image" Target="../media/image28.png"/><Relationship Id="rId35" Type="http://schemas.openxmlformats.org/officeDocument/2006/relationships/image" Target="../media/image32.jpeg"/><Relationship Id="rId43" Type="http://schemas.openxmlformats.org/officeDocument/2006/relationships/image" Target="../media/image40.jpeg"/><Relationship Id="rId48" Type="http://schemas.openxmlformats.org/officeDocument/2006/relationships/image" Target="../media/image45.jpeg"/><Relationship Id="rId56" Type="http://schemas.openxmlformats.org/officeDocument/2006/relationships/image" Target="../media/image53.jpeg"/><Relationship Id="rId64" Type="http://schemas.openxmlformats.org/officeDocument/2006/relationships/diagramData" Target="../diagrams/data2.xml"/><Relationship Id="rId69" Type="http://schemas.openxmlformats.org/officeDocument/2006/relationships/image" Target="../media/image56.jpeg"/><Relationship Id="rId77" Type="http://schemas.openxmlformats.org/officeDocument/2006/relationships/image" Target="../media/image64.jpeg"/><Relationship Id="rId8" Type="http://schemas.openxmlformats.org/officeDocument/2006/relationships/image" Target="../media/image9.png"/><Relationship Id="rId51" Type="http://schemas.openxmlformats.org/officeDocument/2006/relationships/image" Target="../media/image48.jpeg"/><Relationship Id="rId72" Type="http://schemas.openxmlformats.org/officeDocument/2006/relationships/image" Target="../media/image59.jpeg"/><Relationship Id="rId80" Type="http://schemas.openxmlformats.org/officeDocument/2006/relationships/image" Target="../media/image67.jpe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diagramData" Target="../diagrams/data1.xml"/><Relationship Id="rId67" Type="http://schemas.openxmlformats.org/officeDocument/2006/relationships/diagramColors" Target="../diagrams/colors2.xml"/><Relationship Id="rId20" Type="http://schemas.openxmlformats.org/officeDocument/2006/relationships/image" Target="../media/image19.png"/><Relationship Id="rId41" Type="http://schemas.openxmlformats.org/officeDocument/2006/relationships/image" Target="../media/image38.png"/><Relationship Id="rId54" Type="http://schemas.openxmlformats.org/officeDocument/2006/relationships/image" Target="../media/image51.jpeg"/><Relationship Id="rId62" Type="http://schemas.openxmlformats.org/officeDocument/2006/relationships/diagramColors" Target="../diagrams/colors1.xml"/><Relationship Id="rId70" Type="http://schemas.openxmlformats.org/officeDocument/2006/relationships/image" Target="../media/image57.jpeg"/><Relationship Id="rId75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6.jpeg"/><Relationship Id="rId36" Type="http://schemas.openxmlformats.org/officeDocument/2006/relationships/image" Target="../media/image33.jpeg"/><Relationship Id="rId49" Type="http://schemas.openxmlformats.org/officeDocument/2006/relationships/image" Target="../media/image46.jpeg"/><Relationship Id="rId57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sanmiguel@gmaonlin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300"/>
            <a:ext cx="8229600" cy="4703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ＭＳ Ｐゴシック" pitchFamily="-109" charset="-128"/>
              </a:rPr>
              <a:t/>
            </a:r>
            <a:br>
              <a:rPr lang="en-US" sz="3600" dirty="0" smtClean="0">
                <a:ea typeface="ＭＳ Ｐゴシック" pitchFamily="-109" charset="-128"/>
              </a:rPr>
            </a:br>
            <a:r>
              <a:rPr lang="en-US" sz="3600" dirty="0" smtClean="0">
                <a:ea typeface="ＭＳ Ｐゴシック" pitchFamily="-109" charset="-128"/>
              </a:rPr>
              <a:t/>
            </a:r>
            <a:br>
              <a:rPr lang="en-US" sz="3600" dirty="0" smtClean="0">
                <a:ea typeface="ＭＳ Ｐゴシック" pitchFamily="-109" charset="-128"/>
              </a:rPr>
            </a:br>
            <a:r>
              <a:rPr lang="en-US" sz="3600" dirty="0" smtClean="0">
                <a:ea typeface="ＭＳ Ｐゴシック" pitchFamily="-109" charset="-128"/>
              </a:rPr>
              <a:t/>
            </a:r>
            <a:br>
              <a:rPr lang="en-US" sz="3600" dirty="0" smtClean="0">
                <a:ea typeface="ＭＳ Ｐゴシック" pitchFamily="-109" charset="-128"/>
              </a:rPr>
            </a:br>
            <a:r>
              <a:rPr lang="en-US" sz="3600" dirty="0" smtClean="0">
                <a:ea typeface="ＭＳ Ｐゴシック" pitchFamily="-109" charset="-128"/>
              </a:rPr>
              <a:t>Presentation for Visiting Delegation from </a:t>
            </a:r>
            <a:r>
              <a:rPr lang="en-US" sz="3600" dirty="0" smtClean="0">
                <a:ea typeface="ＭＳ Ｐゴシック" pitchFamily="-109" charset="-128"/>
              </a:rPr>
              <a:t>Colombia</a:t>
            </a:r>
            <a:r>
              <a:rPr lang="en-US" dirty="0" smtClean="0">
                <a:ea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sz="2400" dirty="0" smtClean="0">
                <a:ea typeface="ＭＳ Ｐゴシック" pitchFamily="-109" charset="-128"/>
              </a:rPr>
              <a:t>December 1, </a:t>
            </a:r>
            <a:r>
              <a:rPr lang="en-US" sz="2400" dirty="0" smtClean="0">
                <a:ea typeface="ＭＳ Ｐゴシック" pitchFamily="-109" charset="-128"/>
              </a:rPr>
              <a:t>2015</a:t>
            </a:r>
            <a:r>
              <a:rPr lang="en-US" sz="3200" dirty="0">
                <a:ea typeface="ＭＳ Ｐゴシック" pitchFamily="-109" charset="-128"/>
              </a:rPr>
              <a:t/>
            </a:r>
            <a:br>
              <a:rPr lang="en-US" sz="3200" dirty="0">
                <a:ea typeface="ＭＳ Ｐゴシック" pitchFamily="-109" charset="-128"/>
              </a:rPr>
            </a:br>
            <a:r>
              <a:rPr lang="en-US" sz="3200" dirty="0" smtClean="0">
                <a:ea typeface="ＭＳ Ｐゴシック" pitchFamily="-109" charset="-128"/>
              </a:rPr>
              <a:t/>
            </a:r>
            <a:br>
              <a:rPr lang="en-US" sz="3200" dirty="0" smtClean="0">
                <a:ea typeface="ＭＳ Ｐゴシック" pitchFamily="-109" charset="-128"/>
              </a:rPr>
            </a:br>
            <a:r>
              <a:rPr lang="en-US" sz="2000" dirty="0">
                <a:ea typeface="ＭＳ Ｐゴシック" pitchFamily="-109" charset="-128"/>
              </a:rPr>
              <a:t/>
            </a:r>
            <a:br>
              <a:rPr lang="en-US" sz="2000" dirty="0">
                <a:ea typeface="ＭＳ Ｐゴシック" pitchFamily="-109" charset="-128"/>
              </a:rPr>
            </a:br>
            <a:r>
              <a:rPr lang="en-US" sz="2000" dirty="0" smtClean="0">
                <a:ea typeface="ＭＳ Ｐゴシック" pitchFamily="-109" charset="-128"/>
              </a:rPr>
              <a:t>Melissa San Miguel</a:t>
            </a:r>
            <a:r>
              <a:rPr lang="en-US" sz="3200" dirty="0" smtClean="0">
                <a:ea typeface="ＭＳ Ｐゴシック" pitchFamily="-109" charset="-128"/>
              </a:rPr>
              <a:t/>
            </a:r>
            <a:br>
              <a:rPr lang="en-US" sz="3200" dirty="0" smtClean="0">
                <a:ea typeface="ＭＳ Ｐゴシック" pitchFamily="-109" charset="-128"/>
              </a:rPr>
            </a:br>
            <a:r>
              <a:rPr lang="en-US" sz="2000" dirty="0" smtClean="0">
                <a:ea typeface="ＭＳ Ｐゴシック" pitchFamily="-109" charset="-128"/>
              </a:rPr>
              <a:t>Grocery Manufacturers Association</a:t>
            </a:r>
            <a:br>
              <a:rPr lang="en-US" sz="2000" dirty="0" smtClean="0">
                <a:ea typeface="ＭＳ Ｐゴシック" pitchFamily="-109" charset="-128"/>
              </a:rPr>
            </a:br>
            <a:r>
              <a:rPr lang="en-US" sz="2000" dirty="0" smtClean="0">
                <a:ea typeface="ＭＳ Ｐゴシック" pitchFamily="-109" charset="-128"/>
              </a:rPr>
              <a:t/>
            </a:r>
            <a:br>
              <a:rPr lang="en-US" sz="2000" dirty="0" smtClean="0">
                <a:ea typeface="ＭＳ Ｐゴシック" pitchFamily="-109" charset="-128"/>
              </a:rPr>
            </a:br>
            <a:r>
              <a:rPr lang="en-US" sz="2000" dirty="0" smtClean="0">
                <a:ea typeface="ＭＳ Ｐゴシック" pitchFamily="-109" charset="-128"/>
              </a:rPr>
              <a:t/>
            </a:r>
            <a:br>
              <a:rPr lang="en-US" sz="2000" dirty="0" smtClean="0">
                <a:ea typeface="ＭＳ Ｐゴシック" pitchFamily="-109" charset="-128"/>
              </a:rPr>
            </a:br>
            <a:r>
              <a:rPr lang="en-US" sz="2000" dirty="0" smtClean="0">
                <a:ea typeface="ＭＳ Ｐゴシック" pitchFamily="-109" charset="-128"/>
              </a:rPr>
              <a:t/>
            </a:r>
            <a:br>
              <a:rPr lang="en-US" sz="2000" dirty="0" smtClean="0">
                <a:ea typeface="ＭＳ Ｐゴシック" pitchFamily="-109" charset="-128"/>
              </a:rPr>
            </a:br>
            <a:r>
              <a:rPr lang="en-US" sz="2000" dirty="0">
                <a:ea typeface="ＭＳ Ｐゴシック" pitchFamily="-109" charset="-128"/>
              </a:rPr>
              <a:t/>
            </a:r>
            <a:br>
              <a:rPr lang="en-US" sz="2000" dirty="0">
                <a:ea typeface="ＭＳ Ｐゴシック" pitchFamily="-109" charset="-128"/>
              </a:rPr>
            </a:br>
            <a:endParaRPr lang="en-US" sz="2000" dirty="0">
              <a:ea typeface="ＭＳ Ｐゴシック" pitchFamily="-109" charset="-12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ma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829" y="1001485"/>
            <a:ext cx="6357257" cy="26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982075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109" charset="-128"/>
              </a:rPr>
              <a:t>About the Grocery Manufacturers Association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itchFamily="-10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15" y="3410858"/>
            <a:ext cx="86795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9" charset="-128"/>
                <a:cs typeface="Arial" pitchFamily="34" charset="0"/>
              </a:rPr>
              <a:t>Founded in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9" charset="-128"/>
                <a:cs typeface="Arial" pitchFamily="34" charset="0"/>
              </a:rPr>
              <a:t>1908 and based in Washington, DC,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9" charset="-128"/>
                <a:cs typeface="Arial" pitchFamily="34" charset="0"/>
              </a:rPr>
              <a:t>GMA is an active, vocal advocate for its member companies and a trusted source of information about the industry and the products consumers rely on and enjoy every day.  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-109" charset="-128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9" charset="-128"/>
                <a:cs typeface="Arial" pitchFamily="34" charset="0"/>
              </a:rPr>
              <a:t>The association and its member companies are committed to meeting the needs of consumers through product innovation, responsible business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9" charset="-128"/>
                <a:cs typeface="Arial" pitchFamily="34" charset="0"/>
              </a:rPr>
              <a:t>practices,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9" charset="-128"/>
                <a:cs typeface="Arial" pitchFamily="34" charset="0"/>
              </a:rPr>
              <a:t>and effective public policy solutions developed through a genuine partnership with policymakers and other stakeholders.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0" y="4572000"/>
            <a:ext cx="9144000" cy="15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67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00600"/>
            <a:ext cx="838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838" y="5422900"/>
            <a:ext cx="12779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463" y="6234113"/>
            <a:ext cx="10652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1188" y="4800600"/>
            <a:ext cx="760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5640388"/>
            <a:ext cx="914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800600"/>
            <a:ext cx="10779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4800600"/>
            <a:ext cx="1524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3213" y="4800600"/>
            <a:ext cx="12969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66863" y="3467100"/>
            <a:ext cx="1468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9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48600" y="2857500"/>
            <a:ext cx="12192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1">
            <a:hlinkClick r:id="rId13"/>
          </p:cNvPr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38600" y="2901950"/>
            <a:ext cx="762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2"/>
          <p:cNvPicPr>
            <a:picLocks noChangeArrowheads="1"/>
          </p:cNvPicPr>
          <p:nvPr/>
        </p:nvPicPr>
        <p:blipFill>
          <a:blip r:embed="rId15"/>
          <a:srcRect l="3621" r="12898"/>
          <a:stretch>
            <a:fillRect/>
          </a:stretch>
        </p:blipFill>
        <p:spPr bwMode="auto">
          <a:xfrm>
            <a:off x="2205038" y="2632075"/>
            <a:ext cx="9985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5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16938" y="3352800"/>
            <a:ext cx="474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9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0013" y="3143250"/>
            <a:ext cx="1219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9">
            <a:hlinkClick r:id="rId18"/>
          </p:cNvPr>
          <p:cNvPicPr>
            <a:picLocks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3" y="3906838"/>
            <a:ext cx="1176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51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57550" y="4010025"/>
            <a:ext cx="14668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54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91200" y="4032250"/>
            <a:ext cx="8461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55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684338" y="5638800"/>
            <a:ext cx="64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56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948488" y="6211888"/>
            <a:ext cx="1146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57"/>
          <p:cNvPicPr>
            <a:picLocks noChangeArrowheads="1"/>
          </p:cNvPicPr>
          <p:nvPr/>
        </p:nvPicPr>
        <p:blipFill>
          <a:blip r:embed="rId24"/>
          <a:srcRect l="4399" t="8061" r="4674" b="5934"/>
          <a:stretch>
            <a:fillRect/>
          </a:stretch>
        </p:blipFill>
        <p:spPr bwMode="auto">
          <a:xfrm>
            <a:off x="4038600" y="57150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58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833938" y="5686425"/>
            <a:ext cx="1047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59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63988" y="5308600"/>
            <a:ext cx="1790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9" name="Rectangle 60"/>
          <p:cNvSpPr>
            <a:spLocks/>
          </p:cNvSpPr>
          <p:nvPr/>
        </p:nvSpPr>
        <p:spPr bwMode="auto">
          <a:xfrm>
            <a:off x="1185863" y="6630988"/>
            <a:ext cx="267970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41275" defTabSz="912813">
              <a:spcBef>
                <a:spcPts val="550"/>
              </a:spcBef>
            </a:pPr>
            <a:r>
              <a:rPr lang="en-US" sz="1000">
                <a:ea typeface="ヒラギノ角ゴ ProN W3"/>
                <a:cs typeface="ヒラギノ角ゴ ProN W3"/>
                <a:sym typeface="Arial" pitchFamily="34" charset="0"/>
              </a:rPr>
              <a:t>*Represents a sample of GMA members</a:t>
            </a:r>
          </a:p>
        </p:txBody>
      </p:sp>
      <p:pic>
        <p:nvPicPr>
          <p:cNvPr id="11290" name="Picture 63">
            <a:hlinkClick r:id="rId27"/>
          </p:cNvPr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7363" y="5180013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69" descr="usbank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46063" y="5629275"/>
            <a:ext cx="14382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67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462713" y="4732338"/>
            <a:ext cx="6238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68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992688" y="4810125"/>
            <a:ext cx="1373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71" descr="DowAgro.com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6588" y="5183188"/>
            <a:ext cx="1751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375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109" charset="-128"/>
              </a:rPr>
              <a:t>GMA Member Companies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itchFamily="-109" charset="-128"/>
            </a:endParaRPr>
          </a:p>
        </p:txBody>
      </p:sp>
      <p:pic>
        <p:nvPicPr>
          <p:cNvPr id="11296" name="Picture 2" descr="http://rebelradio.pinemanor401.info/files/campbells-logo.gif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50825" y="2205038"/>
            <a:ext cx="11303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" descr="http://541aesthetic.files.wordpress.com/2008/09/pepsico-high_res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19075" y="1312863"/>
            <a:ext cx="16875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6" descr="http://www.underconsideration.com/brandnew/archives/landolakes_consumer_logo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8963" y="1762125"/>
            <a:ext cx="10699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14" descr="http://www.infotainmentnews.net/wp-content/uploads/2010/11/Procter_and_Gamble_Logo.pn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03213" y="2714625"/>
            <a:ext cx="89058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16" descr="http://multivu.prnewswire.com/mnr/welchs/40318/images/logo1.png"/>
          <p:cNvPicPr>
            <a:picLocks noChangeAspect="1" noChangeArrowheads="1"/>
          </p:cNvPicPr>
          <p:nvPr/>
        </p:nvPicPr>
        <p:blipFill>
          <a:blip r:embed="rId38"/>
          <a:srcRect t="12334" b="15668"/>
          <a:stretch>
            <a:fillRect/>
          </a:stretch>
        </p:blipFill>
        <p:spPr bwMode="auto">
          <a:xfrm>
            <a:off x="3422650" y="2573338"/>
            <a:ext cx="927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18" descr="http://postadsgroup.com/wp-content/uploads/2009/08/new-conagra-logo-large.jpg"/>
          <p:cNvPicPr>
            <a:picLocks noChangeAspect="1" noChangeArrowheads="1"/>
          </p:cNvPicPr>
          <p:nvPr/>
        </p:nvPicPr>
        <p:blipFill>
          <a:blip r:embed="rId39"/>
          <a:srcRect l="9514" t="7764" r="12567" b="3088"/>
          <a:stretch>
            <a:fillRect/>
          </a:stretch>
        </p:blipFill>
        <p:spPr bwMode="auto">
          <a:xfrm>
            <a:off x="2205038" y="1644650"/>
            <a:ext cx="8588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20" descr="http://profile.ak.fbcdn.net/hprofile-ak-snc4/41606_104745526261397_4439175_n.jp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554663" y="2357438"/>
            <a:ext cx="722312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22" descr="http://blog.edisonnation.com/wp-content/uploads/2010/05/GeneralMills-logo-gif.gif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000750" y="3017838"/>
            <a:ext cx="120173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24" descr="http://www.thedividendpig.com/wp-content/uploads/2011/02/HersheyLogoPng-1024x3951.jp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2744788" y="3103563"/>
            <a:ext cx="1293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26" descr="http://www.worldmarketingcompany.com/_images/bushbros.jp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141913" y="3054350"/>
            <a:ext cx="7731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28" descr="http://www.faqs.org/sec-filings/100201/DEL-MONTE-FOODS-CO_8-K/g93400ex991_pg01.jpg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881688" y="1490663"/>
            <a:ext cx="18002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30" descr="http://industrialrealestate123.com/storage/9377/u15019/Smuckers.jpg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7256463" y="3214688"/>
            <a:ext cx="12557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34" descr="http://active.ist.ucf.edu/Portals/2/Graphics/Logo_MARS_incorporated.png"/>
          <p:cNvPicPr>
            <a:picLocks noChangeAspect="1" noChangeArrowheads="1"/>
          </p:cNvPicPr>
          <p:nvPr/>
        </p:nvPicPr>
        <p:blipFill>
          <a:blip r:embed="rId46"/>
          <a:srcRect b="33537"/>
          <a:stretch>
            <a:fillRect/>
          </a:stretch>
        </p:blipFill>
        <p:spPr bwMode="auto">
          <a:xfrm>
            <a:off x="219075" y="3497263"/>
            <a:ext cx="1333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36" descr="http://www.shescribes.com/wp-content/uploads/2010/12/McCormick_logo_highres.jpg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114675" y="3641725"/>
            <a:ext cx="7508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40" descr="http://abcgrupoelectrico.com.mx/logo-bimbo.jpg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511925" y="2814638"/>
            <a:ext cx="123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42" descr="http://www.logostage.com/logos/johnson_johnson.jpg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6726238" y="3716338"/>
            <a:ext cx="1549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46" descr="http://serendipitymommy.com/wp-content/uploads/2010/07/RichProductsLogoHSM08.gif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738938" y="4010025"/>
            <a:ext cx="927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50" descr="http://ww5.komen.org/uploadedImages/Content/Partners/Companies/Oregon%20Cherry%20Logo%20copy.jpg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4719638" y="4141788"/>
            <a:ext cx="9953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52" descr="http://sna.multiview.com/userlogo/sna/100220v2v1.jpg"/>
          <p:cNvPicPr>
            <a:picLocks noChangeAspect="1" noChangeArrowheads="1"/>
          </p:cNvPicPr>
          <p:nvPr/>
        </p:nvPicPr>
        <p:blipFill>
          <a:blip r:embed="rId52"/>
          <a:srcRect t="11922" b="3381"/>
          <a:stretch>
            <a:fillRect/>
          </a:stretch>
        </p:blipFill>
        <p:spPr bwMode="auto">
          <a:xfrm>
            <a:off x="1982788" y="2173288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54" descr="http://www.smithfieldluterfoundation.com/Images/SmithfieldFoods.gif"/>
          <p:cNvPicPr>
            <a:picLocks noChangeAspect="1" noChangeArrowheads="1"/>
          </p:cNvPicPr>
          <p:nvPr/>
        </p:nvPicPr>
        <p:blipFill>
          <a:blip r:embed="rId53"/>
          <a:srcRect l="6256" r="9195"/>
          <a:stretch>
            <a:fillRect/>
          </a:stretch>
        </p:blipFill>
        <p:spPr bwMode="auto">
          <a:xfrm>
            <a:off x="6686550" y="1912938"/>
            <a:ext cx="13128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56" descr="http://4.bp.blogspot.com/_f8__N-KNY5s/TQlC9E6rFMI/AAAAAAAAAB0/ijPh529pKCM/s1600/Bumble-bee-tuna-logo.jpg"/>
          <p:cNvPicPr>
            <a:picLocks noChangeAspect="1" noChangeArrowheads="1"/>
          </p:cNvPicPr>
          <p:nvPr/>
        </p:nvPicPr>
        <p:blipFill>
          <a:blip r:embed="rId54"/>
          <a:srcRect l="6239" t="10245" r="4745" b="11472"/>
          <a:stretch>
            <a:fillRect/>
          </a:stretch>
        </p:blipFill>
        <p:spPr bwMode="auto">
          <a:xfrm>
            <a:off x="6291263" y="2289175"/>
            <a:ext cx="1066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8" name="Picture 58" descr="http://media.marketwire.com/attachments/201009/645484_CLX_CORP_download.jpg"/>
          <p:cNvPicPr>
            <a:picLocks noChangeAspect="1" noChangeArrowheads="1"/>
          </p:cNvPicPr>
          <p:nvPr/>
        </p:nvPicPr>
        <p:blipFill>
          <a:blip r:embed="rId55"/>
          <a:srcRect t="28957" b="31485"/>
          <a:stretch>
            <a:fillRect/>
          </a:stretch>
        </p:blipFill>
        <p:spPr bwMode="auto">
          <a:xfrm>
            <a:off x="4303713" y="1995488"/>
            <a:ext cx="13779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9" name="Picture 60" descr="http://www.think-safe.com/Portals/3/images/GeorgiaPacific.jpg"/>
          <p:cNvPicPr>
            <a:picLocks noChangeAspect="1" noChangeArrowheads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2713" y="2906713"/>
            <a:ext cx="120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0" name="Picture 62" descr="http://www.chicocf.com/images/company-logos/1804.jpg"/>
          <p:cNvPicPr>
            <a:picLocks noChangeAspect="1" noChangeArrowheads="1"/>
          </p:cNvPicPr>
          <p:nvPr/>
        </p:nvPicPr>
        <p:blipFill>
          <a:blip r:embed="rId57"/>
          <a:srcRect l="2487" t="5148" r="2806" b="11288"/>
          <a:stretch>
            <a:fillRect/>
          </a:stretch>
        </p:blipFill>
        <p:spPr bwMode="auto">
          <a:xfrm>
            <a:off x="7885113" y="3937000"/>
            <a:ext cx="1174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1" name="Picture 64" descr="http://i2.cdn.turner.com/money/.element/img/1.0/sections/mag/fortune/fortunefastestgrowing/2009/snapshots/ralcorp.jpg"/>
          <p:cNvPicPr>
            <a:picLocks noChangeAspect="1" noChangeArrowheads="1"/>
          </p:cNvPicPr>
          <p:nvPr/>
        </p:nvPicPr>
        <p:blipFill>
          <a:blip r:embed="rId58"/>
          <a:srcRect l="24586" r="23676"/>
          <a:stretch>
            <a:fillRect/>
          </a:stretch>
        </p:blipFill>
        <p:spPr bwMode="auto">
          <a:xfrm>
            <a:off x="1485900" y="2082800"/>
            <a:ext cx="5524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" name="Diagram 102"/>
          <p:cNvGraphicFramePr/>
          <p:nvPr/>
        </p:nvGraphicFramePr>
        <p:xfrm>
          <a:off x="3257550" y="1581157"/>
          <a:ext cx="2395619" cy="41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9" r:lo="rId60" r:qs="rId61" r:cs="rId62"/>
          </a:graphicData>
        </a:graphic>
      </p:graphicFrame>
      <p:graphicFrame>
        <p:nvGraphicFramePr>
          <p:cNvPr id="104" name="Diagram 103"/>
          <p:cNvGraphicFramePr/>
          <p:nvPr/>
        </p:nvGraphicFramePr>
        <p:xfrm>
          <a:off x="3153154" y="6164897"/>
          <a:ext cx="2532891" cy="41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4" r:lo="rId65" r:qs="rId66" r:cs="rId67"/>
          </a:graphicData>
        </a:graphic>
      </p:graphicFrame>
      <p:pic>
        <p:nvPicPr>
          <p:cNvPr id="11324" name="Picture 66" descr="http://www.meadwestvaco.com/mwv/fragments/mwvcorpsiteimages/logos/global_logo2.jpg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2581275" y="5732463"/>
            <a:ext cx="1104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5" name="Picture 68" descr="http://www.ultimus.com/Portals/54405/images/709px-Pwc-logo-2010.jpg"/>
          <p:cNvPicPr>
            <a:picLocks noChangeAspect="1" noChangeArrowheads="1"/>
          </p:cNvPicPr>
          <p:nvPr/>
        </p:nvPicPr>
        <p:blipFill>
          <a:blip r:embed="rId7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8" t="18195" r="15958" b="18851"/>
          <a:stretch>
            <a:fillRect/>
          </a:stretch>
        </p:blipFill>
        <p:spPr bwMode="auto">
          <a:xfrm>
            <a:off x="7224713" y="5287963"/>
            <a:ext cx="10541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6" name="Picture 70" descr="http://www.iit.edu/ncfst/world_class_food_science/industry_partnering/images/CocaColalogored.jpg"/>
          <p:cNvPicPr>
            <a:picLocks noChangeAspect="1" noChangeArrowheads="1"/>
          </p:cNvPicPr>
          <p:nvPr/>
        </p:nvPicPr>
        <p:blipFill>
          <a:blip r:embed="rId71"/>
          <a:srcRect l="5199" t="33011" r="7581" b="36235"/>
          <a:stretch>
            <a:fillRect/>
          </a:stretch>
        </p:blipFill>
        <p:spPr bwMode="auto">
          <a:xfrm>
            <a:off x="4724400" y="3587750"/>
            <a:ext cx="20050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7" name="Picture 72" descr="http://www.katc.com/images/news/cargill.jpg"/>
          <p:cNvPicPr>
            <a:picLocks noChangeAspect="1" noChangeArrowheads="1"/>
          </p:cNvPicPr>
          <p:nvPr/>
        </p:nvPicPr>
        <p:blipFill>
          <a:blip r:embed="rId72"/>
          <a:srcRect l="11324" t="19353" r="13097" b="19539"/>
          <a:stretch>
            <a:fillRect/>
          </a:stretch>
        </p:blipFill>
        <p:spPr bwMode="auto">
          <a:xfrm>
            <a:off x="361950" y="1760538"/>
            <a:ext cx="10191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8" name="Picture 70" descr="http://www.cob.sjsu.edu/acct&amp;fin/Advisory/KPMG.JPG"/>
          <p:cNvPicPr>
            <a:picLocks noChangeAspect="1" noChangeArrowheads="1"/>
          </p:cNvPicPr>
          <p:nvPr/>
        </p:nvPicPr>
        <p:blipFill>
          <a:blip r:embed="rId73"/>
          <a:srcRect l="3322" t="9714" r="5443" b="12730"/>
          <a:stretch>
            <a:fillRect/>
          </a:stretch>
        </p:blipFill>
        <p:spPr bwMode="auto">
          <a:xfrm>
            <a:off x="5915025" y="6327775"/>
            <a:ext cx="9826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9" name="Picture 72" descr="http://core2011.com/Ernst-And-Young-Logo.jpg"/>
          <p:cNvPicPr>
            <a:picLocks noChangeAspect="1" noChangeArrowheads="1"/>
          </p:cNvPicPr>
          <p:nvPr/>
        </p:nvPicPr>
        <p:blipFill>
          <a:blip r:embed="rId74"/>
          <a:srcRect t="13667" b="16579"/>
          <a:stretch>
            <a:fillRect/>
          </a:stretch>
        </p:blipFill>
        <p:spPr bwMode="auto">
          <a:xfrm>
            <a:off x="100013" y="6005513"/>
            <a:ext cx="145256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0" name="Picture 2" descr="http://i.bnet.com/blogs/grmc.jpg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3257550" y="2025650"/>
            <a:ext cx="10112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1" name="Picture 2" descr="http://mojosavings.com/wp-content/uploads/2011/10/Target-logo.gif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1865313" y="4176713"/>
            <a:ext cx="13922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2" name="Picture 4" descr="http://www.heliopower.com/files/helio/imagecache/node_size/node_images/safeway_logo_1_3_1_horizontal.jpg"/>
          <p:cNvPicPr>
            <a:picLocks noChangeAspect="1" noChangeArrowheads="1"/>
          </p:cNvPicPr>
          <p:nvPr/>
        </p:nvPicPr>
        <p:blipFill>
          <a:blip r:embed="rId77"/>
          <a:srcRect l="5499" t="29996" r="8000" b="30408"/>
          <a:stretch>
            <a:fillRect/>
          </a:stretch>
        </p:blipFill>
        <p:spPr bwMode="auto">
          <a:xfrm>
            <a:off x="7419975" y="2357438"/>
            <a:ext cx="16478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3" name="Picture 2" descr="http://pinoyfrugalliving.com/wp-content/uploads/2010/07/mcdonalds-logo.jpg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127000" y="3937000"/>
            <a:ext cx="720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4" name="Picture 4" descr="http://1.bp.blogspot.com/-4QXFHryijDg/TyMYE_garXI/AAAAAAAAMUI/YxCarp8B0TA/s1600/batter-blaster-can-1.jpg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4038600" y="3467100"/>
            <a:ext cx="7064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5" name="Picture 2" descr="http://www.aiesec.co.uk/images/Images/reckitt%20benckiser.jpg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7885113" y="1455738"/>
            <a:ext cx="102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6" name="Picture 2" descr="http://upload.wikimedia.org/wikipedia/en/thumb/d/d3/Starbucks_Corporation_Logo_2011.svg/300px-Starbucks_Corporation_Logo_2011.svg.png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4859338" y="2449513"/>
            <a:ext cx="5651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7" name="Picture 2" descr="https://encrypted-tbn0.google.com/images?q=tbn:ANd9GcTD3N419OmABTQ1N1-4Gjse9AKqMTkO8M68KvQGRE9iiU5d1hwZ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5940425" y="5881688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240326081"/>
              </p:ext>
            </p:extLst>
          </p:nvPr>
        </p:nvGraphicFramePr>
        <p:xfrm>
          <a:off x="457200" y="1524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Objective</a:t>
            </a:r>
            <a:r>
              <a:rPr lang="en-US" sz="2400" b="1" dirty="0" smtClean="0"/>
              <a:t>: </a:t>
            </a:r>
            <a:r>
              <a:rPr lang="en-US" sz="2400" dirty="0" smtClean="0"/>
              <a:t>Support a regulatory and commercial environment that enables our members to succeed.</a:t>
            </a:r>
            <a:endParaRPr lang="en-US" sz="2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4214502459"/>
              </p:ext>
            </p:extLst>
          </p:nvPr>
        </p:nvGraphicFramePr>
        <p:xfrm>
          <a:off x="174171" y="2764971"/>
          <a:ext cx="876663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Grocery Manufacturers Association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4214502459"/>
              </p:ext>
            </p:extLst>
          </p:nvPr>
        </p:nvGraphicFramePr>
        <p:xfrm>
          <a:off x="181428" y="4571999"/>
          <a:ext cx="876663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8253635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375" cy="812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a typeface="ＭＳ Ｐゴシック" pitchFamily="-109" charset="-128"/>
              </a:rPr>
              <a:t>GMA Codex Engagement</a:t>
            </a:r>
            <a:endParaRPr lang="en-US" dirty="0">
              <a:ea typeface="ＭＳ Ｐゴシック" pitchFamily="-109" charset="-128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161108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/>
              <a:t>                     </a:t>
            </a:r>
            <a:endParaRPr lang="en-US" sz="2800" i="1" dirty="0"/>
          </a:p>
          <a:p>
            <a:pPr lvl="1"/>
            <a:endParaRPr lang="en-US" sz="2800" dirty="0"/>
          </a:p>
          <a:p>
            <a:pPr marL="182880" lvl="1">
              <a:buFont typeface="Arial" pitchFamily="34" charset="0"/>
              <a:buChar char="•"/>
            </a:pPr>
            <a:r>
              <a:rPr lang="en-US" sz="2000" dirty="0"/>
              <a:t>Advance science-based international </a:t>
            </a:r>
            <a:r>
              <a:rPr lang="en-US" sz="2000" dirty="0" smtClean="0"/>
              <a:t>standards in </a:t>
            </a:r>
            <a:r>
              <a:rPr lang="en-US" sz="2000" dirty="0"/>
              <a:t>Codex Alimentarius </a:t>
            </a:r>
          </a:p>
          <a:p>
            <a:pPr marL="182880" lvl="2">
              <a:buFont typeface="Arial" pitchFamily="34" charset="0"/>
              <a:buChar char="•"/>
            </a:pPr>
            <a:r>
              <a:rPr lang="en-US" sz="2000" dirty="0"/>
              <a:t>Promoting harmonization within Codex standards and policies, and</a:t>
            </a:r>
          </a:p>
          <a:p>
            <a:pPr marL="182880" lvl="2">
              <a:buFont typeface="Arial" pitchFamily="34" charset="0"/>
              <a:buChar char="•"/>
            </a:pPr>
            <a:r>
              <a:rPr lang="en-US" sz="2000" dirty="0"/>
              <a:t>Facilitating international </a:t>
            </a:r>
            <a:r>
              <a:rPr lang="en-US" sz="2000" dirty="0" smtClean="0"/>
              <a:t>trade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sz="2000" dirty="0" smtClean="0"/>
              <a:t>ICGMA is accredited as an observer organization at Codex and participates in selected Codex Committees and the Codex Commission </a:t>
            </a:r>
          </a:p>
          <a:p>
            <a:pPr lvl="2"/>
            <a:endParaRPr lang="en-US" sz="2800" dirty="0"/>
          </a:p>
        </p:txBody>
      </p:sp>
      <p:pic>
        <p:nvPicPr>
          <p:cNvPr id="15365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826" y="1435328"/>
            <a:ext cx="3431719" cy="8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8685" y="4196137"/>
            <a:ext cx="87666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0070C0"/>
                </a:solidFill>
              </a:rPr>
              <a:t>Food Industry Codex Coalition (FICC)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dirty="0" smtClean="0"/>
              <a:t>Convenes representatives of over 70 food companies and trade associations from the entire food chain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dirty="0" smtClean="0"/>
              <a:t>Meet to discuss agenda items for Codex meetings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dirty="0" smtClean="0"/>
              <a:t>Exchange views and consult. including with senior U.S. government officials</a:t>
            </a:r>
          </a:p>
        </p:txBody>
      </p:sp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Industry Role in Policy Development	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Share scientific data and expertise to inform policy positions.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Provide information on the practical business implications of legislation and regulation.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Convey potential impact on trade – including consequences for global value chains. </a:t>
            </a:r>
          </a:p>
        </p:txBody>
      </p:sp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Colombia’s Resolution 719</a:t>
            </a:r>
            <a:endParaRPr lang="en-US" dirty="0" smtClean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99031"/>
            <a:ext cx="9144000" cy="49291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/>
              <a:t>GMA submitted comments through the WTO notification process and through the U.S. embassy in Bogota.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/>
              <a:t>We understand the regulation classifies the following foods as “high risk:”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Dairy products, including those that are pasteurized,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Fortified products, including cereals and breads,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Drinks, including bottled waters, carbonated and non-carbonated beverages, and fruit juices</a:t>
            </a:r>
            <a:r>
              <a:rPr lang="en-US" sz="2000" dirty="0" smtClean="0"/>
              <a:t>.</a:t>
            </a:r>
          </a:p>
          <a:p>
            <a:pPr lvl="1"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/>
              <a:t>The scientific basis and risk assessment is not clear and does not appear consistent with international standards. 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/>
              <a:t>To avoid unnecessary disruptions, we welcome Colombia’s recent decision to consider modifications to the regulation, and we request support for strengthened industry-government dialogue on the issue.</a:t>
            </a:r>
            <a:endParaRPr lang="en-US" sz="2000" dirty="0" smtClean="0"/>
          </a:p>
          <a:p>
            <a:pPr lvl="1" eaLnBrk="1" hangingPunct="1">
              <a:buNone/>
              <a:defRPr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 rot="5400000">
            <a:off x="4087020" y="-3969804"/>
            <a:ext cx="969987" cy="91440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C9FE2"/>
              </a:gs>
              <a:gs pos="30000">
                <a:srgbClr val="6D9FD1"/>
              </a:gs>
              <a:gs pos="50000">
                <a:srgbClr val="5F96CD"/>
              </a:gs>
              <a:gs pos="100000">
                <a:srgbClr val="3773AF"/>
              </a:gs>
            </a:gsLst>
            <a:lin ang="5400000"/>
          </a:gradFill>
          <a:ln w="13546" cap="flat" cmpd="sng">
            <a:solidFill>
              <a:srgbClr val="4F81BD"/>
            </a:solidFill>
            <a:prstDash val="solid"/>
            <a:round/>
            <a:headEnd/>
            <a:tailEnd/>
          </a:ln>
          <a:effectLst>
            <a:outerShdw dist="381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88835" tIns="50767" rIns="88835" bIns="50767"/>
          <a:lstStyle/>
          <a:p>
            <a:pPr algn="ctr" defTabSz="456206"/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Thank you!</a:t>
            </a: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idx="1"/>
          </p:nvPr>
        </p:nvSpPr>
        <p:spPr/>
        <p:txBody>
          <a:bodyPr lIns="88835" tIns="50767" rIns="88835" bIns="50767" anchor="t"/>
          <a:lstStyle/>
          <a:p>
            <a:pPr marL="0" indent="0" defTabSz="456206">
              <a:lnSpc>
                <a:spcPct val="90000"/>
              </a:lnSpc>
              <a:spcBef>
                <a:spcPts val="281"/>
              </a:spcBef>
              <a:buNone/>
            </a:pPr>
            <a:endParaRPr lang="en-US" sz="2000" dirty="0">
              <a:solidFill>
                <a:srgbClr val="40404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456206">
              <a:lnSpc>
                <a:spcPct val="90000"/>
              </a:lnSpc>
              <a:spcBef>
                <a:spcPts val="281"/>
              </a:spcBef>
              <a:buNone/>
            </a:pPr>
            <a:endParaRPr lang="en-US" b="1" dirty="0" smtClean="0">
              <a:solidFill>
                <a:srgbClr val="40404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456206">
              <a:lnSpc>
                <a:spcPct val="90000"/>
              </a:lnSpc>
              <a:spcBef>
                <a:spcPts val="281"/>
              </a:spcBef>
              <a:buNone/>
            </a:pPr>
            <a:endParaRPr lang="en-US" b="1" dirty="0" smtClean="0">
              <a:solidFill>
                <a:srgbClr val="404040"/>
              </a:solidFill>
              <a:sym typeface="Arial" pitchFamily="34" charset="0"/>
            </a:endParaRPr>
          </a:p>
          <a:p>
            <a:pPr marL="0" indent="0" algn="ctr" defTabSz="456206">
              <a:lnSpc>
                <a:spcPct val="90000"/>
              </a:lnSpc>
              <a:spcBef>
                <a:spcPts val="281"/>
              </a:spcBef>
              <a:buNone/>
            </a:pPr>
            <a:r>
              <a:rPr lang="en-US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Contact </a:t>
            </a:r>
            <a:r>
              <a:rPr lang="en-US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Information:</a:t>
            </a:r>
            <a:endParaRPr lang="en-US" sz="1800" dirty="0">
              <a:solidFill>
                <a:srgbClr val="40404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456206">
              <a:lnSpc>
                <a:spcPct val="90000"/>
              </a:lnSpc>
              <a:spcBef>
                <a:spcPts val="281"/>
              </a:spcBef>
              <a:buNone/>
            </a:pPr>
            <a:endParaRPr lang="en-US" dirty="0" smtClean="0">
              <a:solidFill>
                <a:srgbClr val="40404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456206">
              <a:lnSpc>
                <a:spcPct val="90000"/>
              </a:lnSpc>
              <a:spcBef>
                <a:spcPts val="281"/>
              </a:spcBef>
              <a:buNone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Melissa San Miguel</a:t>
            </a:r>
          </a:p>
          <a:p>
            <a:pPr marL="0" indent="0" algn="ctr" defTabSz="456206">
              <a:lnSpc>
                <a:spcPct val="90000"/>
              </a:lnSpc>
              <a:spcBef>
                <a:spcPts val="281"/>
              </a:spcBef>
              <a:buNone/>
            </a:pPr>
            <a:r>
              <a:rPr lang="en-US" dirty="0" smtClean="0">
                <a:solidFill>
                  <a:srgbClr val="404040"/>
                </a:solidFill>
                <a:sym typeface="Arial" pitchFamily="34" charset="0"/>
              </a:rPr>
              <a:t>Director, Global Strategies and Multilateral Affairs</a:t>
            </a:r>
          </a:p>
          <a:p>
            <a:pPr marL="0" indent="0" algn="ctr" defTabSz="456206">
              <a:lnSpc>
                <a:spcPct val="90000"/>
              </a:lnSpc>
              <a:spcBef>
                <a:spcPts val="281"/>
              </a:spcBef>
              <a:buNone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  <a:hlinkClick r:id="rId2"/>
              </a:rPr>
              <a:t>msanmiguel@gmaonline.org</a:t>
            </a: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8204164" y="6172647"/>
            <a:ext cx="756791" cy="36611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35" tIns="50767" rIns="88835" bIns="50767" anchor="ctr"/>
          <a:lstStyle/>
          <a:p>
            <a:pPr algn="r" defTabSz="913535"/>
            <a:r>
              <a:rPr lang="en-US" sz="1200" dirty="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32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MA Template LHB Updated July 2011">
  <a:themeElements>
    <a:clrScheme name="GMA Custom">
      <a:dk1>
        <a:sysClr val="windowText" lastClr="000000"/>
      </a:dk1>
      <a:lt1>
        <a:srgbClr val="FFFFFF"/>
      </a:lt1>
      <a:dk2>
        <a:srgbClr val="EEECE1"/>
      </a:dk2>
      <a:lt2>
        <a:srgbClr val="EEECE1"/>
      </a:lt2>
      <a:accent1>
        <a:srgbClr val="4F81BD"/>
      </a:accent1>
      <a:accent2>
        <a:srgbClr val="9BBB59"/>
      </a:accent2>
      <a:accent3>
        <a:srgbClr val="F79646"/>
      </a:accent3>
      <a:accent4>
        <a:srgbClr val="8064A2"/>
      </a:accent4>
      <a:accent5>
        <a:srgbClr val="9BBB59"/>
      </a:accent5>
      <a:accent6>
        <a:srgbClr val="F79646"/>
      </a:accent6>
      <a:hlink>
        <a:srgbClr val="243C7D"/>
      </a:hlink>
      <a:folHlink>
        <a:srgbClr val="9A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7CE14-424A-4C21-A76A-6ABACAD6F362}"/>
</file>

<file path=customXml/itemProps2.xml><?xml version="1.0" encoding="utf-8"?>
<ds:datastoreItem xmlns:ds="http://schemas.openxmlformats.org/officeDocument/2006/customXml" ds:itemID="{6E96F3CE-2849-46CF-872F-1DB1160B302A}"/>
</file>

<file path=customXml/itemProps3.xml><?xml version="1.0" encoding="utf-8"?>
<ds:datastoreItem xmlns:ds="http://schemas.openxmlformats.org/officeDocument/2006/customXml" ds:itemID="{F15BFE7C-BA8A-46CD-B276-99ACAE448684}"/>
</file>

<file path=customXml/itemProps4.xml><?xml version="1.0" encoding="utf-8"?>
<ds:datastoreItem xmlns:ds="http://schemas.openxmlformats.org/officeDocument/2006/customXml" ds:itemID="{5942F0BD-3838-4DE8-BEBD-D36AC9A86999}"/>
</file>

<file path=docProps/app.xml><?xml version="1.0" encoding="utf-8"?>
<Properties xmlns="http://schemas.openxmlformats.org/officeDocument/2006/extended-properties" xmlns:vt="http://schemas.openxmlformats.org/officeDocument/2006/docPropsVTypes">
  <Template>GMA Template LHB Updated July 2011</Template>
  <TotalTime>9752</TotalTime>
  <Words>393</Words>
  <Application>Microsoft Office PowerPoint</Application>
  <PresentationFormat>On-screen Show (4:3)</PresentationFormat>
  <Paragraphs>103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GMA Template LHB Updated July 2011</vt:lpstr>
      <vt:lpstr>   Presentation for Visiting Delegation from Colombia December 1, 2015   Melissa San Miguel Grocery Manufacturers Association     </vt:lpstr>
      <vt:lpstr>About the Grocery Manufacturers Association</vt:lpstr>
      <vt:lpstr>GMA Member Companies</vt:lpstr>
      <vt:lpstr>Slide 4</vt:lpstr>
      <vt:lpstr>Grocery Manufacturers Association</vt:lpstr>
      <vt:lpstr>GMA Codex Engagement</vt:lpstr>
      <vt:lpstr>Industry Role in Policy Development </vt:lpstr>
      <vt:lpstr>Colombia’s Resolution 719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Bruner, Leon</dc:creator>
  <cp:lastModifiedBy>sanmiguel</cp:lastModifiedBy>
  <cp:revision>170</cp:revision>
  <dcterms:created xsi:type="dcterms:W3CDTF">2012-07-17T16:08:13Z</dcterms:created>
  <dcterms:modified xsi:type="dcterms:W3CDTF">2015-11-30T22:49:19Z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e8f73802-303a-4799-b6c2-43eecd5a1a12</vt:lpwstr>
  </property>
</Properties>
</file>