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7.xml" ContentType="application/vnd.openxmlformats-officedocument.presentationml.slide+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7.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0.xml" ContentType="application/vnd.openxmlformats-officedocument.presentationml.slideMaster+xml"/>
  <Override PartName="/ppt/slideMasters/slideMaster1.xml" ContentType="application/vnd.openxmlformats-officedocument.presentationml.slideMaster+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111.xml" ContentType="application/vnd.openxmlformats-officedocument.presentationml.slideLayout+xml"/>
  <Override PartName="/ppt/slideLayouts/slideLayout113.xml" ContentType="application/vnd.openxmlformats-officedocument.presentationml.slideLayout+xml"/>
  <Override PartName="/ppt/slideLayouts/slideLayout191.xml" ContentType="application/vnd.openxmlformats-officedocument.presentationml.slideLayout+xml"/>
  <Override PartName="/ppt/slideLayouts/slideLayout190.xml" ContentType="application/vnd.openxmlformats-officedocument.presentationml.slideLayout+xml"/>
  <Override PartName="/ppt/slideLayouts/slideLayout189.xml" ContentType="application/vnd.openxmlformats-officedocument.presentationml.slideLayout+xml"/>
  <Override PartName="/ppt/slideLayouts/slideLayout188.xml" ContentType="application/vnd.openxmlformats-officedocument.presentationml.slideLayout+xml"/>
  <Override PartName="/ppt/slideLayouts/slideLayout187.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8.xml" ContentType="application/vnd.openxmlformats-officedocument.presentationml.slideLayout+xml"/>
  <Override PartName="/ppt/slideLayouts/slideLayout197.xml" ContentType="application/vnd.openxmlformats-officedocument.presentationml.slideLayout+xml"/>
  <Override PartName="/ppt/slideLayouts/slideLayout196.xml" ContentType="application/vnd.openxmlformats-officedocument.presentationml.slideLayout+xml"/>
  <Override PartName="/ppt/slideLayouts/slideLayout195.xml" ContentType="application/vnd.openxmlformats-officedocument.presentationml.slideLayout+xml"/>
  <Override PartName="/ppt/slideLayouts/slideLayout186.xml" ContentType="application/vnd.openxmlformats-officedocument.presentationml.slideLayout+xml"/>
  <Override PartName="/ppt/slideLayouts/slideLayout185.xml" ContentType="application/vnd.openxmlformats-officedocument.presentationml.slideLayout+xml"/>
  <Override PartName="/ppt/slideLayouts/slideLayout184.xml" ContentType="application/vnd.openxmlformats-officedocument.presentationml.slideLayout+xml"/>
  <Override PartName="/ppt/slideLayouts/slideLayout176.xml" ContentType="application/vnd.openxmlformats-officedocument.presentationml.slideLayout+xml"/>
  <Override PartName="/ppt/slideLayouts/slideLayout175.xml" ContentType="application/vnd.openxmlformats-officedocument.presentationml.slideLayout+xml"/>
  <Override PartName="/ppt/slideLayouts/slideLayout174.xml" ContentType="application/vnd.openxmlformats-officedocument.presentationml.slideLayout+xml"/>
  <Override PartName="/ppt/slideLayouts/slideLayout173.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3.xml" ContentType="application/vnd.openxmlformats-officedocument.presentationml.slideLayout+xml"/>
  <Override PartName="/ppt/slideLayouts/slideLayout182.xml" ContentType="application/vnd.openxmlformats-officedocument.presentationml.slideLayout+xml"/>
  <Override PartName="/ppt/slideLayouts/slideLayout181.xml" ContentType="application/vnd.openxmlformats-officedocument.presentationml.slideLayout+xml"/>
  <Override PartName="/ppt/slideLayouts/slideLayout180.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20.xml" ContentType="application/vnd.openxmlformats-officedocument.presentationml.slideLayout+xml"/>
  <Override PartName="/ppt/slideLayouts/slideLayout219.xml" ContentType="application/vnd.openxmlformats-officedocument.presentationml.slideLayout+xml"/>
  <Override PartName="/ppt/slideLayouts/slideLayout218.xml" ContentType="application/vnd.openxmlformats-officedocument.presentationml.slideLayout+xml"/>
  <Override PartName="/ppt/slideLayouts/slideLayout217.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7.xml" ContentType="application/vnd.openxmlformats-officedocument.presentationml.slideLayout+xml"/>
  <Override PartName="/ppt/slideLayouts/slideLayout226.xml" ContentType="application/vnd.openxmlformats-officedocument.presentationml.slideLayout+xml"/>
  <Override PartName="/ppt/slideLayouts/slideLayout225.xml" ContentType="application/vnd.openxmlformats-officedocument.presentationml.slideLayout+xml"/>
  <Override PartName="/ppt/slideLayouts/slideLayout224.xml" ContentType="application/vnd.openxmlformats-officedocument.presentationml.slideLayout+xml"/>
  <Override PartName="/ppt/slideLayouts/slideLayout216.xml" ContentType="application/vnd.openxmlformats-officedocument.presentationml.slideLayout+xml"/>
  <Override PartName="/ppt/slideLayouts/slideLayout215.xml" ContentType="application/vnd.openxmlformats-officedocument.presentationml.slideLayout+xml"/>
  <Override PartName="/ppt/slideLayouts/slideLayout214.xml" ContentType="application/vnd.openxmlformats-officedocument.presentationml.slideLayout+xml"/>
  <Override PartName="/ppt/slideLayouts/slideLayout206.xml" ContentType="application/vnd.openxmlformats-officedocument.presentationml.slideLayout+xml"/>
  <Override PartName="/ppt/slideLayouts/slideLayout205.xml" ContentType="application/vnd.openxmlformats-officedocument.presentationml.slideLayout+xml"/>
  <Override PartName="/ppt/slideLayouts/slideLayout204.xml" ContentType="application/vnd.openxmlformats-officedocument.presentationml.slideLayout+xml"/>
  <Override PartName="/ppt/slideLayouts/slideLayout203.xml" ContentType="application/vnd.openxmlformats-officedocument.presentationml.slideLayout+xml"/>
  <Override PartName="/ppt/slideLayouts/slideLayout202.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3.xml" ContentType="application/vnd.openxmlformats-officedocument.presentationml.slideLayout+xml"/>
  <Override PartName="/ppt/slideLayouts/slideLayout212.xml" ContentType="application/vnd.openxmlformats-officedocument.presentationml.slideLayout+xml"/>
  <Override PartName="/ppt/slideLayouts/slideLayout211.xml" ContentType="application/vnd.openxmlformats-officedocument.presentationml.slideLayout+xml"/>
  <Override PartName="/ppt/slideLayouts/slideLayout210.xml" ContentType="application/vnd.openxmlformats-officedocument.presentationml.slideLayout+xml"/>
  <Override PartName="/ppt/slideLayouts/slideLayout112.xml" ContentType="application/vnd.openxmlformats-officedocument.presentationml.slideLayout+xml"/>
  <Override PartName="/ppt/slideLayouts/slideLayout172.xml" ContentType="application/vnd.openxmlformats-officedocument.presentationml.slideLayout+xml"/>
  <Override PartName="/ppt/slideLayouts/slideLayout170.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40.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25.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71.xml" ContentType="application/vnd.openxmlformats-officedocument.presentationml.slideLayout+xml"/>
  <Override PartName="/ppt/slideLayouts/slideLayout141.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slideLayouts/slideLayout160.xml" ContentType="application/vnd.openxmlformats-officedocument.presentationml.slideLayout+xml"/>
  <Override PartName="/ppt/slideLayouts/slideLayout159.xml" ContentType="application/vnd.openxmlformats-officedocument.presentationml.slideLayout+xml"/>
  <Override PartName="/ppt/slideLayouts/slideLayout158.xml" ContentType="application/vnd.openxmlformats-officedocument.presentationml.slideLayout+xml"/>
  <Override PartName="/ppt/slideLayouts/slideLayout157.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9.xml" ContentType="application/vnd.openxmlformats-officedocument.presentationml.slideLayout+xml"/>
  <Override PartName="/ppt/slideLayouts/slideLayout168.xml" ContentType="application/vnd.openxmlformats-officedocument.presentationml.slideLayout+xml"/>
  <Override PartName="/ppt/slideLayouts/slideLayout167.xml" ContentType="application/vnd.openxmlformats-officedocument.presentationml.slideLayout+xml"/>
  <Override PartName="/ppt/slideLayouts/slideLayout166.xml" ContentType="application/vnd.openxmlformats-officedocument.presentationml.slideLayout+xml"/>
  <Override PartName="/ppt/slideLayouts/slideLayout165.xml" ContentType="application/vnd.openxmlformats-officedocument.presentationml.slideLayout+xml"/>
  <Override PartName="/ppt/slideLayouts/slideLayout142.xml" ContentType="application/vnd.openxmlformats-officedocument.presentationml.slideLayout+xml"/>
  <Override PartName="/ppt/slideLayouts/slideLayout155.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44.xml" ContentType="application/vnd.openxmlformats-officedocument.presentationml.slideLayout+xml"/>
  <Override PartName="/ppt/slideLayouts/slideLayout156.xml" ContentType="application/vnd.openxmlformats-officedocument.presentationml.slideLayout+xml"/>
  <Override PartName="/ppt/slideLayouts/slideLayout148.xml" ContentType="application/vnd.openxmlformats-officedocument.presentationml.slideLayout+xml"/>
  <Override PartName="/ppt/slideLayouts/slideLayout150.xml" ContentType="application/vnd.openxmlformats-officedocument.presentationml.slideLayout+xml"/>
  <Override PartName="/ppt/slideLayouts/slideLayout154.xml" ContentType="application/vnd.openxmlformats-officedocument.presentationml.slideLayout+xml"/>
  <Override PartName="/ppt/slideLayouts/slideLayout149.xml" ContentType="application/vnd.openxmlformats-officedocument.presentationml.slideLayout+xml"/>
  <Override PartName="/ppt/slideLayouts/slideLayout153.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14.xml" ContentType="application/vnd.openxmlformats-officedocument.theme+xml"/>
  <Override PartName="/ppt/theme/theme13.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diagrams/colors4.xml" ContentType="application/vnd.openxmlformats-officedocument.drawingml.diagramColors+xml"/>
  <Override PartName="/ppt/diagrams/quickStyle4.xml" ContentType="application/vnd.openxmlformats-officedocument.drawingml.diagramStyle+xml"/>
  <Override PartName="/ppt/diagrams/layout5.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4.xml" ContentType="application/vnd.ms-office.drawingml.diagramDrawing+xml"/>
  <Override PartName="/ppt/diagrams/colors6.xml" ContentType="application/vnd.openxmlformats-officedocument.drawingml.diagramColors+xml"/>
  <Override PartName="/ppt/diagrams/layout8.xml" ContentType="application/vnd.openxmlformats-officedocument.drawingml.diagramLayout+xml"/>
  <Override PartName="/ppt/diagrams/quickStyle8.xml" ContentType="application/vnd.openxmlformats-officedocument.drawingml.diagramStyle+xml"/>
  <Override PartName="/ppt/diagrams/drawing8.xml" ContentType="application/vnd.ms-office.drawingml.diagramDrawing+xml"/>
  <Override PartName="/ppt/diagrams/colors8.xml" ContentType="application/vnd.openxmlformats-officedocument.drawingml.diagramColors+xml"/>
  <Override PartName="/ppt/diagrams/quickStyle6.xml" ContentType="application/vnd.openxmlformats-officedocument.drawingml.diagramStyle+xml"/>
  <Override PartName="/ppt/diagrams/drawing6.xml" ContentType="application/vnd.ms-office.drawingml.diagramDrawing+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706" r:id="rId3"/>
    <p:sldMasterId id="2147483727" r:id="rId4"/>
    <p:sldMasterId id="2147483748" r:id="rId5"/>
    <p:sldMasterId id="2147483761" r:id="rId6"/>
    <p:sldMasterId id="2147483782" r:id="rId7"/>
    <p:sldMasterId id="2147483803" r:id="rId8"/>
    <p:sldMasterId id="2147483864" r:id="rId9"/>
    <p:sldMasterId id="2147483877" r:id="rId10"/>
    <p:sldMasterId id="2147483898" r:id="rId11"/>
    <p:sldMasterId id="2147483919" r:id="rId12"/>
    <p:sldMasterId id="2147483964" r:id="rId13"/>
  </p:sldMasterIdLst>
  <p:handoutMasterIdLst>
    <p:handoutMasterId r:id="rId31"/>
  </p:handoutMasterIdLst>
  <p:sldIdLst>
    <p:sldId id="281" r:id="rId14"/>
    <p:sldId id="294" r:id="rId15"/>
    <p:sldId id="290" r:id="rId16"/>
    <p:sldId id="303" r:id="rId17"/>
    <p:sldId id="301" r:id="rId18"/>
    <p:sldId id="302" r:id="rId19"/>
    <p:sldId id="304" r:id="rId20"/>
    <p:sldId id="296" r:id="rId21"/>
    <p:sldId id="291" r:id="rId22"/>
    <p:sldId id="300" r:id="rId23"/>
    <p:sldId id="293" r:id="rId24"/>
    <p:sldId id="292" r:id="rId25"/>
    <p:sldId id="279" r:id="rId26"/>
    <p:sldId id="305" r:id="rId27"/>
    <p:sldId id="307" r:id="rId28"/>
    <p:sldId id="308" r:id="rId29"/>
    <p:sldId id="283" r:id="rId30"/>
  </p:sldIdLst>
  <p:sldSz cx="9144000" cy="6858000" type="screen4x3"/>
  <p:notesSz cx="9309100" cy="70231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ana Samperio Martínez" initials="LSM" lastIdx="1" clrIdx="0">
    <p:extLst>
      <p:ext uri="{19B8F6BF-5375-455C-9EA6-DF929625EA0E}">
        <p15:presenceInfo xmlns:p15="http://schemas.microsoft.com/office/powerpoint/2012/main" userId="S-1-5-21-586838802-3905140638-787700010-17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E072"/>
    <a:srgbClr val="73DFDA"/>
    <a:srgbClr val="2CBEB7"/>
    <a:srgbClr val="C4D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9" autoAdjust="0"/>
    <p:restoredTop sz="94660"/>
  </p:normalViewPr>
  <p:slideViewPr>
    <p:cSldViewPr snapToGrid="0">
      <p:cViewPr varScale="1">
        <p:scale>
          <a:sx n="92" d="100"/>
          <a:sy n="92"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_rels/data5.xml.rels><?xml version="1.0" encoding="UTF-8" standalone="yes"?>
<Relationships xmlns="http://schemas.openxmlformats.org/package/2006/relationships"><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7377C-6D22-49C1-8A97-E3CA8B64E62B}" type="doc">
      <dgm:prSet loTypeId="urn:microsoft.com/office/officeart/2005/8/layout/venn3" loCatId="relationship" qsTypeId="urn:microsoft.com/office/officeart/2005/8/quickstyle/simple5" qsCatId="simple" csTypeId="urn:microsoft.com/office/officeart/2005/8/colors/colorful4" csCatId="colorful" phldr="1"/>
      <dgm:spPr/>
      <dgm:t>
        <a:bodyPr/>
        <a:lstStyle/>
        <a:p>
          <a:endParaRPr lang="es-MX"/>
        </a:p>
      </dgm:t>
    </dgm:pt>
    <dgm:pt modelId="{0E2755DD-CC1D-4BA5-8264-B9060BC03DF7}">
      <dgm:prSet custT="1"/>
      <dgm:spPr/>
      <dgm:t>
        <a:bodyPr/>
        <a:lstStyle/>
        <a:p>
          <a:pPr>
            <a:lnSpc>
              <a:spcPct val="90000"/>
            </a:lnSpc>
          </a:pPr>
          <a:endParaRPr lang="es-ES" sz="800" b="1" dirty="0" smtClean="0"/>
        </a:p>
        <a:p>
          <a:pPr>
            <a:lnSpc>
              <a:spcPct val="90000"/>
            </a:lnSpc>
          </a:pPr>
          <a:r>
            <a:rPr lang="es-ES" sz="1600" b="1" dirty="0" smtClean="0">
              <a:latin typeface="+mn-lt"/>
            </a:rPr>
            <a:t>NOM-042-SEMARNAT</a:t>
          </a:r>
          <a:r>
            <a:rPr lang="es-ES" sz="1600" dirty="0" smtClean="0">
              <a:latin typeface="+mn-lt"/>
            </a:rPr>
            <a:t>, </a:t>
          </a:r>
        </a:p>
        <a:p>
          <a:pPr>
            <a:lnSpc>
              <a:spcPct val="90000"/>
            </a:lnSpc>
          </a:pPr>
          <a:r>
            <a:rPr lang="es-ES" sz="1600" dirty="0" smtClean="0">
              <a:latin typeface="+mn-lt"/>
            </a:rPr>
            <a:t>Límites máximos en hidrocarburos totales, monóxido de carbono, óxidos de nitrógeno y otras partículas</a:t>
          </a:r>
        </a:p>
      </dgm:t>
    </dgm:pt>
    <dgm:pt modelId="{901C0B1E-E183-43D7-A005-C194A2E91584}" type="sibTrans" cxnId="{D8BB1A97-383C-4EA4-BA8D-01B6895E65ED}">
      <dgm:prSet/>
      <dgm:spPr/>
      <dgm:t>
        <a:bodyPr/>
        <a:lstStyle/>
        <a:p>
          <a:endParaRPr lang="es-MX"/>
        </a:p>
      </dgm:t>
    </dgm:pt>
    <dgm:pt modelId="{6468B8CA-41E6-4C9B-B2D8-206BD5168B2C}" type="parTrans" cxnId="{D8BB1A97-383C-4EA4-BA8D-01B6895E65ED}">
      <dgm:prSet/>
      <dgm:spPr/>
      <dgm:t>
        <a:bodyPr/>
        <a:lstStyle/>
        <a:p>
          <a:endParaRPr lang="es-MX"/>
        </a:p>
      </dgm:t>
    </dgm:pt>
    <dgm:pt modelId="{E03A7CC6-9BCD-46C4-AA89-B0C227DDF4DD}">
      <dgm:prSet custT="1"/>
      <dgm:spPr/>
      <dgm:t>
        <a:bodyPr/>
        <a:lstStyle/>
        <a:p>
          <a:pPr algn="ctr">
            <a:lnSpc>
              <a:spcPct val="90000"/>
            </a:lnSpc>
          </a:pPr>
          <a:endParaRPr lang="es-MX" sz="1600" b="1" dirty="0" smtClean="0">
            <a:latin typeface="+mn-lt"/>
          </a:endParaRPr>
        </a:p>
        <a:p>
          <a:pPr algn="ctr">
            <a:lnSpc>
              <a:spcPct val="90000"/>
            </a:lnSpc>
          </a:pPr>
          <a:r>
            <a:rPr lang="es-MX" sz="1600" b="1" dirty="0" smtClean="0">
              <a:latin typeface="+mn-lt"/>
            </a:rPr>
            <a:t>NOM-163-SEMARNAT-ENER-SCFI</a:t>
          </a:r>
        </a:p>
        <a:p>
          <a:pPr algn="ctr">
            <a:lnSpc>
              <a:spcPct val="90000"/>
            </a:lnSpc>
          </a:pPr>
          <a:r>
            <a:rPr lang="es-ES" sz="1600" dirty="0" smtClean="0">
              <a:latin typeface="+mn-lt"/>
            </a:rPr>
            <a:t> </a:t>
          </a:r>
          <a:r>
            <a:rPr lang="es-MX" sz="1600" dirty="0" smtClean="0">
              <a:latin typeface="+mn-lt"/>
            </a:rPr>
            <a:t>Límites máximos en </a:t>
          </a:r>
          <a:r>
            <a:rPr lang="es-ES" sz="1600" dirty="0" smtClean="0">
              <a:latin typeface="+mn-lt"/>
            </a:rPr>
            <a:t>Bióxido de carbono</a:t>
          </a:r>
        </a:p>
        <a:p>
          <a:pPr algn="ctr">
            <a:lnSpc>
              <a:spcPct val="90000"/>
            </a:lnSpc>
          </a:pPr>
          <a:endParaRPr lang="es-ES" sz="1600" dirty="0" smtClean="0">
            <a:latin typeface="+mn-lt"/>
          </a:endParaRPr>
        </a:p>
        <a:p>
          <a:pPr algn="ctr">
            <a:lnSpc>
              <a:spcPct val="90000"/>
            </a:lnSpc>
          </a:pPr>
          <a:r>
            <a:rPr lang="es-ES" sz="1600" dirty="0" smtClean="0">
              <a:latin typeface="+mn-lt"/>
            </a:rPr>
            <a:t>CO2</a:t>
          </a:r>
        </a:p>
        <a:p>
          <a:pPr algn="ctr">
            <a:lnSpc>
              <a:spcPct val="90000"/>
            </a:lnSpc>
          </a:pPr>
          <a:endParaRPr lang="es-ES" sz="700" b="1" baseline="0" dirty="0" smtClean="0"/>
        </a:p>
      </dgm:t>
    </dgm:pt>
    <dgm:pt modelId="{AF8B2E08-16EA-4351-871E-8825CE39A4B7}" type="sibTrans" cxnId="{F1886187-4382-42B8-90DF-436397C9BAE7}">
      <dgm:prSet/>
      <dgm:spPr/>
      <dgm:t>
        <a:bodyPr/>
        <a:lstStyle/>
        <a:p>
          <a:endParaRPr lang="es-MX"/>
        </a:p>
      </dgm:t>
    </dgm:pt>
    <dgm:pt modelId="{89E25D3A-DCD5-45C2-9358-2D3C5CFE3E73}" type="parTrans" cxnId="{F1886187-4382-42B8-90DF-436397C9BAE7}">
      <dgm:prSet/>
      <dgm:spPr/>
      <dgm:t>
        <a:bodyPr/>
        <a:lstStyle/>
        <a:p>
          <a:endParaRPr lang="es-MX"/>
        </a:p>
      </dgm:t>
    </dgm:pt>
    <dgm:pt modelId="{15DEE773-DC2D-4449-881C-01BF690562CD}">
      <dgm:prSet custT="1"/>
      <dgm:spPr/>
      <dgm:t>
        <a:bodyPr/>
        <a:lstStyle/>
        <a:p>
          <a:pPr>
            <a:lnSpc>
              <a:spcPct val="90000"/>
            </a:lnSpc>
          </a:pPr>
          <a:r>
            <a:rPr lang="es-ES" sz="1600" b="1" dirty="0" smtClean="0">
              <a:latin typeface="+mn-lt"/>
            </a:rPr>
            <a:t>NOM-044-SEMARNAT</a:t>
          </a:r>
          <a:r>
            <a:rPr lang="es-ES" sz="1600" dirty="0" smtClean="0">
              <a:latin typeface="+mn-lt"/>
            </a:rPr>
            <a:t>, Límites máximos  en hidrocarburos totales, hidrocarburos no metano, monóxido de carbono, óxidos de nitrógeno y otras partículas</a:t>
          </a:r>
        </a:p>
        <a:p>
          <a:pPr>
            <a:lnSpc>
              <a:spcPct val="90000"/>
            </a:lnSpc>
          </a:pPr>
          <a:endParaRPr lang="es-ES" sz="400" b="0" dirty="0" smtClean="0"/>
        </a:p>
      </dgm:t>
    </dgm:pt>
    <dgm:pt modelId="{CCFC22CA-CD7B-4259-9680-10D2CE8CA285}" type="sibTrans" cxnId="{A50D9655-AE47-4FC1-AF3F-3E3FE1E2041A}">
      <dgm:prSet/>
      <dgm:spPr/>
      <dgm:t>
        <a:bodyPr/>
        <a:lstStyle/>
        <a:p>
          <a:endParaRPr lang="es-MX"/>
        </a:p>
      </dgm:t>
    </dgm:pt>
    <dgm:pt modelId="{E2F3FDA7-57FE-43F7-8F1F-E8C943B9B9B9}" type="parTrans" cxnId="{A50D9655-AE47-4FC1-AF3F-3E3FE1E2041A}">
      <dgm:prSet/>
      <dgm:spPr/>
      <dgm:t>
        <a:bodyPr/>
        <a:lstStyle/>
        <a:p>
          <a:endParaRPr lang="es-MX"/>
        </a:p>
      </dgm:t>
    </dgm:pt>
    <dgm:pt modelId="{B1D76B13-B043-4293-A4A3-4C63CFA1D931}">
      <dgm:prSet custT="1"/>
      <dgm:spPr/>
      <dgm:t>
        <a:bodyPr/>
        <a:lstStyle/>
        <a:p>
          <a:pPr algn="ctr">
            <a:lnSpc>
              <a:spcPct val="90000"/>
            </a:lnSpc>
          </a:pPr>
          <a:endParaRPr lang="es-ES" sz="1200" b="1" dirty="0" smtClean="0"/>
        </a:p>
        <a:p>
          <a:pPr algn="ctr">
            <a:lnSpc>
              <a:spcPct val="90000"/>
            </a:lnSpc>
          </a:pPr>
          <a:r>
            <a:rPr lang="es-ES" sz="1600" b="1" dirty="0" smtClean="0">
              <a:latin typeface="+mn-lt"/>
            </a:rPr>
            <a:t>NOM-194-SCFI</a:t>
          </a:r>
          <a:r>
            <a:rPr lang="es-ES" sz="1600" dirty="0" smtClean="0">
              <a:latin typeface="+mn-lt"/>
            </a:rPr>
            <a:t>, Dispositivos de seguridad esenciales en vehículos nuevos - Especificaciones de seguridad</a:t>
          </a:r>
          <a:endParaRPr lang="es-MX" sz="1600" dirty="0" smtClean="0">
            <a:latin typeface="+mn-lt"/>
          </a:endParaRPr>
        </a:p>
        <a:p>
          <a:pPr algn="ctr">
            <a:lnSpc>
              <a:spcPct val="90000"/>
            </a:lnSpc>
          </a:pPr>
          <a:endParaRPr lang="es-MX" sz="1400" b="0" dirty="0" smtClean="0"/>
        </a:p>
      </dgm:t>
    </dgm:pt>
    <dgm:pt modelId="{2A0522E0-E9BB-41BF-A51D-92AECA67E2C2}" type="sibTrans" cxnId="{19DD053A-88FC-450A-BABE-E37104D5EFFA}">
      <dgm:prSet/>
      <dgm:spPr/>
      <dgm:t>
        <a:bodyPr/>
        <a:lstStyle/>
        <a:p>
          <a:endParaRPr lang="es-MX"/>
        </a:p>
      </dgm:t>
    </dgm:pt>
    <dgm:pt modelId="{CE02AB05-8C7F-40D2-9AA2-396CABFA20F8}" type="parTrans" cxnId="{19DD053A-88FC-450A-BABE-E37104D5EFFA}">
      <dgm:prSet/>
      <dgm:spPr/>
      <dgm:t>
        <a:bodyPr/>
        <a:lstStyle/>
        <a:p>
          <a:endParaRPr lang="es-MX"/>
        </a:p>
      </dgm:t>
    </dgm:pt>
    <dgm:pt modelId="{5E16DD10-B4B9-4CAA-A8B6-A92D97483B4B}" type="pres">
      <dgm:prSet presAssocID="{5587377C-6D22-49C1-8A97-E3CA8B64E62B}" presName="Name0" presStyleCnt="0">
        <dgm:presLayoutVars>
          <dgm:dir/>
          <dgm:resizeHandles val="exact"/>
        </dgm:presLayoutVars>
      </dgm:prSet>
      <dgm:spPr/>
      <dgm:t>
        <a:bodyPr/>
        <a:lstStyle/>
        <a:p>
          <a:endParaRPr lang="es-MX"/>
        </a:p>
      </dgm:t>
    </dgm:pt>
    <dgm:pt modelId="{37B1B12C-C3A7-43FB-B932-85AEA75806D0}" type="pres">
      <dgm:prSet presAssocID="{0E2755DD-CC1D-4BA5-8264-B9060BC03DF7}" presName="Name5" presStyleLbl="vennNode1" presStyleIdx="0" presStyleCnt="4" custLinFactNeighborX="35093" custLinFactNeighborY="6631">
        <dgm:presLayoutVars>
          <dgm:bulletEnabled val="1"/>
        </dgm:presLayoutVars>
      </dgm:prSet>
      <dgm:spPr/>
      <dgm:t>
        <a:bodyPr/>
        <a:lstStyle/>
        <a:p>
          <a:endParaRPr lang="es-MX"/>
        </a:p>
      </dgm:t>
    </dgm:pt>
    <dgm:pt modelId="{B30D66D8-B83F-4B7E-9773-953B60387C15}" type="pres">
      <dgm:prSet presAssocID="{901C0B1E-E183-43D7-A005-C194A2E91584}" presName="space" presStyleCnt="0"/>
      <dgm:spPr/>
      <dgm:t>
        <a:bodyPr/>
        <a:lstStyle/>
        <a:p>
          <a:endParaRPr lang="es-MX"/>
        </a:p>
      </dgm:t>
    </dgm:pt>
    <dgm:pt modelId="{59E00C99-790D-4E6B-BE26-2F0E8F9834A6}" type="pres">
      <dgm:prSet presAssocID="{E03A7CC6-9BCD-46C4-AA89-B0C227DDF4DD}" presName="Name5" presStyleLbl="vennNode1" presStyleIdx="1" presStyleCnt="4" custLinFactNeighborX="45833" custLinFactNeighborY="4566">
        <dgm:presLayoutVars>
          <dgm:bulletEnabled val="1"/>
        </dgm:presLayoutVars>
      </dgm:prSet>
      <dgm:spPr/>
      <dgm:t>
        <a:bodyPr/>
        <a:lstStyle/>
        <a:p>
          <a:endParaRPr lang="es-MX"/>
        </a:p>
      </dgm:t>
    </dgm:pt>
    <dgm:pt modelId="{89FFC413-B5BB-4BDE-9224-0BEADF498C5F}" type="pres">
      <dgm:prSet presAssocID="{AF8B2E08-16EA-4351-871E-8825CE39A4B7}" presName="space" presStyleCnt="0"/>
      <dgm:spPr/>
      <dgm:t>
        <a:bodyPr/>
        <a:lstStyle/>
        <a:p>
          <a:endParaRPr lang="es-MX"/>
        </a:p>
      </dgm:t>
    </dgm:pt>
    <dgm:pt modelId="{241B4BDA-4B99-4070-AB5F-A35A3CBF25BC}" type="pres">
      <dgm:prSet presAssocID="{15DEE773-DC2D-4449-881C-01BF690562CD}" presName="Name5" presStyleLbl="vennNode1" presStyleIdx="2" presStyleCnt="4" custLinFactX="60095" custLinFactNeighborX="100000" custLinFactNeighborY="-2066">
        <dgm:presLayoutVars>
          <dgm:bulletEnabled val="1"/>
        </dgm:presLayoutVars>
      </dgm:prSet>
      <dgm:spPr/>
      <dgm:t>
        <a:bodyPr/>
        <a:lstStyle/>
        <a:p>
          <a:endParaRPr lang="es-MX"/>
        </a:p>
      </dgm:t>
    </dgm:pt>
    <dgm:pt modelId="{FD49BA73-EB84-4A74-89EF-BD3FE814E5A5}" type="pres">
      <dgm:prSet presAssocID="{CCFC22CA-CD7B-4259-9680-10D2CE8CA285}" presName="space" presStyleCnt="0"/>
      <dgm:spPr/>
      <dgm:t>
        <a:bodyPr/>
        <a:lstStyle/>
        <a:p>
          <a:endParaRPr lang="es-MX"/>
        </a:p>
      </dgm:t>
    </dgm:pt>
    <dgm:pt modelId="{A54F58CD-6DC5-44C2-83BB-8F2B8AB82E1C}" type="pres">
      <dgm:prSet presAssocID="{B1D76B13-B043-4293-A4A3-4C63CFA1D931}" presName="Name5" presStyleLbl="vennNode1" presStyleIdx="3" presStyleCnt="4" custLinFactX="-57673" custLinFactNeighborX="-100000" custLinFactNeighborY="2901">
        <dgm:presLayoutVars>
          <dgm:bulletEnabled val="1"/>
        </dgm:presLayoutVars>
      </dgm:prSet>
      <dgm:spPr/>
      <dgm:t>
        <a:bodyPr/>
        <a:lstStyle/>
        <a:p>
          <a:endParaRPr lang="es-MX"/>
        </a:p>
      </dgm:t>
    </dgm:pt>
  </dgm:ptLst>
  <dgm:cxnLst>
    <dgm:cxn modelId="{19DD053A-88FC-450A-BABE-E37104D5EFFA}" srcId="{5587377C-6D22-49C1-8A97-E3CA8B64E62B}" destId="{B1D76B13-B043-4293-A4A3-4C63CFA1D931}" srcOrd="3" destOrd="0" parTransId="{CE02AB05-8C7F-40D2-9AA2-396CABFA20F8}" sibTransId="{2A0522E0-E9BB-41BF-A51D-92AECA67E2C2}"/>
    <dgm:cxn modelId="{435B430D-421C-4E5E-A130-E2CA1ACF36F9}" type="presOf" srcId="{15DEE773-DC2D-4449-881C-01BF690562CD}" destId="{241B4BDA-4B99-4070-AB5F-A35A3CBF25BC}" srcOrd="0" destOrd="0" presId="urn:microsoft.com/office/officeart/2005/8/layout/venn3"/>
    <dgm:cxn modelId="{DF53AA2D-18B4-4F9F-A630-1C5DF7F9403E}" type="presOf" srcId="{5587377C-6D22-49C1-8A97-E3CA8B64E62B}" destId="{5E16DD10-B4B9-4CAA-A8B6-A92D97483B4B}" srcOrd="0" destOrd="0" presId="urn:microsoft.com/office/officeart/2005/8/layout/venn3"/>
    <dgm:cxn modelId="{F1886187-4382-42B8-90DF-436397C9BAE7}" srcId="{5587377C-6D22-49C1-8A97-E3CA8B64E62B}" destId="{E03A7CC6-9BCD-46C4-AA89-B0C227DDF4DD}" srcOrd="1" destOrd="0" parTransId="{89E25D3A-DCD5-45C2-9358-2D3C5CFE3E73}" sibTransId="{AF8B2E08-16EA-4351-871E-8825CE39A4B7}"/>
    <dgm:cxn modelId="{A50D9655-AE47-4FC1-AF3F-3E3FE1E2041A}" srcId="{5587377C-6D22-49C1-8A97-E3CA8B64E62B}" destId="{15DEE773-DC2D-4449-881C-01BF690562CD}" srcOrd="2" destOrd="0" parTransId="{E2F3FDA7-57FE-43F7-8F1F-E8C943B9B9B9}" sibTransId="{CCFC22CA-CD7B-4259-9680-10D2CE8CA285}"/>
    <dgm:cxn modelId="{D8BB1A97-383C-4EA4-BA8D-01B6895E65ED}" srcId="{5587377C-6D22-49C1-8A97-E3CA8B64E62B}" destId="{0E2755DD-CC1D-4BA5-8264-B9060BC03DF7}" srcOrd="0" destOrd="0" parTransId="{6468B8CA-41E6-4C9B-B2D8-206BD5168B2C}" sibTransId="{901C0B1E-E183-43D7-A005-C194A2E91584}"/>
    <dgm:cxn modelId="{B8450240-3BED-4475-9656-2DC8EABB4067}" type="presOf" srcId="{B1D76B13-B043-4293-A4A3-4C63CFA1D931}" destId="{A54F58CD-6DC5-44C2-83BB-8F2B8AB82E1C}" srcOrd="0" destOrd="0" presId="urn:microsoft.com/office/officeart/2005/8/layout/venn3"/>
    <dgm:cxn modelId="{42A17FAB-A728-444F-B893-71BD93D73C2E}" type="presOf" srcId="{E03A7CC6-9BCD-46C4-AA89-B0C227DDF4DD}" destId="{59E00C99-790D-4E6B-BE26-2F0E8F9834A6}" srcOrd="0" destOrd="0" presId="urn:microsoft.com/office/officeart/2005/8/layout/venn3"/>
    <dgm:cxn modelId="{63DF199E-F7D3-45AF-9552-05202095F369}" type="presOf" srcId="{0E2755DD-CC1D-4BA5-8264-B9060BC03DF7}" destId="{37B1B12C-C3A7-43FB-B932-85AEA75806D0}" srcOrd="0" destOrd="0" presId="urn:microsoft.com/office/officeart/2005/8/layout/venn3"/>
    <dgm:cxn modelId="{1BE7C106-9CFE-4E09-B9B3-E853FA9C62A2}" type="presParOf" srcId="{5E16DD10-B4B9-4CAA-A8B6-A92D97483B4B}" destId="{37B1B12C-C3A7-43FB-B932-85AEA75806D0}" srcOrd="0" destOrd="0" presId="urn:microsoft.com/office/officeart/2005/8/layout/venn3"/>
    <dgm:cxn modelId="{7857B44D-93B8-4D2B-976D-CA9739129587}" type="presParOf" srcId="{5E16DD10-B4B9-4CAA-A8B6-A92D97483B4B}" destId="{B30D66D8-B83F-4B7E-9773-953B60387C15}" srcOrd="1" destOrd="0" presId="urn:microsoft.com/office/officeart/2005/8/layout/venn3"/>
    <dgm:cxn modelId="{4F19D1C1-BA4A-4BDE-9741-136569ACBC8F}" type="presParOf" srcId="{5E16DD10-B4B9-4CAA-A8B6-A92D97483B4B}" destId="{59E00C99-790D-4E6B-BE26-2F0E8F9834A6}" srcOrd="2" destOrd="0" presId="urn:microsoft.com/office/officeart/2005/8/layout/venn3"/>
    <dgm:cxn modelId="{E24BF72A-91A8-41BC-A67A-08B8153E7EF7}" type="presParOf" srcId="{5E16DD10-B4B9-4CAA-A8B6-A92D97483B4B}" destId="{89FFC413-B5BB-4BDE-9224-0BEADF498C5F}" srcOrd="3" destOrd="0" presId="urn:microsoft.com/office/officeart/2005/8/layout/venn3"/>
    <dgm:cxn modelId="{67A3457C-BCB9-4CE3-9E61-11096A855081}" type="presParOf" srcId="{5E16DD10-B4B9-4CAA-A8B6-A92D97483B4B}" destId="{241B4BDA-4B99-4070-AB5F-A35A3CBF25BC}" srcOrd="4" destOrd="0" presId="urn:microsoft.com/office/officeart/2005/8/layout/venn3"/>
    <dgm:cxn modelId="{3101443F-578F-4C77-BAB4-CBC6B917AFDC}" type="presParOf" srcId="{5E16DD10-B4B9-4CAA-A8B6-A92D97483B4B}" destId="{FD49BA73-EB84-4A74-89EF-BD3FE814E5A5}" srcOrd="5" destOrd="0" presId="urn:microsoft.com/office/officeart/2005/8/layout/venn3"/>
    <dgm:cxn modelId="{2F687EAA-B6A8-4298-AE29-51DD2A0ADA58}" type="presParOf" srcId="{5E16DD10-B4B9-4CAA-A8B6-A92D97483B4B}" destId="{A54F58CD-6DC5-44C2-83BB-8F2B8AB82E1C}"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87377C-6D22-49C1-8A97-E3CA8B64E62B}" type="doc">
      <dgm:prSet loTypeId="urn:microsoft.com/office/officeart/2005/8/layout/gear1" loCatId="relationship" qsTypeId="urn:microsoft.com/office/officeart/2005/8/quickstyle/simple5" qsCatId="simple" csTypeId="urn:microsoft.com/office/officeart/2005/8/colors/colorful4" csCatId="colorful" phldr="1"/>
      <dgm:spPr/>
      <dgm:t>
        <a:bodyPr/>
        <a:lstStyle/>
        <a:p>
          <a:endParaRPr lang="es-MX"/>
        </a:p>
      </dgm:t>
    </dgm:pt>
    <dgm:pt modelId="{0E2755DD-CC1D-4BA5-8264-B9060BC03DF7}">
      <dgm:prSet custT="1"/>
      <dgm:spPr>
        <a:solidFill>
          <a:srgbClr val="97E072"/>
        </a:solidFill>
      </dgm:spPr>
      <dgm:t>
        <a:bodyPr/>
        <a:lstStyle/>
        <a:p>
          <a:r>
            <a:rPr lang="es-ES" sz="1600" b="1" dirty="0" smtClean="0">
              <a:solidFill>
                <a:schemeClr val="tx1"/>
              </a:solidFill>
            </a:rPr>
            <a:t>NOM-044-SEMARNAT, </a:t>
          </a:r>
          <a:r>
            <a:rPr lang="es-ES" sz="1600" b="0" dirty="0" smtClean="0">
              <a:solidFill>
                <a:schemeClr val="tx1"/>
              </a:solidFill>
            </a:rPr>
            <a:t>Límites máximos  en hidrocarburos totales, hidrocarburos no metano, monóxido de carbono, óxidos de nitrógeno y otras partículas</a:t>
          </a:r>
          <a:endParaRPr lang="es-MX" sz="1600" b="0" dirty="0" smtClean="0">
            <a:solidFill>
              <a:schemeClr val="tx1"/>
            </a:solidFill>
          </a:endParaRPr>
        </a:p>
      </dgm:t>
    </dgm:pt>
    <dgm:pt modelId="{6468B8CA-41E6-4C9B-B2D8-206BD5168B2C}" type="parTrans" cxnId="{D8BB1A97-383C-4EA4-BA8D-01B6895E65ED}">
      <dgm:prSet/>
      <dgm:spPr/>
      <dgm:t>
        <a:bodyPr/>
        <a:lstStyle/>
        <a:p>
          <a:endParaRPr lang="es-MX"/>
        </a:p>
      </dgm:t>
    </dgm:pt>
    <dgm:pt modelId="{901C0B1E-E183-43D7-A005-C194A2E91584}" type="sibTrans" cxnId="{D8BB1A97-383C-4EA4-BA8D-01B6895E65ED}">
      <dgm:prSet/>
      <dgm:spPr>
        <a:solidFill>
          <a:srgbClr val="97E072"/>
        </a:solidFill>
      </dgm:spPr>
      <dgm:t>
        <a:bodyPr/>
        <a:lstStyle/>
        <a:p>
          <a:endParaRPr lang="es-MX"/>
        </a:p>
      </dgm:t>
    </dgm:pt>
    <dgm:pt modelId="{2B6AA0AA-FBA1-41A1-A229-246B6CAF9FF4}" type="pres">
      <dgm:prSet presAssocID="{5587377C-6D22-49C1-8A97-E3CA8B64E62B}" presName="composite" presStyleCnt="0">
        <dgm:presLayoutVars>
          <dgm:chMax val="3"/>
          <dgm:animLvl val="lvl"/>
          <dgm:resizeHandles val="exact"/>
        </dgm:presLayoutVars>
      </dgm:prSet>
      <dgm:spPr/>
      <dgm:t>
        <a:bodyPr/>
        <a:lstStyle/>
        <a:p>
          <a:endParaRPr lang="es-MX"/>
        </a:p>
      </dgm:t>
    </dgm:pt>
    <dgm:pt modelId="{E58C691E-F001-473C-BC49-C667BD07253B}" type="pres">
      <dgm:prSet presAssocID="{0E2755DD-CC1D-4BA5-8264-B9060BC03DF7}" presName="gear1" presStyleLbl="node1" presStyleIdx="0" presStyleCnt="1">
        <dgm:presLayoutVars>
          <dgm:chMax val="1"/>
          <dgm:bulletEnabled val="1"/>
        </dgm:presLayoutVars>
      </dgm:prSet>
      <dgm:spPr/>
      <dgm:t>
        <a:bodyPr/>
        <a:lstStyle/>
        <a:p>
          <a:endParaRPr lang="es-MX"/>
        </a:p>
      </dgm:t>
    </dgm:pt>
    <dgm:pt modelId="{04737DB4-DF4B-4DD0-853C-EB89447FF8B0}" type="pres">
      <dgm:prSet presAssocID="{0E2755DD-CC1D-4BA5-8264-B9060BC03DF7}" presName="gear1srcNode" presStyleLbl="node1" presStyleIdx="0" presStyleCnt="1"/>
      <dgm:spPr/>
      <dgm:t>
        <a:bodyPr/>
        <a:lstStyle/>
        <a:p>
          <a:endParaRPr lang="es-MX"/>
        </a:p>
      </dgm:t>
    </dgm:pt>
    <dgm:pt modelId="{F222E6D1-A876-4F7A-9D4B-EE1B75D32D80}" type="pres">
      <dgm:prSet presAssocID="{0E2755DD-CC1D-4BA5-8264-B9060BC03DF7}" presName="gear1dstNode" presStyleLbl="node1" presStyleIdx="0" presStyleCnt="1"/>
      <dgm:spPr/>
      <dgm:t>
        <a:bodyPr/>
        <a:lstStyle/>
        <a:p>
          <a:endParaRPr lang="es-MX"/>
        </a:p>
      </dgm:t>
    </dgm:pt>
    <dgm:pt modelId="{32A6B3E2-D16B-424B-9B6E-7BBD802F3394}" type="pres">
      <dgm:prSet presAssocID="{901C0B1E-E183-43D7-A005-C194A2E91584}" presName="connector1" presStyleLbl="sibTrans2D1" presStyleIdx="0" presStyleCnt="1"/>
      <dgm:spPr/>
      <dgm:t>
        <a:bodyPr/>
        <a:lstStyle/>
        <a:p>
          <a:endParaRPr lang="es-MX"/>
        </a:p>
      </dgm:t>
    </dgm:pt>
  </dgm:ptLst>
  <dgm:cxnLst>
    <dgm:cxn modelId="{77C6D052-55CF-4981-8B84-9BB0553690B4}" type="presOf" srcId="{5587377C-6D22-49C1-8A97-E3CA8B64E62B}" destId="{2B6AA0AA-FBA1-41A1-A229-246B6CAF9FF4}" srcOrd="0" destOrd="0" presId="urn:microsoft.com/office/officeart/2005/8/layout/gear1"/>
    <dgm:cxn modelId="{97461051-ECE9-4B08-AEEC-C2D0F78E05EA}" type="presOf" srcId="{0E2755DD-CC1D-4BA5-8264-B9060BC03DF7}" destId="{04737DB4-DF4B-4DD0-853C-EB89447FF8B0}" srcOrd="1" destOrd="0" presId="urn:microsoft.com/office/officeart/2005/8/layout/gear1"/>
    <dgm:cxn modelId="{EE7EDE44-890C-4402-9F06-12C6B4448F76}" type="presOf" srcId="{0E2755DD-CC1D-4BA5-8264-B9060BC03DF7}" destId="{E58C691E-F001-473C-BC49-C667BD07253B}" srcOrd="0" destOrd="0" presId="urn:microsoft.com/office/officeart/2005/8/layout/gear1"/>
    <dgm:cxn modelId="{1C765008-7C57-485A-9043-8C49974FA0DA}" type="presOf" srcId="{0E2755DD-CC1D-4BA5-8264-B9060BC03DF7}" destId="{F222E6D1-A876-4F7A-9D4B-EE1B75D32D80}" srcOrd="2" destOrd="0" presId="urn:microsoft.com/office/officeart/2005/8/layout/gear1"/>
    <dgm:cxn modelId="{D8BB1A97-383C-4EA4-BA8D-01B6895E65ED}" srcId="{5587377C-6D22-49C1-8A97-E3CA8B64E62B}" destId="{0E2755DD-CC1D-4BA5-8264-B9060BC03DF7}" srcOrd="0" destOrd="0" parTransId="{6468B8CA-41E6-4C9B-B2D8-206BD5168B2C}" sibTransId="{901C0B1E-E183-43D7-A005-C194A2E91584}"/>
    <dgm:cxn modelId="{1C48A649-D79B-4C60-9B06-C45470B0F931}" type="presOf" srcId="{901C0B1E-E183-43D7-A005-C194A2E91584}" destId="{32A6B3E2-D16B-424B-9B6E-7BBD802F3394}" srcOrd="0" destOrd="0" presId="urn:microsoft.com/office/officeart/2005/8/layout/gear1"/>
    <dgm:cxn modelId="{40389F03-8709-4E50-8D34-873DC84F13E1}" type="presParOf" srcId="{2B6AA0AA-FBA1-41A1-A229-246B6CAF9FF4}" destId="{E58C691E-F001-473C-BC49-C667BD07253B}" srcOrd="0" destOrd="0" presId="urn:microsoft.com/office/officeart/2005/8/layout/gear1"/>
    <dgm:cxn modelId="{211C2D6E-6A4B-4D7E-AD8C-3260BD1EE180}" type="presParOf" srcId="{2B6AA0AA-FBA1-41A1-A229-246B6CAF9FF4}" destId="{04737DB4-DF4B-4DD0-853C-EB89447FF8B0}" srcOrd="1" destOrd="0" presId="urn:microsoft.com/office/officeart/2005/8/layout/gear1"/>
    <dgm:cxn modelId="{173514EA-F9D9-4852-B341-6376D5C1758F}" type="presParOf" srcId="{2B6AA0AA-FBA1-41A1-A229-246B6CAF9FF4}" destId="{F222E6D1-A876-4F7A-9D4B-EE1B75D32D80}" srcOrd="2" destOrd="0" presId="urn:microsoft.com/office/officeart/2005/8/layout/gear1"/>
    <dgm:cxn modelId="{022D9DF9-61A2-4B95-B59A-D402B49ED7AF}" type="presParOf" srcId="{2B6AA0AA-FBA1-41A1-A229-246B6CAF9FF4}" destId="{32A6B3E2-D16B-424B-9B6E-7BBD802F3394}" srcOrd="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87377C-6D22-49C1-8A97-E3CA8B64E62B}" type="doc">
      <dgm:prSet loTypeId="urn:microsoft.com/office/officeart/2009/3/layout/CircleRelationship" loCatId="relationship" qsTypeId="urn:microsoft.com/office/officeart/2005/8/quickstyle/simple5" qsCatId="simple" csTypeId="urn:microsoft.com/office/officeart/2005/8/colors/colorful4" csCatId="colorful" phldr="1"/>
      <dgm:spPr/>
      <dgm:t>
        <a:bodyPr/>
        <a:lstStyle/>
        <a:p>
          <a:endParaRPr lang="es-MX"/>
        </a:p>
      </dgm:t>
    </dgm:pt>
    <dgm:pt modelId="{E03A7CC6-9BCD-46C4-AA89-B0C227DDF4DD}">
      <dgm:prSet custT="1"/>
      <dgm:spPr/>
      <dgm:t>
        <a:bodyPr/>
        <a:lstStyle/>
        <a:p>
          <a:endParaRPr lang="es-MX" sz="1800" b="1" dirty="0" smtClean="0"/>
        </a:p>
        <a:p>
          <a:endParaRPr lang="es-ES" sz="1800" b="1" dirty="0" smtClean="0"/>
        </a:p>
        <a:p>
          <a:r>
            <a:rPr lang="es-ES" sz="1800" b="1" dirty="0" smtClean="0"/>
            <a:t>NOM-042-SEMARNAT, </a:t>
          </a:r>
        </a:p>
        <a:p>
          <a:r>
            <a:rPr lang="es-ES" sz="1800" b="0" dirty="0" smtClean="0"/>
            <a:t>Límites máximos en hidrocarburos totales, monóxido de carbono, óxidos de nitrógeno y otras partículas</a:t>
          </a:r>
          <a:endParaRPr lang="es-MX" sz="1800" b="0" dirty="0" smtClean="0"/>
        </a:p>
        <a:p>
          <a:endParaRPr lang="es-MX" sz="1200" b="1" baseline="0" dirty="0" smtClean="0"/>
        </a:p>
      </dgm:t>
    </dgm:pt>
    <dgm:pt modelId="{89E25D3A-DCD5-45C2-9358-2D3C5CFE3E73}" type="parTrans" cxnId="{F1886187-4382-42B8-90DF-436397C9BAE7}">
      <dgm:prSet/>
      <dgm:spPr/>
      <dgm:t>
        <a:bodyPr/>
        <a:lstStyle/>
        <a:p>
          <a:endParaRPr lang="es-MX"/>
        </a:p>
      </dgm:t>
    </dgm:pt>
    <dgm:pt modelId="{AF8B2E08-16EA-4351-871E-8825CE39A4B7}" type="sibTrans" cxnId="{F1886187-4382-42B8-90DF-436397C9BAE7}">
      <dgm:prSet/>
      <dgm:spPr/>
      <dgm:t>
        <a:bodyPr/>
        <a:lstStyle/>
        <a:p>
          <a:endParaRPr lang="es-MX"/>
        </a:p>
      </dgm:t>
    </dgm:pt>
    <dgm:pt modelId="{AB663050-B686-4374-8587-9B79F828E107}">
      <dgm:prSet/>
      <dgm:spPr/>
      <dgm:t>
        <a:bodyPr/>
        <a:lstStyle/>
        <a:p>
          <a:endParaRPr lang="es-MX"/>
        </a:p>
      </dgm:t>
    </dgm:pt>
    <dgm:pt modelId="{4A510FF0-E76D-4D40-A927-334B40FA2C3B}" type="parTrans" cxnId="{7AF780A8-6E50-4C72-9EAD-0922D9AA553D}">
      <dgm:prSet/>
      <dgm:spPr/>
      <dgm:t>
        <a:bodyPr/>
        <a:lstStyle/>
        <a:p>
          <a:endParaRPr lang="es-MX"/>
        </a:p>
      </dgm:t>
    </dgm:pt>
    <dgm:pt modelId="{03683258-2047-4F63-8930-BDF9018FE014}" type="sibTrans" cxnId="{7AF780A8-6E50-4C72-9EAD-0922D9AA553D}">
      <dgm:prSet/>
      <dgm:spPr/>
      <dgm:t>
        <a:bodyPr/>
        <a:lstStyle/>
        <a:p>
          <a:endParaRPr lang="es-MX"/>
        </a:p>
      </dgm:t>
    </dgm:pt>
    <dgm:pt modelId="{74294DF2-2968-4AD1-8A01-F70537DAD562}">
      <dgm:prSet/>
      <dgm:spPr/>
      <dgm:t>
        <a:bodyPr/>
        <a:lstStyle/>
        <a:p>
          <a:endParaRPr lang="es-MX"/>
        </a:p>
      </dgm:t>
    </dgm:pt>
    <dgm:pt modelId="{3A22FFB1-5882-4423-A6CB-029113115161}" type="parTrans" cxnId="{030D6C1E-11D3-463B-BFA1-64880908B053}">
      <dgm:prSet/>
      <dgm:spPr/>
      <dgm:t>
        <a:bodyPr/>
        <a:lstStyle/>
        <a:p>
          <a:endParaRPr lang="es-MX"/>
        </a:p>
      </dgm:t>
    </dgm:pt>
    <dgm:pt modelId="{B5BECC0B-1E34-4B9E-B37F-0F7402BBD466}" type="sibTrans" cxnId="{030D6C1E-11D3-463B-BFA1-64880908B053}">
      <dgm:prSet/>
      <dgm:spPr/>
      <dgm:t>
        <a:bodyPr/>
        <a:lstStyle/>
        <a:p>
          <a:endParaRPr lang="es-MX"/>
        </a:p>
      </dgm:t>
    </dgm:pt>
    <dgm:pt modelId="{1F39E35B-5D74-474A-95CE-A2932AF2595D}">
      <dgm:prSet/>
      <dgm:spPr/>
      <dgm:t>
        <a:bodyPr/>
        <a:lstStyle/>
        <a:p>
          <a:endParaRPr lang="es-MX"/>
        </a:p>
      </dgm:t>
    </dgm:pt>
    <dgm:pt modelId="{85C6BDCD-6990-43F9-B40F-CCB4C9A9A068}" type="parTrans" cxnId="{60D5EED5-1793-4BE2-9665-38397F308D03}">
      <dgm:prSet/>
      <dgm:spPr/>
      <dgm:t>
        <a:bodyPr/>
        <a:lstStyle/>
        <a:p>
          <a:endParaRPr lang="es-MX"/>
        </a:p>
      </dgm:t>
    </dgm:pt>
    <dgm:pt modelId="{31700E08-62F2-4E12-8280-96B50ADA8FE1}" type="sibTrans" cxnId="{60D5EED5-1793-4BE2-9665-38397F308D03}">
      <dgm:prSet/>
      <dgm:spPr/>
      <dgm:t>
        <a:bodyPr/>
        <a:lstStyle/>
        <a:p>
          <a:endParaRPr lang="es-MX"/>
        </a:p>
      </dgm:t>
    </dgm:pt>
    <dgm:pt modelId="{B4062878-CD9C-41CD-BE01-D17D18A875F1}" type="pres">
      <dgm:prSet presAssocID="{5587377C-6D22-49C1-8A97-E3CA8B64E62B}" presName="Name0" presStyleCnt="0">
        <dgm:presLayoutVars>
          <dgm:chMax val="1"/>
          <dgm:chPref val="1"/>
        </dgm:presLayoutVars>
      </dgm:prSet>
      <dgm:spPr/>
      <dgm:t>
        <a:bodyPr/>
        <a:lstStyle/>
        <a:p>
          <a:endParaRPr lang="es-MX"/>
        </a:p>
      </dgm:t>
    </dgm:pt>
    <dgm:pt modelId="{5A9592D6-FDEC-4CA1-9B8B-96A50894A96B}" type="pres">
      <dgm:prSet presAssocID="{E03A7CC6-9BCD-46C4-AA89-B0C227DDF4DD}" presName="Parent" presStyleLbl="node0" presStyleIdx="0" presStyleCnt="1">
        <dgm:presLayoutVars>
          <dgm:chMax val="5"/>
          <dgm:chPref val="5"/>
        </dgm:presLayoutVars>
      </dgm:prSet>
      <dgm:spPr/>
      <dgm:t>
        <a:bodyPr/>
        <a:lstStyle/>
        <a:p>
          <a:endParaRPr lang="es-MX"/>
        </a:p>
      </dgm:t>
    </dgm:pt>
    <dgm:pt modelId="{F5E74F5A-8617-4023-8BEB-23955DC5A130}" type="pres">
      <dgm:prSet presAssocID="{E03A7CC6-9BCD-46C4-AA89-B0C227DDF4DD}" presName="Accent1" presStyleLbl="node1" presStyleIdx="0" presStyleCnt="6"/>
      <dgm:spPr/>
    </dgm:pt>
    <dgm:pt modelId="{81CDDB9A-FA04-4526-8725-E69CC55E95E7}" type="pres">
      <dgm:prSet presAssocID="{E03A7CC6-9BCD-46C4-AA89-B0C227DDF4DD}" presName="Accent2" presStyleLbl="node1" presStyleIdx="1" presStyleCnt="6"/>
      <dgm:spPr/>
    </dgm:pt>
    <dgm:pt modelId="{D02193AE-0204-4B8D-A262-192E59211317}" type="pres">
      <dgm:prSet presAssocID="{E03A7CC6-9BCD-46C4-AA89-B0C227DDF4DD}" presName="Accent3" presStyleLbl="node1" presStyleIdx="2" presStyleCnt="6"/>
      <dgm:spPr/>
    </dgm:pt>
    <dgm:pt modelId="{4B779858-F866-474D-8E85-BBEBCD7A78C0}" type="pres">
      <dgm:prSet presAssocID="{E03A7CC6-9BCD-46C4-AA89-B0C227DDF4DD}" presName="Accent4" presStyleLbl="node1" presStyleIdx="3" presStyleCnt="6"/>
      <dgm:spPr/>
    </dgm:pt>
    <dgm:pt modelId="{FB79666D-7C3B-4D78-96C5-645E0C45DAE5}" type="pres">
      <dgm:prSet presAssocID="{E03A7CC6-9BCD-46C4-AA89-B0C227DDF4DD}" presName="Accent5" presStyleLbl="node1" presStyleIdx="4" presStyleCnt="6"/>
      <dgm:spPr/>
    </dgm:pt>
    <dgm:pt modelId="{2FF261FC-7278-454D-BAED-9BE9B76C6F1A}" type="pres">
      <dgm:prSet presAssocID="{E03A7CC6-9BCD-46C4-AA89-B0C227DDF4DD}" presName="Accent6" presStyleLbl="node1" presStyleIdx="5" presStyleCnt="6"/>
      <dgm:spPr/>
    </dgm:pt>
  </dgm:ptLst>
  <dgm:cxnLst>
    <dgm:cxn modelId="{60D5EED5-1793-4BE2-9665-38397F308D03}" srcId="{5587377C-6D22-49C1-8A97-E3CA8B64E62B}" destId="{1F39E35B-5D74-474A-95CE-A2932AF2595D}" srcOrd="3" destOrd="0" parTransId="{85C6BDCD-6990-43F9-B40F-CCB4C9A9A068}" sibTransId="{31700E08-62F2-4E12-8280-96B50ADA8FE1}"/>
    <dgm:cxn modelId="{F1886187-4382-42B8-90DF-436397C9BAE7}" srcId="{5587377C-6D22-49C1-8A97-E3CA8B64E62B}" destId="{E03A7CC6-9BCD-46C4-AA89-B0C227DDF4DD}" srcOrd="0" destOrd="0" parTransId="{89E25D3A-DCD5-45C2-9358-2D3C5CFE3E73}" sibTransId="{AF8B2E08-16EA-4351-871E-8825CE39A4B7}"/>
    <dgm:cxn modelId="{A07F823B-95CA-4D37-8CBC-1741732A5D4B}" type="presOf" srcId="{5587377C-6D22-49C1-8A97-E3CA8B64E62B}" destId="{B4062878-CD9C-41CD-BE01-D17D18A875F1}" srcOrd="0" destOrd="0" presId="urn:microsoft.com/office/officeart/2009/3/layout/CircleRelationship"/>
    <dgm:cxn modelId="{030D6C1E-11D3-463B-BFA1-64880908B053}" srcId="{5587377C-6D22-49C1-8A97-E3CA8B64E62B}" destId="{74294DF2-2968-4AD1-8A01-F70537DAD562}" srcOrd="1" destOrd="0" parTransId="{3A22FFB1-5882-4423-A6CB-029113115161}" sibTransId="{B5BECC0B-1E34-4B9E-B37F-0F7402BBD466}"/>
    <dgm:cxn modelId="{7AF780A8-6E50-4C72-9EAD-0922D9AA553D}" srcId="{5587377C-6D22-49C1-8A97-E3CA8B64E62B}" destId="{AB663050-B686-4374-8587-9B79F828E107}" srcOrd="2" destOrd="0" parTransId="{4A510FF0-E76D-4D40-A927-334B40FA2C3B}" sibTransId="{03683258-2047-4F63-8930-BDF9018FE014}"/>
    <dgm:cxn modelId="{6FA47E31-8D82-4684-9945-60C09E2270F7}" type="presOf" srcId="{E03A7CC6-9BCD-46C4-AA89-B0C227DDF4DD}" destId="{5A9592D6-FDEC-4CA1-9B8B-96A50894A96B}" srcOrd="0" destOrd="0" presId="urn:microsoft.com/office/officeart/2009/3/layout/CircleRelationship"/>
    <dgm:cxn modelId="{D0F276C6-6EBB-4893-B32D-1113C9B9248D}" type="presParOf" srcId="{B4062878-CD9C-41CD-BE01-D17D18A875F1}" destId="{5A9592D6-FDEC-4CA1-9B8B-96A50894A96B}" srcOrd="0" destOrd="0" presId="urn:microsoft.com/office/officeart/2009/3/layout/CircleRelationship"/>
    <dgm:cxn modelId="{F886BF4D-8F1F-43AB-AC5B-BA5DE814B0CE}" type="presParOf" srcId="{B4062878-CD9C-41CD-BE01-D17D18A875F1}" destId="{F5E74F5A-8617-4023-8BEB-23955DC5A130}" srcOrd="1" destOrd="0" presId="urn:microsoft.com/office/officeart/2009/3/layout/CircleRelationship"/>
    <dgm:cxn modelId="{87E8F52D-A1C3-475D-AF8A-F4A9A1B73329}" type="presParOf" srcId="{B4062878-CD9C-41CD-BE01-D17D18A875F1}" destId="{81CDDB9A-FA04-4526-8725-E69CC55E95E7}" srcOrd="2" destOrd="0" presId="urn:microsoft.com/office/officeart/2009/3/layout/CircleRelationship"/>
    <dgm:cxn modelId="{5A33E2B6-0FC3-470C-8758-D82AA51A24C8}" type="presParOf" srcId="{B4062878-CD9C-41CD-BE01-D17D18A875F1}" destId="{D02193AE-0204-4B8D-A262-192E59211317}" srcOrd="3" destOrd="0" presId="urn:microsoft.com/office/officeart/2009/3/layout/CircleRelationship"/>
    <dgm:cxn modelId="{61A357B5-81CC-4CDF-A20D-076F8DA6CA61}" type="presParOf" srcId="{B4062878-CD9C-41CD-BE01-D17D18A875F1}" destId="{4B779858-F866-474D-8E85-BBEBCD7A78C0}" srcOrd="4" destOrd="0" presId="urn:microsoft.com/office/officeart/2009/3/layout/CircleRelationship"/>
    <dgm:cxn modelId="{CAD96DA4-29D6-44E7-8E8E-214F48277ADE}" type="presParOf" srcId="{B4062878-CD9C-41CD-BE01-D17D18A875F1}" destId="{FB79666D-7C3B-4D78-96C5-645E0C45DAE5}" srcOrd="5" destOrd="0" presId="urn:microsoft.com/office/officeart/2009/3/layout/CircleRelationship"/>
    <dgm:cxn modelId="{5D1EE0F7-D6C8-4746-9319-B6FF9426D754}" type="presParOf" srcId="{B4062878-CD9C-41CD-BE01-D17D18A875F1}" destId="{2FF261FC-7278-454D-BAED-9BE9B76C6F1A}" srcOrd="6"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87377C-6D22-49C1-8A97-E3CA8B64E62B}" type="doc">
      <dgm:prSet loTypeId="urn:microsoft.com/office/officeart/2009/3/layout/CircleRelationship" loCatId="relationship" qsTypeId="urn:microsoft.com/office/officeart/2005/8/quickstyle/simple5" qsCatId="simple" csTypeId="urn:microsoft.com/office/officeart/2005/8/colors/colorful4" csCatId="colorful" phldr="1"/>
      <dgm:spPr/>
      <dgm:t>
        <a:bodyPr/>
        <a:lstStyle/>
        <a:p>
          <a:endParaRPr lang="es-MX"/>
        </a:p>
      </dgm:t>
    </dgm:pt>
    <dgm:pt modelId="{E03A7CC6-9BCD-46C4-AA89-B0C227DDF4DD}">
      <dgm:prSet custT="1"/>
      <dgm:spPr/>
      <dgm:t>
        <a:bodyPr/>
        <a:lstStyle/>
        <a:p>
          <a:endParaRPr lang="es-MX" sz="1800" b="1" dirty="0" smtClean="0"/>
        </a:p>
        <a:p>
          <a:r>
            <a:rPr lang="es-MX" sz="1800" b="1" dirty="0" smtClean="0"/>
            <a:t>NOM-163-SEMARNAT-ENER-SCFI</a:t>
          </a:r>
        </a:p>
        <a:p>
          <a:r>
            <a:rPr lang="es-ES" sz="1800" b="0" dirty="0" smtClean="0"/>
            <a:t> </a:t>
          </a:r>
          <a:r>
            <a:rPr lang="es-MX" sz="1800" b="0" dirty="0" smtClean="0"/>
            <a:t>(Límites máximos en </a:t>
          </a:r>
          <a:r>
            <a:rPr lang="es-ES" sz="1800" b="0" dirty="0" smtClean="0"/>
            <a:t>Bióxido de carbono)</a:t>
          </a:r>
        </a:p>
        <a:p>
          <a:endParaRPr lang="es-ES" sz="1200" b="1" dirty="0" smtClean="0"/>
        </a:p>
        <a:p>
          <a:r>
            <a:rPr lang="es-ES" sz="1200" b="1" baseline="0" dirty="0" smtClean="0"/>
            <a:t>CO2</a:t>
          </a:r>
          <a:endParaRPr lang="es-MX" sz="1200" b="1" baseline="0" dirty="0" smtClean="0"/>
        </a:p>
      </dgm:t>
    </dgm:pt>
    <dgm:pt modelId="{89E25D3A-DCD5-45C2-9358-2D3C5CFE3E73}" type="parTrans" cxnId="{F1886187-4382-42B8-90DF-436397C9BAE7}">
      <dgm:prSet/>
      <dgm:spPr/>
      <dgm:t>
        <a:bodyPr/>
        <a:lstStyle/>
        <a:p>
          <a:endParaRPr lang="es-MX"/>
        </a:p>
      </dgm:t>
    </dgm:pt>
    <dgm:pt modelId="{AF8B2E08-16EA-4351-871E-8825CE39A4B7}" type="sibTrans" cxnId="{F1886187-4382-42B8-90DF-436397C9BAE7}">
      <dgm:prSet/>
      <dgm:spPr/>
      <dgm:t>
        <a:bodyPr/>
        <a:lstStyle/>
        <a:p>
          <a:endParaRPr lang="es-MX"/>
        </a:p>
      </dgm:t>
    </dgm:pt>
    <dgm:pt modelId="{AB663050-B686-4374-8587-9B79F828E107}">
      <dgm:prSet/>
      <dgm:spPr/>
      <dgm:t>
        <a:bodyPr/>
        <a:lstStyle/>
        <a:p>
          <a:endParaRPr lang="es-MX"/>
        </a:p>
      </dgm:t>
    </dgm:pt>
    <dgm:pt modelId="{4A510FF0-E76D-4D40-A927-334B40FA2C3B}" type="parTrans" cxnId="{7AF780A8-6E50-4C72-9EAD-0922D9AA553D}">
      <dgm:prSet/>
      <dgm:spPr/>
      <dgm:t>
        <a:bodyPr/>
        <a:lstStyle/>
        <a:p>
          <a:endParaRPr lang="es-MX"/>
        </a:p>
      </dgm:t>
    </dgm:pt>
    <dgm:pt modelId="{03683258-2047-4F63-8930-BDF9018FE014}" type="sibTrans" cxnId="{7AF780A8-6E50-4C72-9EAD-0922D9AA553D}">
      <dgm:prSet/>
      <dgm:spPr/>
      <dgm:t>
        <a:bodyPr/>
        <a:lstStyle/>
        <a:p>
          <a:endParaRPr lang="es-MX"/>
        </a:p>
      </dgm:t>
    </dgm:pt>
    <dgm:pt modelId="{74294DF2-2968-4AD1-8A01-F70537DAD562}">
      <dgm:prSet/>
      <dgm:spPr/>
      <dgm:t>
        <a:bodyPr/>
        <a:lstStyle/>
        <a:p>
          <a:endParaRPr lang="es-MX"/>
        </a:p>
      </dgm:t>
    </dgm:pt>
    <dgm:pt modelId="{3A22FFB1-5882-4423-A6CB-029113115161}" type="parTrans" cxnId="{030D6C1E-11D3-463B-BFA1-64880908B053}">
      <dgm:prSet/>
      <dgm:spPr/>
      <dgm:t>
        <a:bodyPr/>
        <a:lstStyle/>
        <a:p>
          <a:endParaRPr lang="es-MX"/>
        </a:p>
      </dgm:t>
    </dgm:pt>
    <dgm:pt modelId="{B5BECC0B-1E34-4B9E-B37F-0F7402BBD466}" type="sibTrans" cxnId="{030D6C1E-11D3-463B-BFA1-64880908B053}">
      <dgm:prSet/>
      <dgm:spPr/>
      <dgm:t>
        <a:bodyPr/>
        <a:lstStyle/>
        <a:p>
          <a:endParaRPr lang="es-MX"/>
        </a:p>
      </dgm:t>
    </dgm:pt>
    <dgm:pt modelId="{1F39E35B-5D74-474A-95CE-A2932AF2595D}">
      <dgm:prSet/>
      <dgm:spPr/>
      <dgm:t>
        <a:bodyPr/>
        <a:lstStyle/>
        <a:p>
          <a:endParaRPr lang="es-MX"/>
        </a:p>
      </dgm:t>
    </dgm:pt>
    <dgm:pt modelId="{85C6BDCD-6990-43F9-B40F-CCB4C9A9A068}" type="parTrans" cxnId="{60D5EED5-1793-4BE2-9665-38397F308D03}">
      <dgm:prSet/>
      <dgm:spPr/>
      <dgm:t>
        <a:bodyPr/>
        <a:lstStyle/>
        <a:p>
          <a:endParaRPr lang="es-MX"/>
        </a:p>
      </dgm:t>
    </dgm:pt>
    <dgm:pt modelId="{31700E08-62F2-4E12-8280-96B50ADA8FE1}" type="sibTrans" cxnId="{60D5EED5-1793-4BE2-9665-38397F308D03}">
      <dgm:prSet/>
      <dgm:spPr/>
      <dgm:t>
        <a:bodyPr/>
        <a:lstStyle/>
        <a:p>
          <a:endParaRPr lang="es-MX"/>
        </a:p>
      </dgm:t>
    </dgm:pt>
    <dgm:pt modelId="{B4062878-CD9C-41CD-BE01-D17D18A875F1}" type="pres">
      <dgm:prSet presAssocID="{5587377C-6D22-49C1-8A97-E3CA8B64E62B}" presName="Name0" presStyleCnt="0">
        <dgm:presLayoutVars>
          <dgm:chMax val="1"/>
          <dgm:chPref val="1"/>
        </dgm:presLayoutVars>
      </dgm:prSet>
      <dgm:spPr/>
      <dgm:t>
        <a:bodyPr/>
        <a:lstStyle/>
        <a:p>
          <a:endParaRPr lang="es-MX"/>
        </a:p>
      </dgm:t>
    </dgm:pt>
    <dgm:pt modelId="{5A9592D6-FDEC-4CA1-9B8B-96A50894A96B}" type="pres">
      <dgm:prSet presAssocID="{E03A7CC6-9BCD-46C4-AA89-B0C227DDF4DD}" presName="Parent" presStyleLbl="node0" presStyleIdx="0" presStyleCnt="1">
        <dgm:presLayoutVars>
          <dgm:chMax val="5"/>
          <dgm:chPref val="5"/>
        </dgm:presLayoutVars>
      </dgm:prSet>
      <dgm:spPr/>
      <dgm:t>
        <a:bodyPr/>
        <a:lstStyle/>
        <a:p>
          <a:endParaRPr lang="es-MX"/>
        </a:p>
      </dgm:t>
    </dgm:pt>
    <dgm:pt modelId="{F5E74F5A-8617-4023-8BEB-23955DC5A130}" type="pres">
      <dgm:prSet presAssocID="{E03A7CC6-9BCD-46C4-AA89-B0C227DDF4DD}" presName="Accent1" presStyleLbl="node1" presStyleIdx="0" presStyleCnt="6"/>
      <dgm:spPr/>
    </dgm:pt>
    <dgm:pt modelId="{81CDDB9A-FA04-4526-8725-E69CC55E95E7}" type="pres">
      <dgm:prSet presAssocID="{E03A7CC6-9BCD-46C4-AA89-B0C227DDF4DD}" presName="Accent2" presStyleLbl="node1" presStyleIdx="1" presStyleCnt="6"/>
      <dgm:spPr/>
    </dgm:pt>
    <dgm:pt modelId="{D02193AE-0204-4B8D-A262-192E59211317}" type="pres">
      <dgm:prSet presAssocID="{E03A7CC6-9BCD-46C4-AA89-B0C227DDF4DD}" presName="Accent3" presStyleLbl="node1" presStyleIdx="2" presStyleCnt="6"/>
      <dgm:spPr/>
    </dgm:pt>
    <dgm:pt modelId="{4B779858-F866-474D-8E85-BBEBCD7A78C0}" type="pres">
      <dgm:prSet presAssocID="{E03A7CC6-9BCD-46C4-AA89-B0C227DDF4DD}" presName="Accent4" presStyleLbl="node1" presStyleIdx="3" presStyleCnt="6"/>
      <dgm:spPr/>
    </dgm:pt>
    <dgm:pt modelId="{FB79666D-7C3B-4D78-96C5-645E0C45DAE5}" type="pres">
      <dgm:prSet presAssocID="{E03A7CC6-9BCD-46C4-AA89-B0C227DDF4DD}" presName="Accent5" presStyleLbl="node1" presStyleIdx="4" presStyleCnt="6"/>
      <dgm:spPr/>
    </dgm:pt>
    <dgm:pt modelId="{2FF261FC-7278-454D-BAED-9BE9B76C6F1A}" type="pres">
      <dgm:prSet presAssocID="{E03A7CC6-9BCD-46C4-AA89-B0C227DDF4DD}" presName="Accent6" presStyleLbl="node1" presStyleIdx="5" presStyleCnt="6"/>
      <dgm:spPr/>
    </dgm:pt>
  </dgm:ptLst>
  <dgm:cxnLst>
    <dgm:cxn modelId="{60D5EED5-1793-4BE2-9665-38397F308D03}" srcId="{5587377C-6D22-49C1-8A97-E3CA8B64E62B}" destId="{1F39E35B-5D74-474A-95CE-A2932AF2595D}" srcOrd="3" destOrd="0" parTransId="{85C6BDCD-6990-43F9-B40F-CCB4C9A9A068}" sibTransId="{31700E08-62F2-4E12-8280-96B50ADA8FE1}"/>
    <dgm:cxn modelId="{9FDA1B9B-EE81-4A95-B018-75477A75F400}" type="presOf" srcId="{E03A7CC6-9BCD-46C4-AA89-B0C227DDF4DD}" destId="{5A9592D6-FDEC-4CA1-9B8B-96A50894A96B}" srcOrd="0" destOrd="0" presId="urn:microsoft.com/office/officeart/2009/3/layout/CircleRelationship"/>
    <dgm:cxn modelId="{F1886187-4382-42B8-90DF-436397C9BAE7}" srcId="{5587377C-6D22-49C1-8A97-E3CA8B64E62B}" destId="{E03A7CC6-9BCD-46C4-AA89-B0C227DDF4DD}" srcOrd="0" destOrd="0" parTransId="{89E25D3A-DCD5-45C2-9358-2D3C5CFE3E73}" sibTransId="{AF8B2E08-16EA-4351-871E-8825CE39A4B7}"/>
    <dgm:cxn modelId="{030D6C1E-11D3-463B-BFA1-64880908B053}" srcId="{5587377C-6D22-49C1-8A97-E3CA8B64E62B}" destId="{74294DF2-2968-4AD1-8A01-F70537DAD562}" srcOrd="1" destOrd="0" parTransId="{3A22FFB1-5882-4423-A6CB-029113115161}" sibTransId="{B5BECC0B-1E34-4B9E-B37F-0F7402BBD466}"/>
    <dgm:cxn modelId="{7AF780A8-6E50-4C72-9EAD-0922D9AA553D}" srcId="{5587377C-6D22-49C1-8A97-E3CA8B64E62B}" destId="{AB663050-B686-4374-8587-9B79F828E107}" srcOrd="2" destOrd="0" parTransId="{4A510FF0-E76D-4D40-A927-334B40FA2C3B}" sibTransId="{03683258-2047-4F63-8930-BDF9018FE014}"/>
    <dgm:cxn modelId="{060272DE-62F1-48BC-BC95-175252CF46F0}" type="presOf" srcId="{5587377C-6D22-49C1-8A97-E3CA8B64E62B}" destId="{B4062878-CD9C-41CD-BE01-D17D18A875F1}" srcOrd="0" destOrd="0" presId="urn:microsoft.com/office/officeart/2009/3/layout/CircleRelationship"/>
    <dgm:cxn modelId="{50047165-2594-4794-8492-CF1823E6CFE0}" type="presParOf" srcId="{B4062878-CD9C-41CD-BE01-D17D18A875F1}" destId="{5A9592D6-FDEC-4CA1-9B8B-96A50894A96B}" srcOrd="0" destOrd="0" presId="urn:microsoft.com/office/officeart/2009/3/layout/CircleRelationship"/>
    <dgm:cxn modelId="{80E8B5C6-E5F8-449E-B569-4698A445C4FC}" type="presParOf" srcId="{B4062878-CD9C-41CD-BE01-D17D18A875F1}" destId="{F5E74F5A-8617-4023-8BEB-23955DC5A130}" srcOrd="1" destOrd="0" presId="urn:microsoft.com/office/officeart/2009/3/layout/CircleRelationship"/>
    <dgm:cxn modelId="{6C3CCFCC-CA9B-45F0-BE17-D4EA2BE0F815}" type="presParOf" srcId="{B4062878-CD9C-41CD-BE01-D17D18A875F1}" destId="{81CDDB9A-FA04-4526-8725-E69CC55E95E7}" srcOrd="2" destOrd="0" presId="urn:microsoft.com/office/officeart/2009/3/layout/CircleRelationship"/>
    <dgm:cxn modelId="{61802F00-3620-423F-A50A-44895F2B2CE4}" type="presParOf" srcId="{B4062878-CD9C-41CD-BE01-D17D18A875F1}" destId="{D02193AE-0204-4B8D-A262-192E59211317}" srcOrd="3" destOrd="0" presId="urn:microsoft.com/office/officeart/2009/3/layout/CircleRelationship"/>
    <dgm:cxn modelId="{46969451-4DE3-4890-A55F-176D9DB56848}" type="presParOf" srcId="{B4062878-CD9C-41CD-BE01-D17D18A875F1}" destId="{4B779858-F866-474D-8E85-BBEBCD7A78C0}" srcOrd="4" destOrd="0" presId="urn:microsoft.com/office/officeart/2009/3/layout/CircleRelationship"/>
    <dgm:cxn modelId="{023B648A-CBA6-4641-BFFC-C9A1D9A1CE2C}" type="presParOf" srcId="{B4062878-CD9C-41CD-BE01-D17D18A875F1}" destId="{FB79666D-7C3B-4D78-96C5-645E0C45DAE5}" srcOrd="5" destOrd="0" presId="urn:microsoft.com/office/officeart/2009/3/layout/CircleRelationship"/>
    <dgm:cxn modelId="{B03768A2-1DB0-441C-8612-01BCCEC4F306}" type="presParOf" srcId="{B4062878-CD9C-41CD-BE01-D17D18A875F1}" destId="{2FF261FC-7278-454D-BAED-9BE9B76C6F1A}" srcOrd="6" destOrd="0" presId="urn:microsoft.com/office/officeart/2009/3/layout/CircleRelationshi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362D00-F660-4E48-8D99-67A7FB45034F}" type="doc">
      <dgm:prSet loTypeId="urn:microsoft.com/office/officeart/2005/8/layout/vList3" loCatId="list" qsTypeId="urn:microsoft.com/office/officeart/2005/8/quickstyle/simple1" qsCatId="simple" csTypeId="urn:microsoft.com/office/officeart/2005/8/colors/accent1_2" csCatId="accent1" phldr="1"/>
      <dgm:spPr/>
    </dgm:pt>
    <dgm:pt modelId="{769C4A91-5AE5-4381-B1D6-F41C43DF1C79}">
      <dgm:prSet phldrT="[Texto]" custT="1"/>
      <dgm:spPr/>
      <dgm:t>
        <a:bodyPr/>
        <a:lstStyle/>
        <a:p>
          <a:pPr algn="just"/>
          <a:r>
            <a:rPr lang="es-ES" sz="1800" b="0" i="0" dirty="0" smtClean="0">
              <a:latin typeface="Arial Narrow" panose="020B0606020202030204" pitchFamily="34" charset="0"/>
            </a:rPr>
            <a:t>Son tres los acuerdos de la ONU (1958, 1997 y 1998) que constituyen el marco legal que permite a los países miembros asistir a las sesiones WP.29 para establecer instrumentos normativos relativos a los vehículos de motor y equipo de vehículos de motor. </a:t>
          </a:r>
          <a:endParaRPr lang="es-MX" sz="2000" dirty="0">
            <a:latin typeface="Arial Narrow" panose="020B0606020202030204" pitchFamily="34" charset="0"/>
          </a:endParaRPr>
        </a:p>
      </dgm:t>
    </dgm:pt>
    <dgm:pt modelId="{49EF5688-E2AF-4036-9481-E56E73F6C690}" type="parTrans" cxnId="{7602CF25-FA81-427C-A4CA-E8EBF2D28D49}">
      <dgm:prSet/>
      <dgm:spPr/>
      <dgm:t>
        <a:bodyPr/>
        <a:lstStyle/>
        <a:p>
          <a:endParaRPr lang="es-MX"/>
        </a:p>
      </dgm:t>
    </dgm:pt>
    <dgm:pt modelId="{25D814FB-07D5-4B50-92E3-1431AD24186C}" type="sibTrans" cxnId="{7602CF25-FA81-427C-A4CA-E8EBF2D28D49}">
      <dgm:prSet/>
      <dgm:spPr/>
      <dgm:t>
        <a:bodyPr/>
        <a:lstStyle/>
        <a:p>
          <a:endParaRPr lang="es-MX"/>
        </a:p>
      </dgm:t>
    </dgm:pt>
    <dgm:pt modelId="{3CAB3E43-945A-418A-B84C-B61AFAD1F021}" type="pres">
      <dgm:prSet presAssocID="{09362D00-F660-4E48-8D99-67A7FB45034F}" presName="linearFlow" presStyleCnt="0">
        <dgm:presLayoutVars>
          <dgm:dir/>
          <dgm:resizeHandles val="exact"/>
        </dgm:presLayoutVars>
      </dgm:prSet>
      <dgm:spPr/>
    </dgm:pt>
    <dgm:pt modelId="{19844EB8-0237-4C73-9A25-D5EFA03EF337}" type="pres">
      <dgm:prSet presAssocID="{769C4A91-5AE5-4381-B1D6-F41C43DF1C79}" presName="composite" presStyleCnt="0"/>
      <dgm:spPr/>
    </dgm:pt>
    <dgm:pt modelId="{623ACB30-F5E9-48A6-837D-1359ABB309B2}" type="pres">
      <dgm:prSet presAssocID="{769C4A91-5AE5-4381-B1D6-F41C43DF1C79}" presName="imgShp" presStyleLbl="fgImgPlace1" presStyleIdx="0" presStyleCnt="1" custScaleX="111425" custLinFactNeighborX="-29175" custLinFactNeighborY="-849"/>
      <dgm:spPr>
        <a:blipFill rotWithShape="1">
          <a:blip xmlns:r="http://schemas.openxmlformats.org/officeDocument/2006/relationships" r:embed="rId1"/>
          <a:stretch>
            <a:fillRect/>
          </a:stretch>
        </a:blipFill>
      </dgm:spPr>
    </dgm:pt>
    <dgm:pt modelId="{1C6AB595-E786-4670-80D7-1646F0077A2F}" type="pres">
      <dgm:prSet presAssocID="{769C4A91-5AE5-4381-B1D6-F41C43DF1C79}" presName="txShp" presStyleLbl="node1" presStyleIdx="0" presStyleCnt="1" custScaleX="120701" custScaleY="117393">
        <dgm:presLayoutVars>
          <dgm:bulletEnabled val="1"/>
        </dgm:presLayoutVars>
      </dgm:prSet>
      <dgm:spPr/>
      <dgm:t>
        <a:bodyPr/>
        <a:lstStyle/>
        <a:p>
          <a:endParaRPr lang="es-MX"/>
        </a:p>
      </dgm:t>
    </dgm:pt>
  </dgm:ptLst>
  <dgm:cxnLst>
    <dgm:cxn modelId="{7602CF25-FA81-427C-A4CA-E8EBF2D28D49}" srcId="{09362D00-F660-4E48-8D99-67A7FB45034F}" destId="{769C4A91-5AE5-4381-B1D6-F41C43DF1C79}" srcOrd="0" destOrd="0" parTransId="{49EF5688-E2AF-4036-9481-E56E73F6C690}" sibTransId="{25D814FB-07D5-4B50-92E3-1431AD24186C}"/>
    <dgm:cxn modelId="{35513D0A-D9FF-44BE-97B4-2E494EBDBF38}" type="presOf" srcId="{09362D00-F660-4E48-8D99-67A7FB45034F}" destId="{3CAB3E43-945A-418A-B84C-B61AFAD1F021}" srcOrd="0" destOrd="0" presId="urn:microsoft.com/office/officeart/2005/8/layout/vList3"/>
    <dgm:cxn modelId="{D3353B07-19E8-4B71-B6B4-D2D6D7308839}" type="presOf" srcId="{769C4A91-5AE5-4381-B1D6-F41C43DF1C79}" destId="{1C6AB595-E786-4670-80D7-1646F0077A2F}" srcOrd="0" destOrd="0" presId="urn:microsoft.com/office/officeart/2005/8/layout/vList3"/>
    <dgm:cxn modelId="{19674540-3F4C-40BB-BA30-4238A925A436}" type="presParOf" srcId="{3CAB3E43-945A-418A-B84C-B61AFAD1F021}" destId="{19844EB8-0237-4C73-9A25-D5EFA03EF337}" srcOrd="0" destOrd="0" presId="urn:microsoft.com/office/officeart/2005/8/layout/vList3"/>
    <dgm:cxn modelId="{EF8531D5-5A4E-42B8-8F11-42DED88B1DCD}" type="presParOf" srcId="{19844EB8-0237-4C73-9A25-D5EFA03EF337}" destId="{623ACB30-F5E9-48A6-837D-1359ABB309B2}" srcOrd="0" destOrd="0" presId="urn:microsoft.com/office/officeart/2005/8/layout/vList3"/>
    <dgm:cxn modelId="{C7CBE1E6-FA89-4E38-951E-4B1F8A907BAB}" type="presParOf" srcId="{19844EB8-0237-4C73-9A25-D5EFA03EF337}" destId="{1C6AB595-E786-4670-80D7-1646F0077A2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87377C-6D22-49C1-8A97-E3CA8B64E62B}" type="doc">
      <dgm:prSet loTypeId="urn:microsoft.com/office/officeart/2005/8/layout/venn3" loCatId="relationship" qsTypeId="urn:microsoft.com/office/officeart/2005/8/quickstyle/simple5" qsCatId="simple" csTypeId="urn:microsoft.com/office/officeart/2005/8/colors/colorful4" csCatId="colorful" phldr="1"/>
      <dgm:spPr/>
      <dgm:t>
        <a:bodyPr/>
        <a:lstStyle/>
        <a:p>
          <a:endParaRPr lang="es-MX"/>
        </a:p>
      </dgm:t>
    </dgm:pt>
    <dgm:pt modelId="{B1D76B13-B043-4293-A4A3-4C63CFA1D931}">
      <dgm:prSet custT="1"/>
      <dgm:spPr/>
      <dgm:t>
        <a:bodyPr/>
        <a:lstStyle/>
        <a:p>
          <a:pPr algn="ctr"/>
          <a:endParaRPr lang="es-ES" sz="1800" b="1" dirty="0" smtClean="0"/>
        </a:p>
        <a:p>
          <a:pPr algn="ctr"/>
          <a:r>
            <a:rPr lang="es-ES" sz="1800" b="1" dirty="0" smtClean="0"/>
            <a:t>NMX-D-228-SCFI-2015, </a:t>
          </a:r>
          <a:r>
            <a:rPr lang="es-ES" sz="1800" b="0" dirty="0" smtClean="0"/>
            <a:t>Criterios para la revisión de las condiciones fisicomecánicas</a:t>
          </a:r>
        </a:p>
        <a:p>
          <a:pPr algn="ctr"/>
          <a:endParaRPr lang="es-ES" sz="2000" b="0" dirty="0" smtClean="0"/>
        </a:p>
      </dgm:t>
    </dgm:pt>
    <dgm:pt modelId="{CE02AB05-8C7F-40D2-9AA2-396CABFA20F8}" type="parTrans" cxnId="{19DD053A-88FC-450A-BABE-E37104D5EFFA}">
      <dgm:prSet/>
      <dgm:spPr/>
      <dgm:t>
        <a:bodyPr/>
        <a:lstStyle/>
        <a:p>
          <a:endParaRPr lang="es-MX"/>
        </a:p>
      </dgm:t>
    </dgm:pt>
    <dgm:pt modelId="{2A0522E0-E9BB-41BF-A51D-92AECA67E2C2}" type="sibTrans" cxnId="{19DD053A-88FC-450A-BABE-E37104D5EFFA}">
      <dgm:prSet/>
      <dgm:spPr/>
      <dgm:t>
        <a:bodyPr/>
        <a:lstStyle/>
        <a:p>
          <a:endParaRPr lang="es-MX"/>
        </a:p>
      </dgm:t>
    </dgm:pt>
    <dgm:pt modelId="{4E68503E-E563-4108-8A6A-C5432A41CE96}">
      <dgm:prSet phldrT="[Texto]" custT="1"/>
      <dgm:spPr/>
      <dgm:t>
        <a:bodyPr/>
        <a:lstStyle/>
        <a:p>
          <a:pPr marR="0" eaLnBrk="1" fontAlgn="auto" latinLnBrk="0" hangingPunct="1">
            <a:buClrTx/>
            <a:buSzTx/>
            <a:buFontTx/>
            <a:tabLst/>
            <a:defRPr/>
          </a:pPr>
          <a:endParaRPr lang="es-MX" sz="1800" b="1" dirty="0" smtClean="0"/>
        </a:p>
        <a:p>
          <a:pPr marR="0" eaLnBrk="1" fontAlgn="auto" latinLnBrk="0" hangingPunct="1">
            <a:buClrTx/>
            <a:buSzTx/>
            <a:buFontTx/>
            <a:tabLst/>
            <a:defRPr/>
          </a:pPr>
          <a:r>
            <a:rPr lang="es-MX" sz="1800" b="1" dirty="0" smtClean="0"/>
            <a:t>NOM-041-SEMARNAT, </a:t>
          </a:r>
          <a:r>
            <a:rPr lang="es-MX" sz="1800" b="0" dirty="0" smtClean="0"/>
            <a:t>Verificación vehicular</a:t>
          </a:r>
        </a:p>
        <a:p>
          <a:pPr marR="0" eaLnBrk="1" fontAlgn="auto" latinLnBrk="0" hangingPunct="1">
            <a:buClrTx/>
            <a:buSzTx/>
            <a:buFontTx/>
            <a:tabLst/>
            <a:defRPr/>
          </a:pPr>
          <a:endParaRPr lang="es-MX" sz="1600" b="0" dirty="0" smtClean="0"/>
        </a:p>
        <a:p>
          <a:endParaRPr lang="es-MX" sz="1600" dirty="0"/>
        </a:p>
      </dgm:t>
    </dgm:pt>
    <dgm:pt modelId="{F0B4EAA6-CDE2-4466-8FA1-44FC1C9E681A}" type="parTrans" cxnId="{F563331F-9176-44EE-B51E-ABD348A591BD}">
      <dgm:prSet/>
      <dgm:spPr/>
      <dgm:t>
        <a:bodyPr/>
        <a:lstStyle/>
        <a:p>
          <a:endParaRPr lang="es-MX"/>
        </a:p>
      </dgm:t>
    </dgm:pt>
    <dgm:pt modelId="{DF30677B-A472-4FB6-9B8C-C58DC39BC565}" type="sibTrans" cxnId="{F563331F-9176-44EE-B51E-ABD348A591BD}">
      <dgm:prSet/>
      <dgm:spPr/>
      <dgm:t>
        <a:bodyPr/>
        <a:lstStyle/>
        <a:p>
          <a:endParaRPr lang="es-MX"/>
        </a:p>
      </dgm:t>
    </dgm:pt>
    <dgm:pt modelId="{B326B8FF-2122-4C11-B578-56AF745847FA}">
      <dgm:prSet custT="1"/>
      <dgm:spPr/>
      <dgm:t>
        <a:bodyPr/>
        <a:lstStyle/>
        <a:p>
          <a:r>
            <a:rPr lang="es-ES" sz="1800" b="1" dirty="0" smtClean="0"/>
            <a:t>NOM-047-SEMARNAT, </a:t>
          </a:r>
          <a:r>
            <a:rPr lang="es-ES" sz="1800" b="0" dirty="0" smtClean="0"/>
            <a:t>Funcionamiento de centros y unidades de verificación vehicular</a:t>
          </a:r>
        </a:p>
      </dgm:t>
    </dgm:pt>
    <dgm:pt modelId="{8BAA8CEF-D4BF-4B30-8BA5-3F19E351AB5D}" type="parTrans" cxnId="{A7052DFA-5425-40E2-86E1-5D1AA5271E29}">
      <dgm:prSet/>
      <dgm:spPr/>
      <dgm:t>
        <a:bodyPr/>
        <a:lstStyle/>
        <a:p>
          <a:endParaRPr lang="es-MX"/>
        </a:p>
      </dgm:t>
    </dgm:pt>
    <dgm:pt modelId="{CB65B150-8FB8-4C93-85F4-4274A3EB02DE}" type="sibTrans" cxnId="{A7052DFA-5425-40E2-86E1-5D1AA5271E29}">
      <dgm:prSet/>
      <dgm:spPr/>
      <dgm:t>
        <a:bodyPr/>
        <a:lstStyle/>
        <a:p>
          <a:endParaRPr lang="es-MX"/>
        </a:p>
      </dgm:t>
    </dgm:pt>
    <dgm:pt modelId="{6FE267A8-814C-4F6C-95B0-5DA8893ED6F2}">
      <dgm:prSet custT="1"/>
      <dgm:spPr/>
      <dgm:t>
        <a:bodyPr/>
        <a:lstStyle/>
        <a:p>
          <a:r>
            <a:rPr lang="es-ES" sz="1800" b="1" dirty="0" smtClean="0">
              <a:latin typeface="+mn-lt"/>
            </a:rPr>
            <a:t>NOM-068-SCT2</a:t>
          </a:r>
          <a:r>
            <a:rPr lang="es-ES" sz="1800" dirty="0" smtClean="0">
              <a:latin typeface="+mn-lt"/>
            </a:rPr>
            <a:t>, Especificaciones físico-mecánicas de vehículos pesados </a:t>
          </a:r>
          <a:r>
            <a:rPr lang="es-ES" sz="1800" b="0" dirty="0" smtClean="0">
              <a:latin typeface="+mn-lt"/>
            </a:rPr>
            <a:t>que transitan </a:t>
          </a:r>
          <a:r>
            <a:rPr lang="es-ES" sz="1800" dirty="0" smtClean="0">
              <a:latin typeface="+mn-lt"/>
            </a:rPr>
            <a:t>en carreteras federales</a:t>
          </a:r>
          <a:endParaRPr lang="es-ES" sz="1800" dirty="0">
            <a:latin typeface="+mn-lt"/>
          </a:endParaRPr>
        </a:p>
      </dgm:t>
    </dgm:pt>
    <dgm:pt modelId="{1731E1C6-AAE0-48BC-A2DF-48256E681338}" type="parTrans" cxnId="{B8F0B744-8A3A-4E4C-B068-ED991280DE17}">
      <dgm:prSet/>
      <dgm:spPr/>
      <dgm:t>
        <a:bodyPr/>
        <a:lstStyle/>
        <a:p>
          <a:endParaRPr lang="es-MX"/>
        </a:p>
      </dgm:t>
    </dgm:pt>
    <dgm:pt modelId="{E9F0E412-8EE2-4EA5-A7FA-789B8A4B5126}" type="sibTrans" cxnId="{B8F0B744-8A3A-4E4C-B068-ED991280DE17}">
      <dgm:prSet/>
      <dgm:spPr/>
      <dgm:t>
        <a:bodyPr/>
        <a:lstStyle/>
        <a:p>
          <a:endParaRPr lang="es-MX"/>
        </a:p>
      </dgm:t>
    </dgm:pt>
    <dgm:pt modelId="{5E16DD10-B4B9-4CAA-A8B6-A92D97483B4B}" type="pres">
      <dgm:prSet presAssocID="{5587377C-6D22-49C1-8A97-E3CA8B64E62B}" presName="Name0" presStyleCnt="0">
        <dgm:presLayoutVars>
          <dgm:dir/>
          <dgm:resizeHandles val="exact"/>
        </dgm:presLayoutVars>
      </dgm:prSet>
      <dgm:spPr/>
      <dgm:t>
        <a:bodyPr/>
        <a:lstStyle/>
        <a:p>
          <a:endParaRPr lang="es-MX"/>
        </a:p>
      </dgm:t>
    </dgm:pt>
    <dgm:pt modelId="{D074D32C-35F0-4B2E-A05B-DBD2D99361F3}" type="pres">
      <dgm:prSet presAssocID="{4E68503E-E563-4108-8A6A-C5432A41CE96}" presName="Name5" presStyleLbl="vennNode1" presStyleIdx="0" presStyleCnt="4" custLinFactNeighborX="-34034" custLinFactNeighborY="-44">
        <dgm:presLayoutVars>
          <dgm:bulletEnabled val="1"/>
        </dgm:presLayoutVars>
      </dgm:prSet>
      <dgm:spPr/>
      <dgm:t>
        <a:bodyPr/>
        <a:lstStyle/>
        <a:p>
          <a:endParaRPr lang="es-MX"/>
        </a:p>
      </dgm:t>
    </dgm:pt>
    <dgm:pt modelId="{83BCBACB-AA80-4645-86DC-A0D4685F04CF}" type="pres">
      <dgm:prSet presAssocID="{DF30677B-A472-4FB6-9B8C-C58DC39BC565}" presName="space" presStyleCnt="0"/>
      <dgm:spPr/>
    </dgm:pt>
    <dgm:pt modelId="{ABB59B2E-3E36-4AAE-9D4F-F34DD4EE2993}" type="pres">
      <dgm:prSet presAssocID="{B326B8FF-2122-4C11-B578-56AF745847FA}" presName="Name5" presStyleLbl="vennNode1" presStyleIdx="1" presStyleCnt="4">
        <dgm:presLayoutVars>
          <dgm:bulletEnabled val="1"/>
        </dgm:presLayoutVars>
      </dgm:prSet>
      <dgm:spPr/>
      <dgm:t>
        <a:bodyPr/>
        <a:lstStyle/>
        <a:p>
          <a:endParaRPr lang="es-MX"/>
        </a:p>
      </dgm:t>
    </dgm:pt>
    <dgm:pt modelId="{27976664-02A9-4F27-A84A-3084D8C2BE52}" type="pres">
      <dgm:prSet presAssocID="{CB65B150-8FB8-4C93-85F4-4274A3EB02DE}" presName="space" presStyleCnt="0"/>
      <dgm:spPr/>
    </dgm:pt>
    <dgm:pt modelId="{87895E9F-461B-4729-A01B-C3ECBEC303A7}" type="pres">
      <dgm:prSet presAssocID="{6FE267A8-814C-4F6C-95B0-5DA8893ED6F2}" presName="Name5" presStyleLbl="vennNode1" presStyleIdx="2" presStyleCnt="4" custLinFactX="57205" custLinFactNeighborX="100000" custLinFactNeighborY="-4543">
        <dgm:presLayoutVars>
          <dgm:bulletEnabled val="1"/>
        </dgm:presLayoutVars>
      </dgm:prSet>
      <dgm:spPr/>
      <dgm:t>
        <a:bodyPr/>
        <a:lstStyle/>
        <a:p>
          <a:endParaRPr lang="es-MX"/>
        </a:p>
      </dgm:t>
    </dgm:pt>
    <dgm:pt modelId="{042700EB-BE88-4902-A913-9F828ED383AC}" type="pres">
      <dgm:prSet presAssocID="{E9F0E412-8EE2-4EA5-A7FA-789B8A4B5126}" presName="space" presStyleCnt="0"/>
      <dgm:spPr/>
    </dgm:pt>
    <dgm:pt modelId="{A54F58CD-6DC5-44C2-83BB-8F2B8AB82E1C}" type="pres">
      <dgm:prSet presAssocID="{B1D76B13-B043-4293-A4A3-4C63CFA1D931}" presName="Name5" presStyleLbl="vennNode1" presStyleIdx="3" presStyleCnt="4" custLinFactX="-61331" custLinFactNeighborX="-100000" custLinFactNeighborY="-3716">
        <dgm:presLayoutVars>
          <dgm:bulletEnabled val="1"/>
        </dgm:presLayoutVars>
      </dgm:prSet>
      <dgm:spPr/>
      <dgm:t>
        <a:bodyPr/>
        <a:lstStyle/>
        <a:p>
          <a:endParaRPr lang="es-MX"/>
        </a:p>
      </dgm:t>
    </dgm:pt>
  </dgm:ptLst>
  <dgm:cxnLst>
    <dgm:cxn modelId="{CDE0B589-41CE-4A1E-9286-D38FB18EC59F}" type="presOf" srcId="{B1D76B13-B043-4293-A4A3-4C63CFA1D931}" destId="{A54F58CD-6DC5-44C2-83BB-8F2B8AB82E1C}" srcOrd="0" destOrd="0" presId="urn:microsoft.com/office/officeart/2005/8/layout/venn3"/>
    <dgm:cxn modelId="{A7052DFA-5425-40E2-86E1-5D1AA5271E29}" srcId="{5587377C-6D22-49C1-8A97-E3CA8B64E62B}" destId="{B326B8FF-2122-4C11-B578-56AF745847FA}" srcOrd="1" destOrd="0" parTransId="{8BAA8CEF-D4BF-4B30-8BA5-3F19E351AB5D}" sibTransId="{CB65B150-8FB8-4C93-85F4-4274A3EB02DE}"/>
    <dgm:cxn modelId="{5F49599C-F799-4A25-B6CD-9251C73AAD5D}" type="presOf" srcId="{6FE267A8-814C-4F6C-95B0-5DA8893ED6F2}" destId="{87895E9F-461B-4729-A01B-C3ECBEC303A7}" srcOrd="0" destOrd="0" presId="urn:microsoft.com/office/officeart/2005/8/layout/venn3"/>
    <dgm:cxn modelId="{B8F0B744-8A3A-4E4C-B068-ED991280DE17}" srcId="{5587377C-6D22-49C1-8A97-E3CA8B64E62B}" destId="{6FE267A8-814C-4F6C-95B0-5DA8893ED6F2}" srcOrd="2" destOrd="0" parTransId="{1731E1C6-AAE0-48BC-A2DF-48256E681338}" sibTransId="{E9F0E412-8EE2-4EA5-A7FA-789B8A4B5126}"/>
    <dgm:cxn modelId="{F563331F-9176-44EE-B51E-ABD348A591BD}" srcId="{5587377C-6D22-49C1-8A97-E3CA8B64E62B}" destId="{4E68503E-E563-4108-8A6A-C5432A41CE96}" srcOrd="0" destOrd="0" parTransId="{F0B4EAA6-CDE2-4466-8FA1-44FC1C9E681A}" sibTransId="{DF30677B-A472-4FB6-9B8C-C58DC39BC565}"/>
    <dgm:cxn modelId="{2BAF9FF8-9AE4-448C-BAE5-C87FB8A1E346}" type="presOf" srcId="{5587377C-6D22-49C1-8A97-E3CA8B64E62B}" destId="{5E16DD10-B4B9-4CAA-A8B6-A92D97483B4B}" srcOrd="0" destOrd="0" presId="urn:microsoft.com/office/officeart/2005/8/layout/venn3"/>
    <dgm:cxn modelId="{4984BB00-55E8-493A-B206-B5F391509CB5}" type="presOf" srcId="{4E68503E-E563-4108-8A6A-C5432A41CE96}" destId="{D074D32C-35F0-4B2E-A05B-DBD2D99361F3}" srcOrd="0" destOrd="0" presId="urn:microsoft.com/office/officeart/2005/8/layout/venn3"/>
    <dgm:cxn modelId="{19DD053A-88FC-450A-BABE-E37104D5EFFA}" srcId="{5587377C-6D22-49C1-8A97-E3CA8B64E62B}" destId="{B1D76B13-B043-4293-A4A3-4C63CFA1D931}" srcOrd="3" destOrd="0" parTransId="{CE02AB05-8C7F-40D2-9AA2-396CABFA20F8}" sibTransId="{2A0522E0-E9BB-41BF-A51D-92AECA67E2C2}"/>
    <dgm:cxn modelId="{AD97D69B-A207-4903-A56C-A2C0ECDEB3D5}" type="presOf" srcId="{B326B8FF-2122-4C11-B578-56AF745847FA}" destId="{ABB59B2E-3E36-4AAE-9D4F-F34DD4EE2993}" srcOrd="0" destOrd="0" presId="urn:microsoft.com/office/officeart/2005/8/layout/venn3"/>
    <dgm:cxn modelId="{F93B94A0-2ED3-4D73-9680-3B9BE385477E}" type="presParOf" srcId="{5E16DD10-B4B9-4CAA-A8B6-A92D97483B4B}" destId="{D074D32C-35F0-4B2E-A05B-DBD2D99361F3}" srcOrd="0" destOrd="0" presId="urn:microsoft.com/office/officeart/2005/8/layout/venn3"/>
    <dgm:cxn modelId="{D032DD8D-9546-4E3F-BC9E-555109B36F4D}" type="presParOf" srcId="{5E16DD10-B4B9-4CAA-A8B6-A92D97483B4B}" destId="{83BCBACB-AA80-4645-86DC-A0D4685F04CF}" srcOrd="1" destOrd="0" presId="urn:microsoft.com/office/officeart/2005/8/layout/venn3"/>
    <dgm:cxn modelId="{BE47F8CE-1592-43B5-8368-FABA2A2DA5A3}" type="presParOf" srcId="{5E16DD10-B4B9-4CAA-A8B6-A92D97483B4B}" destId="{ABB59B2E-3E36-4AAE-9D4F-F34DD4EE2993}" srcOrd="2" destOrd="0" presId="urn:microsoft.com/office/officeart/2005/8/layout/venn3"/>
    <dgm:cxn modelId="{47D83B2E-F69E-467C-A714-CA5F56CFA312}" type="presParOf" srcId="{5E16DD10-B4B9-4CAA-A8B6-A92D97483B4B}" destId="{27976664-02A9-4F27-A84A-3084D8C2BE52}" srcOrd="3" destOrd="0" presId="urn:microsoft.com/office/officeart/2005/8/layout/venn3"/>
    <dgm:cxn modelId="{6B1A7EA2-F942-4514-B997-06A358ADCCAF}" type="presParOf" srcId="{5E16DD10-B4B9-4CAA-A8B6-A92D97483B4B}" destId="{87895E9F-461B-4729-A01B-C3ECBEC303A7}" srcOrd="4" destOrd="0" presId="urn:microsoft.com/office/officeart/2005/8/layout/venn3"/>
    <dgm:cxn modelId="{FAFF5781-0AC3-4823-B704-AC45C5770E7B}" type="presParOf" srcId="{5E16DD10-B4B9-4CAA-A8B6-A92D97483B4B}" destId="{042700EB-BE88-4902-A913-9F828ED383AC}" srcOrd="5" destOrd="0" presId="urn:microsoft.com/office/officeart/2005/8/layout/venn3"/>
    <dgm:cxn modelId="{04A29287-4767-4DC7-AB35-643142877999}" type="presParOf" srcId="{5E16DD10-B4B9-4CAA-A8B6-A92D97483B4B}" destId="{A54F58CD-6DC5-44C2-83BB-8F2B8AB82E1C}"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87377C-6D22-49C1-8A97-E3CA8B64E62B}" type="doc">
      <dgm:prSet loTypeId="urn:microsoft.com/office/officeart/2005/8/layout/target3" loCatId="relationship" qsTypeId="urn:microsoft.com/office/officeart/2005/8/quickstyle/simple5" qsCatId="simple" csTypeId="urn:microsoft.com/office/officeart/2005/8/colors/colorful4" csCatId="colorful" phldr="1"/>
      <dgm:spPr/>
      <dgm:t>
        <a:bodyPr/>
        <a:lstStyle/>
        <a:p>
          <a:endParaRPr lang="es-MX"/>
        </a:p>
      </dgm:t>
    </dgm:pt>
    <dgm:pt modelId="{3FDC4F75-577B-4B19-A984-6C1F60AA3C5B}">
      <dgm:prSet custT="1"/>
      <dgm:spPr/>
      <dgm:t>
        <a:bodyPr/>
        <a:lstStyle/>
        <a:p>
          <a:r>
            <a:rPr lang="es-ES" sz="3200" b="1" dirty="0" smtClean="0"/>
            <a:t>NOM-047-SEMARNAT, </a:t>
          </a:r>
          <a:r>
            <a:rPr lang="es-ES" sz="3200" b="0" dirty="0" smtClean="0"/>
            <a:t>Funcionamiento de centros y unidades de verificación vehicular</a:t>
          </a:r>
          <a:endParaRPr lang="es-MX" sz="3200" b="0" dirty="0" smtClean="0"/>
        </a:p>
      </dgm:t>
    </dgm:pt>
    <dgm:pt modelId="{41543E99-C9D9-4D2A-815E-872B6431BFB9}" type="parTrans" cxnId="{840913C7-34DC-4C2C-9142-377893778F1F}">
      <dgm:prSet/>
      <dgm:spPr/>
      <dgm:t>
        <a:bodyPr/>
        <a:lstStyle/>
        <a:p>
          <a:endParaRPr lang="es-MX"/>
        </a:p>
      </dgm:t>
    </dgm:pt>
    <dgm:pt modelId="{CB749E84-56BF-4CC1-92DD-FBC97B12A13B}" type="sibTrans" cxnId="{840913C7-34DC-4C2C-9142-377893778F1F}">
      <dgm:prSet/>
      <dgm:spPr/>
      <dgm:t>
        <a:bodyPr/>
        <a:lstStyle/>
        <a:p>
          <a:endParaRPr lang="es-MX"/>
        </a:p>
      </dgm:t>
    </dgm:pt>
    <dgm:pt modelId="{C10987CC-07DF-4391-9047-3A90BCEB6760}">
      <dgm:prSet phldrT="[Texto]" custT="1"/>
      <dgm:spPr/>
      <dgm:t>
        <a:bodyPr/>
        <a:lstStyle/>
        <a:p>
          <a:pPr defTabSz="711200">
            <a:lnSpc>
              <a:spcPct val="90000"/>
            </a:lnSpc>
            <a:spcBef>
              <a:spcPct val="0"/>
            </a:spcBef>
            <a:spcAft>
              <a:spcPct val="35000"/>
            </a:spcAft>
          </a:pPr>
          <a:endParaRPr lang="es-MX" sz="1600" b="1" dirty="0" smtClean="0"/>
        </a:p>
        <a:p>
          <a:pPr marL="0" marR="0" indent="0" defTabSz="914400" eaLnBrk="1" fontAlgn="auto" latinLnBrk="0" hangingPunct="1">
            <a:lnSpc>
              <a:spcPct val="100000"/>
            </a:lnSpc>
            <a:spcBef>
              <a:spcPts val="0"/>
            </a:spcBef>
            <a:spcAft>
              <a:spcPts val="0"/>
            </a:spcAft>
            <a:buClrTx/>
            <a:buSzTx/>
            <a:buFontTx/>
            <a:buNone/>
            <a:tabLst/>
            <a:defRPr/>
          </a:pPr>
          <a:r>
            <a:rPr lang="es-MX" sz="3200" b="1" dirty="0" smtClean="0"/>
            <a:t>NOM-041-SEMARNAT, </a:t>
          </a:r>
        </a:p>
        <a:p>
          <a:pPr marL="0" marR="0" indent="0" defTabSz="914400" eaLnBrk="1" fontAlgn="auto" latinLnBrk="0" hangingPunct="1">
            <a:lnSpc>
              <a:spcPct val="100000"/>
            </a:lnSpc>
            <a:spcBef>
              <a:spcPts val="0"/>
            </a:spcBef>
            <a:spcAft>
              <a:spcPts val="0"/>
            </a:spcAft>
            <a:buClrTx/>
            <a:buSzTx/>
            <a:buFontTx/>
            <a:buNone/>
            <a:tabLst/>
            <a:defRPr/>
          </a:pPr>
          <a:r>
            <a:rPr lang="es-MX" sz="3200" b="0" dirty="0" smtClean="0"/>
            <a:t>Verificación vehicular</a:t>
          </a:r>
        </a:p>
        <a:p>
          <a:pPr defTabSz="711200">
            <a:lnSpc>
              <a:spcPct val="90000"/>
            </a:lnSpc>
            <a:spcBef>
              <a:spcPct val="0"/>
            </a:spcBef>
            <a:spcAft>
              <a:spcPct val="35000"/>
            </a:spcAft>
          </a:pPr>
          <a:endParaRPr lang="es-MX" sz="1800" dirty="0"/>
        </a:p>
      </dgm:t>
    </dgm:pt>
    <dgm:pt modelId="{0E85D14C-AFBA-4DAB-BB3E-2634CD5F5A98}" type="sibTrans" cxnId="{2B2E207B-26CE-422A-868D-95B20272D33E}">
      <dgm:prSet/>
      <dgm:spPr/>
      <dgm:t>
        <a:bodyPr/>
        <a:lstStyle/>
        <a:p>
          <a:endParaRPr lang="es-MX"/>
        </a:p>
      </dgm:t>
    </dgm:pt>
    <dgm:pt modelId="{41CA497D-F8BC-490C-91BD-85C401042D49}" type="parTrans" cxnId="{2B2E207B-26CE-422A-868D-95B20272D33E}">
      <dgm:prSet/>
      <dgm:spPr/>
      <dgm:t>
        <a:bodyPr/>
        <a:lstStyle/>
        <a:p>
          <a:endParaRPr lang="es-MX"/>
        </a:p>
      </dgm:t>
    </dgm:pt>
    <dgm:pt modelId="{7A95A3C6-CF35-4F4A-BE0F-5141D1ECB8FF}" type="pres">
      <dgm:prSet presAssocID="{5587377C-6D22-49C1-8A97-E3CA8B64E62B}" presName="Name0" presStyleCnt="0">
        <dgm:presLayoutVars>
          <dgm:chMax val="7"/>
          <dgm:dir/>
          <dgm:animLvl val="lvl"/>
          <dgm:resizeHandles val="exact"/>
        </dgm:presLayoutVars>
      </dgm:prSet>
      <dgm:spPr/>
      <dgm:t>
        <a:bodyPr/>
        <a:lstStyle/>
        <a:p>
          <a:endParaRPr lang="es-MX"/>
        </a:p>
      </dgm:t>
    </dgm:pt>
    <dgm:pt modelId="{3639E350-6734-44FE-ABF1-98EB2AEB6E39}" type="pres">
      <dgm:prSet presAssocID="{C10987CC-07DF-4391-9047-3A90BCEB6760}" presName="circle1" presStyleLbl="node1" presStyleIdx="0" presStyleCnt="2"/>
      <dgm:spPr/>
    </dgm:pt>
    <dgm:pt modelId="{E32A2144-960F-4F2B-B907-9FF69DB4EB30}" type="pres">
      <dgm:prSet presAssocID="{C10987CC-07DF-4391-9047-3A90BCEB6760}" presName="space" presStyleCnt="0"/>
      <dgm:spPr/>
    </dgm:pt>
    <dgm:pt modelId="{2FB012AD-4624-4CD8-AAAF-B50818FF03CA}" type="pres">
      <dgm:prSet presAssocID="{C10987CC-07DF-4391-9047-3A90BCEB6760}" presName="rect1" presStyleLbl="alignAcc1" presStyleIdx="0" presStyleCnt="2"/>
      <dgm:spPr/>
      <dgm:t>
        <a:bodyPr/>
        <a:lstStyle/>
        <a:p>
          <a:endParaRPr lang="es-MX"/>
        </a:p>
      </dgm:t>
    </dgm:pt>
    <dgm:pt modelId="{6DA0EA0D-982F-4E53-97F1-B6AFF99ADF40}" type="pres">
      <dgm:prSet presAssocID="{3FDC4F75-577B-4B19-A984-6C1F60AA3C5B}" presName="vertSpace2" presStyleLbl="node1" presStyleIdx="0" presStyleCnt="2"/>
      <dgm:spPr/>
    </dgm:pt>
    <dgm:pt modelId="{849F61FC-1938-414D-AEB6-305D2134B16E}" type="pres">
      <dgm:prSet presAssocID="{3FDC4F75-577B-4B19-A984-6C1F60AA3C5B}" presName="circle2" presStyleLbl="node1" presStyleIdx="1" presStyleCnt="2"/>
      <dgm:spPr/>
    </dgm:pt>
    <dgm:pt modelId="{B17C5F2A-2CD4-445F-A473-D96E000DAC05}" type="pres">
      <dgm:prSet presAssocID="{3FDC4F75-577B-4B19-A984-6C1F60AA3C5B}" presName="rect2" presStyleLbl="alignAcc1" presStyleIdx="1" presStyleCnt="2"/>
      <dgm:spPr/>
      <dgm:t>
        <a:bodyPr/>
        <a:lstStyle/>
        <a:p>
          <a:endParaRPr lang="es-MX"/>
        </a:p>
      </dgm:t>
    </dgm:pt>
    <dgm:pt modelId="{C6EC314C-BD85-45CD-AFE5-069861088C09}" type="pres">
      <dgm:prSet presAssocID="{C10987CC-07DF-4391-9047-3A90BCEB6760}" presName="rect1ParTxNoCh" presStyleLbl="alignAcc1" presStyleIdx="1" presStyleCnt="2">
        <dgm:presLayoutVars>
          <dgm:chMax val="1"/>
          <dgm:bulletEnabled val="1"/>
        </dgm:presLayoutVars>
      </dgm:prSet>
      <dgm:spPr/>
      <dgm:t>
        <a:bodyPr/>
        <a:lstStyle/>
        <a:p>
          <a:endParaRPr lang="es-MX"/>
        </a:p>
      </dgm:t>
    </dgm:pt>
    <dgm:pt modelId="{FEFDB40C-B4A5-475C-8D24-2DE413B95961}" type="pres">
      <dgm:prSet presAssocID="{3FDC4F75-577B-4B19-A984-6C1F60AA3C5B}" presName="rect2ParTxNoCh" presStyleLbl="alignAcc1" presStyleIdx="1" presStyleCnt="2">
        <dgm:presLayoutVars>
          <dgm:chMax val="1"/>
          <dgm:bulletEnabled val="1"/>
        </dgm:presLayoutVars>
      </dgm:prSet>
      <dgm:spPr/>
      <dgm:t>
        <a:bodyPr/>
        <a:lstStyle/>
        <a:p>
          <a:endParaRPr lang="es-MX"/>
        </a:p>
      </dgm:t>
    </dgm:pt>
  </dgm:ptLst>
  <dgm:cxnLst>
    <dgm:cxn modelId="{2B2E207B-26CE-422A-868D-95B20272D33E}" srcId="{5587377C-6D22-49C1-8A97-E3CA8B64E62B}" destId="{C10987CC-07DF-4391-9047-3A90BCEB6760}" srcOrd="0" destOrd="0" parTransId="{41CA497D-F8BC-490C-91BD-85C401042D49}" sibTransId="{0E85D14C-AFBA-4DAB-BB3E-2634CD5F5A98}"/>
    <dgm:cxn modelId="{C72F0A3A-2D25-40C3-93FA-7ADA97C9E1B0}" type="presOf" srcId="{C10987CC-07DF-4391-9047-3A90BCEB6760}" destId="{C6EC314C-BD85-45CD-AFE5-069861088C09}" srcOrd="1" destOrd="0" presId="urn:microsoft.com/office/officeart/2005/8/layout/target3"/>
    <dgm:cxn modelId="{DDD541EE-E573-4FC7-A626-650B7C5782F6}" type="presOf" srcId="{3FDC4F75-577B-4B19-A984-6C1F60AA3C5B}" destId="{FEFDB40C-B4A5-475C-8D24-2DE413B95961}" srcOrd="1" destOrd="0" presId="urn:microsoft.com/office/officeart/2005/8/layout/target3"/>
    <dgm:cxn modelId="{7A5269D8-C4DD-408E-8B66-8D5EB976F171}" type="presOf" srcId="{5587377C-6D22-49C1-8A97-E3CA8B64E62B}" destId="{7A95A3C6-CF35-4F4A-BE0F-5141D1ECB8FF}" srcOrd="0" destOrd="0" presId="urn:microsoft.com/office/officeart/2005/8/layout/target3"/>
    <dgm:cxn modelId="{840913C7-34DC-4C2C-9142-377893778F1F}" srcId="{5587377C-6D22-49C1-8A97-E3CA8B64E62B}" destId="{3FDC4F75-577B-4B19-A984-6C1F60AA3C5B}" srcOrd="1" destOrd="0" parTransId="{41543E99-C9D9-4D2A-815E-872B6431BFB9}" sibTransId="{CB749E84-56BF-4CC1-92DD-FBC97B12A13B}"/>
    <dgm:cxn modelId="{0D8C66D5-705F-4D73-A34A-075C5A4A7E78}" type="presOf" srcId="{C10987CC-07DF-4391-9047-3A90BCEB6760}" destId="{2FB012AD-4624-4CD8-AAAF-B50818FF03CA}" srcOrd="0" destOrd="0" presId="urn:microsoft.com/office/officeart/2005/8/layout/target3"/>
    <dgm:cxn modelId="{18FB1A9F-1831-4C11-B450-B28236E69224}" type="presOf" srcId="{3FDC4F75-577B-4B19-A984-6C1F60AA3C5B}" destId="{B17C5F2A-2CD4-445F-A473-D96E000DAC05}" srcOrd="0" destOrd="0" presId="urn:microsoft.com/office/officeart/2005/8/layout/target3"/>
    <dgm:cxn modelId="{97B5E8A5-E172-4208-9E5D-662A1C48E0A8}" type="presParOf" srcId="{7A95A3C6-CF35-4F4A-BE0F-5141D1ECB8FF}" destId="{3639E350-6734-44FE-ABF1-98EB2AEB6E39}" srcOrd="0" destOrd="0" presId="urn:microsoft.com/office/officeart/2005/8/layout/target3"/>
    <dgm:cxn modelId="{6278189F-7A9F-4E14-8BEC-AFD98445FE16}" type="presParOf" srcId="{7A95A3C6-CF35-4F4A-BE0F-5141D1ECB8FF}" destId="{E32A2144-960F-4F2B-B907-9FF69DB4EB30}" srcOrd="1" destOrd="0" presId="urn:microsoft.com/office/officeart/2005/8/layout/target3"/>
    <dgm:cxn modelId="{008B1FEC-4C37-4C65-9E3D-CEE877B50022}" type="presParOf" srcId="{7A95A3C6-CF35-4F4A-BE0F-5141D1ECB8FF}" destId="{2FB012AD-4624-4CD8-AAAF-B50818FF03CA}" srcOrd="2" destOrd="0" presId="urn:microsoft.com/office/officeart/2005/8/layout/target3"/>
    <dgm:cxn modelId="{5E2FAC2C-759C-4E2B-B324-0EC918FA4316}" type="presParOf" srcId="{7A95A3C6-CF35-4F4A-BE0F-5141D1ECB8FF}" destId="{6DA0EA0D-982F-4E53-97F1-B6AFF99ADF40}" srcOrd="3" destOrd="0" presId="urn:microsoft.com/office/officeart/2005/8/layout/target3"/>
    <dgm:cxn modelId="{1EA25631-D397-4052-83D0-4CABA487CC3C}" type="presParOf" srcId="{7A95A3C6-CF35-4F4A-BE0F-5141D1ECB8FF}" destId="{849F61FC-1938-414D-AEB6-305D2134B16E}" srcOrd="4" destOrd="0" presId="urn:microsoft.com/office/officeart/2005/8/layout/target3"/>
    <dgm:cxn modelId="{E959785E-4888-4315-8389-3C47DB5DDDD9}" type="presParOf" srcId="{7A95A3C6-CF35-4F4A-BE0F-5141D1ECB8FF}" destId="{B17C5F2A-2CD4-445F-A473-D96E000DAC05}" srcOrd="5" destOrd="0" presId="urn:microsoft.com/office/officeart/2005/8/layout/target3"/>
    <dgm:cxn modelId="{F30F9C4E-8DE9-4163-95C8-25E6D779FD38}" type="presParOf" srcId="{7A95A3C6-CF35-4F4A-BE0F-5141D1ECB8FF}" destId="{C6EC314C-BD85-45CD-AFE5-069861088C09}" srcOrd="6" destOrd="0" presId="urn:microsoft.com/office/officeart/2005/8/layout/target3"/>
    <dgm:cxn modelId="{70941EC4-000A-47CA-A18F-E15BA4300D88}" type="presParOf" srcId="{7A95A3C6-CF35-4F4A-BE0F-5141D1ECB8FF}" destId="{FEFDB40C-B4A5-475C-8D24-2DE413B95961}"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87377C-6D22-49C1-8A97-E3CA8B64E62B}"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es-MX"/>
        </a:p>
      </dgm:t>
    </dgm:pt>
    <dgm:pt modelId="{C10987CC-07DF-4391-9047-3A90BCEB6760}">
      <dgm:prSet phldrT="[Texto]" custT="1"/>
      <dgm:spPr/>
      <dgm:t>
        <a:bodyPr/>
        <a:lstStyle/>
        <a:p>
          <a:r>
            <a:rPr lang="es-ES_tradnl" sz="1200" b="1" dirty="0" smtClean="0"/>
            <a:t>ACONDICIONAMIENTO INTERIOR</a:t>
          </a:r>
          <a:endParaRPr lang="es-MX" sz="1200" dirty="0" smtClean="0"/>
        </a:p>
        <a:p>
          <a:r>
            <a:rPr lang="es-ES_tradnl" sz="1200" b="1" dirty="0" smtClean="0"/>
            <a:t>Asientos y sus anclajes, Cinturones de seguridad  y Velocímetro</a:t>
          </a:r>
          <a:endParaRPr lang="es-MX" sz="1200" dirty="0"/>
        </a:p>
      </dgm:t>
    </dgm:pt>
    <dgm:pt modelId="{41CA497D-F8BC-490C-91BD-85C401042D49}" type="parTrans" cxnId="{2B2E207B-26CE-422A-868D-95B20272D33E}">
      <dgm:prSet/>
      <dgm:spPr/>
      <dgm:t>
        <a:bodyPr/>
        <a:lstStyle/>
        <a:p>
          <a:endParaRPr lang="es-MX"/>
        </a:p>
      </dgm:t>
    </dgm:pt>
    <dgm:pt modelId="{0E85D14C-AFBA-4DAB-BB3E-2634CD5F5A98}" type="sibTrans" cxnId="{2B2E207B-26CE-422A-868D-95B20272D33E}">
      <dgm:prSet/>
      <dgm:spPr/>
      <dgm:t>
        <a:bodyPr/>
        <a:lstStyle/>
        <a:p>
          <a:endParaRPr lang="es-MX"/>
        </a:p>
      </dgm:t>
    </dgm:pt>
    <dgm:pt modelId="{96E67FDE-8C96-46FC-A8FE-989FA897016C}">
      <dgm:prSet phldrT="[Texto]" custT="1"/>
      <dgm:spPr/>
      <dgm:t>
        <a:bodyPr/>
        <a:lstStyle/>
        <a:p>
          <a:pPr defTabSz="133350">
            <a:lnSpc>
              <a:spcPct val="90000"/>
            </a:lnSpc>
            <a:spcBef>
              <a:spcPct val="0"/>
            </a:spcBef>
            <a:spcAft>
              <a:spcPct val="35000"/>
            </a:spcAft>
          </a:pPr>
          <a:r>
            <a:rPr lang="es-ES" sz="1000" b="1" dirty="0" smtClean="0"/>
            <a:t>SISTEMA DE ILUMINACIÓN Y SEÑALIZACIÓN</a:t>
          </a:r>
        </a:p>
        <a:p>
          <a:pPr defTabSz="133350">
            <a:lnSpc>
              <a:spcPct val="90000"/>
            </a:lnSpc>
            <a:spcBef>
              <a:spcPct val="0"/>
            </a:spcBef>
            <a:spcAft>
              <a:spcPct val="35000"/>
            </a:spcAft>
          </a:pPr>
          <a:r>
            <a:rPr lang="es-ES_tradnl" sz="1000" b="1" dirty="0" smtClean="0"/>
            <a:t>Faros Delanteros; Luz de reversa; Luces direccionales; Luces de advertencia (intermitentes); Luz de freno; Luz de matrícula (placa trasera); Luces de posición; Claxon etc.</a:t>
          </a:r>
          <a:endParaRPr lang="es-MX" sz="1000" dirty="0"/>
        </a:p>
      </dgm:t>
    </dgm:pt>
    <dgm:pt modelId="{36C932B1-C31B-463E-BCF9-3CE598BCEE57}" type="parTrans" cxnId="{6A4C897C-BD2D-4C74-ADDF-709601EE0B7A}">
      <dgm:prSet/>
      <dgm:spPr/>
      <dgm:t>
        <a:bodyPr/>
        <a:lstStyle/>
        <a:p>
          <a:endParaRPr lang="es-MX"/>
        </a:p>
      </dgm:t>
    </dgm:pt>
    <dgm:pt modelId="{B0A07D02-F627-4DD6-8304-63FA720C37DD}" type="sibTrans" cxnId="{6A4C897C-BD2D-4C74-ADDF-709601EE0B7A}">
      <dgm:prSet/>
      <dgm:spPr/>
      <dgm:t>
        <a:bodyPr/>
        <a:lstStyle/>
        <a:p>
          <a:endParaRPr lang="es-MX"/>
        </a:p>
      </dgm:t>
    </dgm:pt>
    <dgm:pt modelId="{3EC9F3AD-D8B7-4A92-AC0C-B57AEA202771}">
      <dgm:prSet phldrT="[Texto]" custT="1"/>
      <dgm:spPr/>
      <dgm:t>
        <a:bodyPr/>
        <a:lstStyle/>
        <a:p>
          <a:r>
            <a:rPr lang="es-ES_tradnl" sz="1200" b="1" dirty="0" smtClean="0"/>
            <a:t>FRENOS</a:t>
          </a:r>
        </a:p>
        <a:p>
          <a:r>
            <a:rPr lang="es-ES_tradnl" sz="1200" b="1" dirty="0" smtClean="0"/>
            <a:t>Freno de estacionamiento, Pedal del freno de servicio, Servofreno (booster) y Bomba Principal (cilindro maestro), etc.</a:t>
          </a:r>
          <a:endParaRPr lang="es-MX" sz="1200" dirty="0"/>
        </a:p>
      </dgm:t>
    </dgm:pt>
    <dgm:pt modelId="{B42E587F-6900-4E70-A146-4E63076194BA}" type="parTrans" cxnId="{E344BD92-007B-4858-98DB-9FBF8B902624}">
      <dgm:prSet/>
      <dgm:spPr/>
      <dgm:t>
        <a:bodyPr/>
        <a:lstStyle/>
        <a:p>
          <a:endParaRPr lang="es-MX"/>
        </a:p>
      </dgm:t>
    </dgm:pt>
    <dgm:pt modelId="{8BA55C70-0302-4DA7-B26B-1E388CC8BC39}" type="sibTrans" cxnId="{E344BD92-007B-4858-98DB-9FBF8B902624}">
      <dgm:prSet/>
      <dgm:spPr/>
      <dgm:t>
        <a:bodyPr/>
        <a:lstStyle/>
        <a:p>
          <a:endParaRPr lang="es-MX"/>
        </a:p>
      </dgm:t>
    </dgm:pt>
    <dgm:pt modelId="{08EDBA30-7B7A-4885-A34A-84A5BE670D09}">
      <dgm:prSet phldrT="[Texto]" custT="1"/>
      <dgm:spPr/>
      <dgm:t>
        <a:bodyPr/>
        <a:lstStyle/>
        <a:p>
          <a:r>
            <a:rPr lang="es-ES_tradnl" sz="1100" b="1" dirty="0" smtClean="0"/>
            <a:t>DIRECCIÓN</a:t>
          </a:r>
          <a:endParaRPr lang="es-MX" sz="1100" dirty="0" smtClean="0"/>
        </a:p>
        <a:p>
          <a:r>
            <a:rPr lang="es-ES_tradnl" sz="1100" b="1" dirty="0" smtClean="0"/>
            <a:t>Desalineación de llantas, Volante y columna de dirección, Caja de dirección; Brazos, barras y rótulas</a:t>
          </a:r>
          <a:endParaRPr lang="es-MX" sz="1100" dirty="0" smtClean="0"/>
        </a:p>
        <a:p>
          <a:r>
            <a:rPr lang="es-ES_tradnl" sz="1100" b="1" dirty="0" smtClean="0"/>
            <a:t>Servodirección (Dirección asistida)</a:t>
          </a:r>
          <a:endParaRPr lang="es-MX" sz="1100" dirty="0"/>
        </a:p>
      </dgm:t>
    </dgm:pt>
    <dgm:pt modelId="{82C6827E-C443-4605-B8F4-50876F678671}" type="parTrans" cxnId="{3710F456-5C31-4715-8491-C9E838FF2BE7}">
      <dgm:prSet/>
      <dgm:spPr/>
      <dgm:t>
        <a:bodyPr/>
        <a:lstStyle/>
        <a:p>
          <a:endParaRPr lang="es-MX"/>
        </a:p>
      </dgm:t>
    </dgm:pt>
    <dgm:pt modelId="{501B2D17-B218-48EE-B5AC-96FB82573271}" type="sibTrans" cxnId="{3710F456-5C31-4715-8491-C9E838FF2BE7}">
      <dgm:prSet/>
      <dgm:spPr/>
      <dgm:t>
        <a:bodyPr/>
        <a:lstStyle/>
        <a:p>
          <a:endParaRPr lang="es-MX"/>
        </a:p>
      </dgm:t>
    </dgm:pt>
    <dgm:pt modelId="{3DB64B0E-C5E6-4345-A668-3F7D8607EC69}">
      <dgm:prSet phldrT="[Texto]" custT="1"/>
      <dgm:spPr/>
      <dgm:t>
        <a:bodyPr/>
        <a:lstStyle/>
        <a:p>
          <a:r>
            <a:rPr lang="es-ES_tradnl" sz="1050" b="1" dirty="0" smtClean="0"/>
            <a:t>ACONDICIONAMIENTO EXTERIOR</a:t>
          </a:r>
          <a:endParaRPr lang="es-MX" sz="1050" dirty="0" smtClean="0"/>
        </a:p>
        <a:p>
          <a:r>
            <a:rPr lang="es-MX" sz="1050" b="1" dirty="0" smtClean="0"/>
            <a:t>Carrocería y chasis; Puertas y Cofre; Parabrisas y ventanas; Limpiaparabrisas; Sistema de visión indirecta (espejos, deterioro de las superficies que afecten la visión), etc.</a:t>
          </a:r>
          <a:endParaRPr lang="es-MX" sz="1050" dirty="0" smtClean="0"/>
        </a:p>
      </dgm:t>
    </dgm:pt>
    <dgm:pt modelId="{B72CB386-A485-4BB7-A5EB-BF40FF68EAC8}" type="parTrans" cxnId="{B3AFA9C1-7F73-4FBC-A6B1-BDFBFC9B7636}">
      <dgm:prSet/>
      <dgm:spPr/>
      <dgm:t>
        <a:bodyPr/>
        <a:lstStyle/>
        <a:p>
          <a:endParaRPr lang="es-MX"/>
        </a:p>
      </dgm:t>
    </dgm:pt>
    <dgm:pt modelId="{C4915432-2A46-4716-99A2-747F7B1AB01E}" type="sibTrans" cxnId="{B3AFA9C1-7F73-4FBC-A6B1-BDFBFC9B7636}">
      <dgm:prSet/>
      <dgm:spPr/>
      <dgm:t>
        <a:bodyPr/>
        <a:lstStyle/>
        <a:p>
          <a:endParaRPr lang="es-MX"/>
        </a:p>
      </dgm:t>
    </dgm:pt>
    <dgm:pt modelId="{91392C47-4D6E-4846-98C8-DE6B4448B658}">
      <dgm:prSet custT="1"/>
      <dgm:spPr/>
      <dgm:t>
        <a:bodyPr/>
        <a:lstStyle/>
        <a:p>
          <a:r>
            <a:rPr lang="es-MX" sz="1200" b="1" dirty="0" smtClean="0"/>
            <a:t>EJES Y SUSPENSIÓN</a:t>
          </a:r>
        </a:p>
        <a:p>
          <a:r>
            <a:rPr lang="es-MX" sz="1200" dirty="0" smtClean="0"/>
            <a:t>Ruedas o rines; Llantas o neumáticos; </a:t>
          </a:r>
          <a:r>
            <a:rPr lang="es-ES" sz="1200" dirty="0" smtClean="0"/>
            <a:t>Resortes, soportes, amortiguadores y muelles; </a:t>
          </a:r>
          <a:r>
            <a:rPr lang="es-MX" sz="1200" dirty="0" smtClean="0"/>
            <a:t>Eficacia de suspensión; </a:t>
          </a:r>
          <a:r>
            <a:rPr lang="es-ES" sz="1200" dirty="0" smtClean="0"/>
            <a:t>Barras de torsión y estabilizador; etc.</a:t>
          </a:r>
          <a:endParaRPr lang="es-MX" sz="1200" dirty="0"/>
        </a:p>
      </dgm:t>
    </dgm:pt>
    <dgm:pt modelId="{D6CA76BC-AE46-4D67-BF10-A2E0FF5A0531}" type="parTrans" cxnId="{A8EE427C-E17D-4087-AEB2-AE7DC34E572D}">
      <dgm:prSet/>
      <dgm:spPr/>
      <dgm:t>
        <a:bodyPr/>
        <a:lstStyle/>
        <a:p>
          <a:endParaRPr lang="es-MX"/>
        </a:p>
      </dgm:t>
    </dgm:pt>
    <dgm:pt modelId="{4BB0CF75-472B-4230-8F59-A373A88F324A}" type="sibTrans" cxnId="{A8EE427C-E17D-4087-AEB2-AE7DC34E572D}">
      <dgm:prSet/>
      <dgm:spPr/>
      <dgm:t>
        <a:bodyPr/>
        <a:lstStyle/>
        <a:p>
          <a:endParaRPr lang="es-MX"/>
        </a:p>
      </dgm:t>
    </dgm:pt>
    <dgm:pt modelId="{0E2755DD-CC1D-4BA5-8264-B9060BC03DF7}">
      <dgm:prSet custT="1"/>
      <dgm:spPr/>
      <dgm:t>
        <a:bodyPr/>
        <a:lstStyle/>
        <a:p>
          <a:r>
            <a:rPr lang="es-ES_tradnl" sz="1200" b="1" dirty="0" smtClean="0"/>
            <a:t>MOTOR Y TRANSMISIÓN</a:t>
          </a:r>
          <a:endParaRPr lang="es-MX" sz="1200" dirty="0" smtClean="0"/>
        </a:p>
        <a:p>
          <a:r>
            <a:rPr lang="es-ES_tradnl" sz="1200" b="1" dirty="0" smtClean="0"/>
            <a:t>Sistema de alimentación del motor</a:t>
          </a:r>
          <a:endParaRPr lang="es-MX" sz="1200" dirty="0" smtClean="0"/>
        </a:p>
        <a:p>
          <a:r>
            <a:rPr lang="es-ES_tradnl" sz="1200" b="1" dirty="0" smtClean="0"/>
            <a:t>Sistema de escape</a:t>
          </a:r>
          <a:endParaRPr lang="es-MX" sz="1200" dirty="0" smtClean="0"/>
        </a:p>
        <a:p>
          <a:r>
            <a:rPr lang="es-ES_tradnl" sz="1200" b="1" dirty="0" smtClean="0"/>
            <a:t>Transmisión</a:t>
          </a:r>
          <a:endParaRPr lang="es-MX" sz="1200" dirty="0"/>
        </a:p>
      </dgm:t>
    </dgm:pt>
    <dgm:pt modelId="{6468B8CA-41E6-4C9B-B2D8-206BD5168B2C}" type="parTrans" cxnId="{D8BB1A97-383C-4EA4-BA8D-01B6895E65ED}">
      <dgm:prSet/>
      <dgm:spPr/>
      <dgm:t>
        <a:bodyPr/>
        <a:lstStyle/>
        <a:p>
          <a:endParaRPr lang="es-MX"/>
        </a:p>
      </dgm:t>
    </dgm:pt>
    <dgm:pt modelId="{901C0B1E-E183-43D7-A005-C194A2E91584}" type="sibTrans" cxnId="{D8BB1A97-383C-4EA4-BA8D-01B6895E65ED}">
      <dgm:prSet/>
      <dgm:spPr/>
      <dgm:t>
        <a:bodyPr/>
        <a:lstStyle/>
        <a:p>
          <a:endParaRPr lang="es-MX"/>
        </a:p>
      </dgm:t>
    </dgm:pt>
    <dgm:pt modelId="{CD9C3C4B-C2CB-4E36-84D6-7424B3380F7F}" type="pres">
      <dgm:prSet presAssocID="{5587377C-6D22-49C1-8A97-E3CA8B64E62B}" presName="cycle" presStyleCnt="0">
        <dgm:presLayoutVars>
          <dgm:dir/>
          <dgm:resizeHandles val="exact"/>
        </dgm:presLayoutVars>
      </dgm:prSet>
      <dgm:spPr/>
      <dgm:t>
        <a:bodyPr/>
        <a:lstStyle/>
        <a:p>
          <a:endParaRPr lang="es-MX"/>
        </a:p>
      </dgm:t>
    </dgm:pt>
    <dgm:pt modelId="{E616D41B-4A83-4F11-BF3C-08FD493C5A4E}" type="pres">
      <dgm:prSet presAssocID="{C10987CC-07DF-4391-9047-3A90BCEB6760}" presName="node" presStyleLbl="node1" presStyleIdx="0" presStyleCnt="7" custScaleX="124066" custScaleY="133064" custRadScaleRad="102225" custRadScaleInc="1273">
        <dgm:presLayoutVars>
          <dgm:bulletEnabled val="1"/>
        </dgm:presLayoutVars>
      </dgm:prSet>
      <dgm:spPr/>
      <dgm:t>
        <a:bodyPr/>
        <a:lstStyle/>
        <a:p>
          <a:endParaRPr lang="es-MX"/>
        </a:p>
      </dgm:t>
    </dgm:pt>
    <dgm:pt modelId="{CC9249A9-C9B5-465B-8E13-D08A016D679D}" type="pres">
      <dgm:prSet presAssocID="{C10987CC-07DF-4391-9047-3A90BCEB6760}" presName="spNode" presStyleCnt="0"/>
      <dgm:spPr/>
      <dgm:t>
        <a:bodyPr/>
        <a:lstStyle/>
        <a:p>
          <a:endParaRPr lang="es-MX"/>
        </a:p>
      </dgm:t>
    </dgm:pt>
    <dgm:pt modelId="{D2691A15-1962-47DE-869C-BA3D27AA75D2}" type="pres">
      <dgm:prSet presAssocID="{0E85D14C-AFBA-4DAB-BB3E-2634CD5F5A98}" presName="sibTrans" presStyleLbl="sibTrans1D1" presStyleIdx="0" presStyleCnt="7"/>
      <dgm:spPr/>
      <dgm:t>
        <a:bodyPr/>
        <a:lstStyle/>
        <a:p>
          <a:endParaRPr lang="es-MX"/>
        </a:p>
      </dgm:t>
    </dgm:pt>
    <dgm:pt modelId="{38EADD23-1558-410E-A719-04C0DC1A8403}" type="pres">
      <dgm:prSet presAssocID="{96E67FDE-8C96-46FC-A8FE-989FA897016C}" presName="node" presStyleLbl="node1" presStyleIdx="1" presStyleCnt="7" custScaleX="139125" custScaleY="155647">
        <dgm:presLayoutVars>
          <dgm:bulletEnabled val="1"/>
        </dgm:presLayoutVars>
      </dgm:prSet>
      <dgm:spPr/>
      <dgm:t>
        <a:bodyPr/>
        <a:lstStyle/>
        <a:p>
          <a:endParaRPr lang="es-MX"/>
        </a:p>
      </dgm:t>
    </dgm:pt>
    <dgm:pt modelId="{60811B12-FEAE-40D4-9722-97AE10039866}" type="pres">
      <dgm:prSet presAssocID="{96E67FDE-8C96-46FC-A8FE-989FA897016C}" presName="spNode" presStyleCnt="0"/>
      <dgm:spPr/>
      <dgm:t>
        <a:bodyPr/>
        <a:lstStyle/>
        <a:p>
          <a:endParaRPr lang="es-MX"/>
        </a:p>
      </dgm:t>
    </dgm:pt>
    <dgm:pt modelId="{816C7218-B8EC-46D2-9DC2-F71A71AC37C4}" type="pres">
      <dgm:prSet presAssocID="{B0A07D02-F627-4DD6-8304-63FA720C37DD}" presName="sibTrans" presStyleLbl="sibTrans1D1" presStyleIdx="1" presStyleCnt="7"/>
      <dgm:spPr/>
      <dgm:t>
        <a:bodyPr/>
        <a:lstStyle/>
        <a:p>
          <a:endParaRPr lang="es-MX"/>
        </a:p>
      </dgm:t>
    </dgm:pt>
    <dgm:pt modelId="{168ED30B-5E9A-4D21-937D-4F6525F2AB52}" type="pres">
      <dgm:prSet presAssocID="{3EC9F3AD-D8B7-4A92-AC0C-B57AEA202771}" presName="node" presStyleLbl="node1" presStyleIdx="2" presStyleCnt="7" custScaleX="141446" custScaleY="130952">
        <dgm:presLayoutVars>
          <dgm:bulletEnabled val="1"/>
        </dgm:presLayoutVars>
      </dgm:prSet>
      <dgm:spPr/>
      <dgm:t>
        <a:bodyPr/>
        <a:lstStyle/>
        <a:p>
          <a:endParaRPr lang="es-MX"/>
        </a:p>
      </dgm:t>
    </dgm:pt>
    <dgm:pt modelId="{2AA9FBD9-65A2-4622-92D0-855D4A2B40BE}" type="pres">
      <dgm:prSet presAssocID="{3EC9F3AD-D8B7-4A92-AC0C-B57AEA202771}" presName="spNode" presStyleCnt="0"/>
      <dgm:spPr/>
      <dgm:t>
        <a:bodyPr/>
        <a:lstStyle/>
        <a:p>
          <a:endParaRPr lang="es-MX"/>
        </a:p>
      </dgm:t>
    </dgm:pt>
    <dgm:pt modelId="{70E1908B-8269-4D7B-884E-40A48F4F6B58}" type="pres">
      <dgm:prSet presAssocID="{8BA55C70-0302-4DA7-B26B-1E388CC8BC39}" presName="sibTrans" presStyleLbl="sibTrans1D1" presStyleIdx="2" presStyleCnt="7"/>
      <dgm:spPr/>
      <dgm:t>
        <a:bodyPr/>
        <a:lstStyle/>
        <a:p>
          <a:endParaRPr lang="es-MX"/>
        </a:p>
      </dgm:t>
    </dgm:pt>
    <dgm:pt modelId="{A6050341-99C3-4510-BD72-36097A787067}" type="pres">
      <dgm:prSet presAssocID="{08EDBA30-7B7A-4885-A34A-84A5BE670D09}" presName="node" presStyleLbl="node1" presStyleIdx="3" presStyleCnt="7" custScaleX="136162" custScaleY="148839" custRadScaleRad="98187" custRadScaleInc="-3591">
        <dgm:presLayoutVars>
          <dgm:bulletEnabled val="1"/>
        </dgm:presLayoutVars>
      </dgm:prSet>
      <dgm:spPr/>
      <dgm:t>
        <a:bodyPr/>
        <a:lstStyle/>
        <a:p>
          <a:endParaRPr lang="es-MX"/>
        </a:p>
      </dgm:t>
    </dgm:pt>
    <dgm:pt modelId="{74D925A2-1F23-44F0-85E4-19BB76F21545}" type="pres">
      <dgm:prSet presAssocID="{08EDBA30-7B7A-4885-A34A-84A5BE670D09}" presName="spNode" presStyleCnt="0"/>
      <dgm:spPr/>
      <dgm:t>
        <a:bodyPr/>
        <a:lstStyle/>
        <a:p>
          <a:endParaRPr lang="es-MX"/>
        </a:p>
      </dgm:t>
    </dgm:pt>
    <dgm:pt modelId="{69130B36-E76C-4647-B1F4-B2B2B02C05E3}" type="pres">
      <dgm:prSet presAssocID="{501B2D17-B218-48EE-B5AC-96FB82573271}" presName="sibTrans" presStyleLbl="sibTrans1D1" presStyleIdx="3" presStyleCnt="7"/>
      <dgm:spPr/>
      <dgm:t>
        <a:bodyPr/>
        <a:lstStyle/>
        <a:p>
          <a:endParaRPr lang="es-MX"/>
        </a:p>
      </dgm:t>
    </dgm:pt>
    <dgm:pt modelId="{9AE4581A-6C62-4B39-B521-90BA25C827E6}" type="pres">
      <dgm:prSet presAssocID="{3DB64B0E-C5E6-4345-A668-3F7D8607EC69}" presName="node" presStyleLbl="node1" presStyleIdx="4" presStyleCnt="7" custScaleX="144729" custScaleY="145607">
        <dgm:presLayoutVars>
          <dgm:bulletEnabled val="1"/>
        </dgm:presLayoutVars>
      </dgm:prSet>
      <dgm:spPr/>
      <dgm:t>
        <a:bodyPr/>
        <a:lstStyle/>
        <a:p>
          <a:endParaRPr lang="es-MX"/>
        </a:p>
      </dgm:t>
    </dgm:pt>
    <dgm:pt modelId="{402AA3B7-CA07-4132-AE9B-60348604EB9E}" type="pres">
      <dgm:prSet presAssocID="{3DB64B0E-C5E6-4345-A668-3F7D8607EC69}" presName="spNode" presStyleCnt="0"/>
      <dgm:spPr/>
      <dgm:t>
        <a:bodyPr/>
        <a:lstStyle/>
        <a:p>
          <a:endParaRPr lang="es-MX"/>
        </a:p>
      </dgm:t>
    </dgm:pt>
    <dgm:pt modelId="{64641949-72B5-4D57-96E5-2D435CE640E1}" type="pres">
      <dgm:prSet presAssocID="{C4915432-2A46-4716-99A2-747F7B1AB01E}" presName="sibTrans" presStyleLbl="sibTrans1D1" presStyleIdx="4" presStyleCnt="7"/>
      <dgm:spPr/>
      <dgm:t>
        <a:bodyPr/>
        <a:lstStyle/>
        <a:p>
          <a:endParaRPr lang="es-MX"/>
        </a:p>
      </dgm:t>
    </dgm:pt>
    <dgm:pt modelId="{52039F9E-3FC7-4824-8BBC-276C8D2ADFA3}" type="pres">
      <dgm:prSet presAssocID="{91392C47-4D6E-4846-98C8-DE6B4448B658}" presName="node" presStyleLbl="node1" presStyleIdx="5" presStyleCnt="7" custScaleX="152211" custScaleY="140703">
        <dgm:presLayoutVars>
          <dgm:bulletEnabled val="1"/>
        </dgm:presLayoutVars>
      </dgm:prSet>
      <dgm:spPr/>
      <dgm:t>
        <a:bodyPr/>
        <a:lstStyle/>
        <a:p>
          <a:endParaRPr lang="es-MX"/>
        </a:p>
      </dgm:t>
    </dgm:pt>
    <dgm:pt modelId="{024127E7-36C1-4A9D-B0DE-FD7D47F05996}" type="pres">
      <dgm:prSet presAssocID="{91392C47-4D6E-4846-98C8-DE6B4448B658}" presName="spNode" presStyleCnt="0"/>
      <dgm:spPr/>
      <dgm:t>
        <a:bodyPr/>
        <a:lstStyle/>
        <a:p>
          <a:endParaRPr lang="es-MX"/>
        </a:p>
      </dgm:t>
    </dgm:pt>
    <dgm:pt modelId="{EC33A060-FD6C-453F-9E11-B4DEB736BD4B}" type="pres">
      <dgm:prSet presAssocID="{4BB0CF75-472B-4230-8F59-A373A88F324A}" presName="sibTrans" presStyleLbl="sibTrans1D1" presStyleIdx="5" presStyleCnt="7"/>
      <dgm:spPr/>
      <dgm:t>
        <a:bodyPr/>
        <a:lstStyle/>
        <a:p>
          <a:endParaRPr lang="es-MX"/>
        </a:p>
      </dgm:t>
    </dgm:pt>
    <dgm:pt modelId="{024E715A-D11C-42BF-B626-49285F504C38}" type="pres">
      <dgm:prSet presAssocID="{0E2755DD-CC1D-4BA5-8264-B9060BC03DF7}" presName="node" presStyleLbl="node1" presStyleIdx="6" presStyleCnt="7" custScaleX="124843" custScaleY="147346">
        <dgm:presLayoutVars>
          <dgm:bulletEnabled val="1"/>
        </dgm:presLayoutVars>
      </dgm:prSet>
      <dgm:spPr/>
      <dgm:t>
        <a:bodyPr/>
        <a:lstStyle/>
        <a:p>
          <a:endParaRPr lang="es-MX"/>
        </a:p>
      </dgm:t>
    </dgm:pt>
    <dgm:pt modelId="{517E7795-6E04-4765-83A2-BC6808ED78E4}" type="pres">
      <dgm:prSet presAssocID="{0E2755DD-CC1D-4BA5-8264-B9060BC03DF7}" presName="spNode" presStyleCnt="0"/>
      <dgm:spPr/>
      <dgm:t>
        <a:bodyPr/>
        <a:lstStyle/>
        <a:p>
          <a:endParaRPr lang="es-MX"/>
        </a:p>
      </dgm:t>
    </dgm:pt>
    <dgm:pt modelId="{2E6793D4-ACEC-411A-A859-23370D9B6B9B}" type="pres">
      <dgm:prSet presAssocID="{901C0B1E-E183-43D7-A005-C194A2E91584}" presName="sibTrans" presStyleLbl="sibTrans1D1" presStyleIdx="6" presStyleCnt="7"/>
      <dgm:spPr/>
      <dgm:t>
        <a:bodyPr/>
        <a:lstStyle/>
        <a:p>
          <a:endParaRPr lang="es-MX"/>
        </a:p>
      </dgm:t>
    </dgm:pt>
  </dgm:ptLst>
  <dgm:cxnLst>
    <dgm:cxn modelId="{A8EE427C-E17D-4087-AEB2-AE7DC34E572D}" srcId="{5587377C-6D22-49C1-8A97-E3CA8B64E62B}" destId="{91392C47-4D6E-4846-98C8-DE6B4448B658}" srcOrd="5" destOrd="0" parTransId="{D6CA76BC-AE46-4D67-BF10-A2E0FF5A0531}" sibTransId="{4BB0CF75-472B-4230-8F59-A373A88F324A}"/>
    <dgm:cxn modelId="{3710F456-5C31-4715-8491-C9E838FF2BE7}" srcId="{5587377C-6D22-49C1-8A97-E3CA8B64E62B}" destId="{08EDBA30-7B7A-4885-A34A-84A5BE670D09}" srcOrd="3" destOrd="0" parTransId="{82C6827E-C443-4605-B8F4-50876F678671}" sibTransId="{501B2D17-B218-48EE-B5AC-96FB82573271}"/>
    <dgm:cxn modelId="{D9FB35B2-2DAC-4BF5-BFE2-73428A642BDD}" type="presOf" srcId="{901C0B1E-E183-43D7-A005-C194A2E91584}" destId="{2E6793D4-ACEC-411A-A859-23370D9B6B9B}" srcOrd="0" destOrd="0" presId="urn:microsoft.com/office/officeart/2005/8/layout/cycle6"/>
    <dgm:cxn modelId="{D6A34861-6CD6-4D69-95F2-222F784AB507}" type="presOf" srcId="{08EDBA30-7B7A-4885-A34A-84A5BE670D09}" destId="{A6050341-99C3-4510-BD72-36097A787067}" srcOrd="0" destOrd="0" presId="urn:microsoft.com/office/officeart/2005/8/layout/cycle6"/>
    <dgm:cxn modelId="{D8BB1A97-383C-4EA4-BA8D-01B6895E65ED}" srcId="{5587377C-6D22-49C1-8A97-E3CA8B64E62B}" destId="{0E2755DD-CC1D-4BA5-8264-B9060BC03DF7}" srcOrd="6" destOrd="0" parTransId="{6468B8CA-41E6-4C9B-B2D8-206BD5168B2C}" sibTransId="{901C0B1E-E183-43D7-A005-C194A2E91584}"/>
    <dgm:cxn modelId="{861868B1-2B44-4521-89A6-C319F90FC5F1}" type="presOf" srcId="{5587377C-6D22-49C1-8A97-E3CA8B64E62B}" destId="{CD9C3C4B-C2CB-4E36-84D6-7424B3380F7F}" srcOrd="0" destOrd="0" presId="urn:microsoft.com/office/officeart/2005/8/layout/cycle6"/>
    <dgm:cxn modelId="{6A4C897C-BD2D-4C74-ADDF-709601EE0B7A}" srcId="{5587377C-6D22-49C1-8A97-E3CA8B64E62B}" destId="{96E67FDE-8C96-46FC-A8FE-989FA897016C}" srcOrd="1" destOrd="0" parTransId="{36C932B1-C31B-463E-BCF9-3CE598BCEE57}" sibTransId="{B0A07D02-F627-4DD6-8304-63FA720C37DD}"/>
    <dgm:cxn modelId="{E371FBB9-07BF-4506-B41D-A1277D150D74}" type="presOf" srcId="{0E85D14C-AFBA-4DAB-BB3E-2634CD5F5A98}" destId="{D2691A15-1962-47DE-869C-BA3D27AA75D2}" srcOrd="0" destOrd="0" presId="urn:microsoft.com/office/officeart/2005/8/layout/cycle6"/>
    <dgm:cxn modelId="{CC97A582-30FD-46EA-8DD3-CEC145315483}" type="presOf" srcId="{96E67FDE-8C96-46FC-A8FE-989FA897016C}" destId="{38EADD23-1558-410E-A719-04C0DC1A8403}" srcOrd="0" destOrd="0" presId="urn:microsoft.com/office/officeart/2005/8/layout/cycle6"/>
    <dgm:cxn modelId="{AA05F8D6-2AC2-49DC-85F8-8588B32F6B3A}" type="presOf" srcId="{C4915432-2A46-4716-99A2-747F7B1AB01E}" destId="{64641949-72B5-4D57-96E5-2D435CE640E1}" srcOrd="0" destOrd="0" presId="urn:microsoft.com/office/officeart/2005/8/layout/cycle6"/>
    <dgm:cxn modelId="{E344BD92-007B-4858-98DB-9FBF8B902624}" srcId="{5587377C-6D22-49C1-8A97-E3CA8B64E62B}" destId="{3EC9F3AD-D8B7-4A92-AC0C-B57AEA202771}" srcOrd="2" destOrd="0" parTransId="{B42E587F-6900-4E70-A146-4E63076194BA}" sibTransId="{8BA55C70-0302-4DA7-B26B-1E388CC8BC39}"/>
    <dgm:cxn modelId="{B3AFA9C1-7F73-4FBC-A6B1-BDFBFC9B7636}" srcId="{5587377C-6D22-49C1-8A97-E3CA8B64E62B}" destId="{3DB64B0E-C5E6-4345-A668-3F7D8607EC69}" srcOrd="4" destOrd="0" parTransId="{B72CB386-A485-4BB7-A5EB-BF40FF68EAC8}" sibTransId="{C4915432-2A46-4716-99A2-747F7B1AB01E}"/>
    <dgm:cxn modelId="{31312243-FCCC-4C91-B0DF-10344194912A}" type="presOf" srcId="{8BA55C70-0302-4DA7-B26B-1E388CC8BC39}" destId="{70E1908B-8269-4D7B-884E-40A48F4F6B58}" srcOrd="0" destOrd="0" presId="urn:microsoft.com/office/officeart/2005/8/layout/cycle6"/>
    <dgm:cxn modelId="{4AB29FAA-C84C-4AF0-9B88-877E7C0EBF36}" type="presOf" srcId="{3DB64B0E-C5E6-4345-A668-3F7D8607EC69}" destId="{9AE4581A-6C62-4B39-B521-90BA25C827E6}" srcOrd="0" destOrd="0" presId="urn:microsoft.com/office/officeart/2005/8/layout/cycle6"/>
    <dgm:cxn modelId="{278D7BAC-EEDB-4682-921C-BA4A5F59B2BB}" type="presOf" srcId="{C10987CC-07DF-4391-9047-3A90BCEB6760}" destId="{E616D41B-4A83-4F11-BF3C-08FD493C5A4E}" srcOrd="0" destOrd="0" presId="urn:microsoft.com/office/officeart/2005/8/layout/cycle6"/>
    <dgm:cxn modelId="{8A14D7F0-8A44-4F81-939C-C5C673DC726A}" type="presOf" srcId="{4BB0CF75-472B-4230-8F59-A373A88F324A}" destId="{EC33A060-FD6C-453F-9E11-B4DEB736BD4B}" srcOrd="0" destOrd="0" presId="urn:microsoft.com/office/officeart/2005/8/layout/cycle6"/>
    <dgm:cxn modelId="{87AD0BCA-3E81-4156-802E-49C095133FDA}" type="presOf" srcId="{501B2D17-B218-48EE-B5AC-96FB82573271}" destId="{69130B36-E76C-4647-B1F4-B2B2B02C05E3}" srcOrd="0" destOrd="0" presId="urn:microsoft.com/office/officeart/2005/8/layout/cycle6"/>
    <dgm:cxn modelId="{3F404674-291F-4466-ABB3-74AC380B5DDC}" type="presOf" srcId="{3EC9F3AD-D8B7-4A92-AC0C-B57AEA202771}" destId="{168ED30B-5E9A-4D21-937D-4F6525F2AB52}" srcOrd="0" destOrd="0" presId="urn:microsoft.com/office/officeart/2005/8/layout/cycle6"/>
    <dgm:cxn modelId="{D7C22525-AF95-401F-B1A3-85E5405D4B1A}" type="presOf" srcId="{91392C47-4D6E-4846-98C8-DE6B4448B658}" destId="{52039F9E-3FC7-4824-8BBC-276C8D2ADFA3}" srcOrd="0" destOrd="0" presId="urn:microsoft.com/office/officeart/2005/8/layout/cycle6"/>
    <dgm:cxn modelId="{2B2E207B-26CE-422A-868D-95B20272D33E}" srcId="{5587377C-6D22-49C1-8A97-E3CA8B64E62B}" destId="{C10987CC-07DF-4391-9047-3A90BCEB6760}" srcOrd="0" destOrd="0" parTransId="{41CA497D-F8BC-490C-91BD-85C401042D49}" sibTransId="{0E85D14C-AFBA-4DAB-BB3E-2634CD5F5A98}"/>
    <dgm:cxn modelId="{309A238D-C64E-4415-98DA-03EC199883A7}" type="presOf" srcId="{0E2755DD-CC1D-4BA5-8264-B9060BC03DF7}" destId="{024E715A-D11C-42BF-B626-49285F504C38}" srcOrd="0" destOrd="0" presId="urn:microsoft.com/office/officeart/2005/8/layout/cycle6"/>
    <dgm:cxn modelId="{A022D638-2A8D-4DC3-9DE5-A691BE46B29F}" type="presOf" srcId="{B0A07D02-F627-4DD6-8304-63FA720C37DD}" destId="{816C7218-B8EC-46D2-9DC2-F71A71AC37C4}" srcOrd="0" destOrd="0" presId="urn:microsoft.com/office/officeart/2005/8/layout/cycle6"/>
    <dgm:cxn modelId="{CD464FD0-D1FE-4475-9E7E-EAE71FDD55C5}" type="presParOf" srcId="{CD9C3C4B-C2CB-4E36-84D6-7424B3380F7F}" destId="{E616D41B-4A83-4F11-BF3C-08FD493C5A4E}" srcOrd="0" destOrd="0" presId="urn:microsoft.com/office/officeart/2005/8/layout/cycle6"/>
    <dgm:cxn modelId="{FDCF4E1B-C01A-4BB0-801A-E16EF5BF3D91}" type="presParOf" srcId="{CD9C3C4B-C2CB-4E36-84D6-7424B3380F7F}" destId="{CC9249A9-C9B5-465B-8E13-D08A016D679D}" srcOrd="1" destOrd="0" presId="urn:microsoft.com/office/officeart/2005/8/layout/cycle6"/>
    <dgm:cxn modelId="{437CAB56-C5FA-4CE5-A2C7-FC41EA5B2A9F}" type="presParOf" srcId="{CD9C3C4B-C2CB-4E36-84D6-7424B3380F7F}" destId="{D2691A15-1962-47DE-869C-BA3D27AA75D2}" srcOrd="2" destOrd="0" presId="urn:microsoft.com/office/officeart/2005/8/layout/cycle6"/>
    <dgm:cxn modelId="{4BB6F30B-4922-410E-8245-4F8E5FBFB5F3}" type="presParOf" srcId="{CD9C3C4B-C2CB-4E36-84D6-7424B3380F7F}" destId="{38EADD23-1558-410E-A719-04C0DC1A8403}" srcOrd="3" destOrd="0" presId="urn:microsoft.com/office/officeart/2005/8/layout/cycle6"/>
    <dgm:cxn modelId="{05898B3D-85C8-44B6-8A55-9CA280F04636}" type="presParOf" srcId="{CD9C3C4B-C2CB-4E36-84D6-7424B3380F7F}" destId="{60811B12-FEAE-40D4-9722-97AE10039866}" srcOrd="4" destOrd="0" presId="urn:microsoft.com/office/officeart/2005/8/layout/cycle6"/>
    <dgm:cxn modelId="{9A7DE027-0EC8-422C-A66B-58623FB1A5B0}" type="presParOf" srcId="{CD9C3C4B-C2CB-4E36-84D6-7424B3380F7F}" destId="{816C7218-B8EC-46D2-9DC2-F71A71AC37C4}" srcOrd="5" destOrd="0" presId="urn:microsoft.com/office/officeart/2005/8/layout/cycle6"/>
    <dgm:cxn modelId="{F0AD9BF7-4BEB-41F7-B5E1-484EC6F055FD}" type="presParOf" srcId="{CD9C3C4B-C2CB-4E36-84D6-7424B3380F7F}" destId="{168ED30B-5E9A-4D21-937D-4F6525F2AB52}" srcOrd="6" destOrd="0" presId="urn:microsoft.com/office/officeart/2005/8/layout/cycle6"/>
    <dgm:cxn modelId="{DB0ECBF5-B323-4E18-A779-4FA76A1D8D63}" type="presParOf" srcId="{CD9C3C4B-C2CB-4E36-84D6-7424B3380F7F}" destId="{2AA9FBD9-65A2-4622-92D0-855D4A2B40BE}" srcOrd="7" destOrd="0" presId="urn:microsoft.com/office/officeart/2005/8/layout/cycle6"/>
    <dgm:cxn modelId="{FA8A7409-B2CD-4BB5-83EA-17127ADFE135}" type="presParOf" srcId="{CD9C3C4B-C2CB-4E36-84D6-7424B3380F7F}" destId="{70E1908B-8269-4D7B-884E-40A48F4F6B58}" srcOrd="8" destOrd="0" presId="urn:microsoft.com/office/officeart/2005/8/layout/cycle6"/>
    <dgm:cxn modelId="{3AD219D1-B301-4FAD-8A66-18200E7B7CDA}" type="presParOf" srcId="{CD9C3C4B-C2CB-4E36-84D6-7424B3380F7F}" destId="{A6050341-99C3-4510-BD72-36097A787067}" srcOrd="9" destOrd="0" presId="urn:microsoft.com/office/officeart/2005/8/layout/cycle6"/>
    <dgm:cxn modelId="{8F8DA652-1CB4-46A5-ADA4-7C1D26A9CA8C}" type="presParOf" srcId="{CD9C3C4B-C2CB-4E36-84D6-7424B3380F7F}" destId="{74D925A2-1F23-44F0-85E4-19BB76F21545}" srcOrd="10" destOrd="0" presId="urn:microsoft.com/office/officeart/2005/8/layout/cycle6"/>
    <dgm:cxn modelId="{E736920B-DBD8-4F6A-94A0-E2D11DD30A9B}" type="presParOf" srcId="{CD9C3C4B-C2CB-4E36-84D6-7424B3380F7F}" destId="{69130B36-E76C-4647-B1F4-B2B2B02C05E3}" srcOrd="11" destOrd="0" presId="urn:microsoft.com/office/officeart/2005/8/layout/cycle6"/>
    <dgm:cxn modelId="{92F2C692-0176-42E4-8163-5FF65D38BB9F}" type="presParOf" srcId="{CD9C3C4B-C2CB-4E36-84D6-7424B3380F7F}" destId="{9AE4581A-6C62-4B39-B521-90BA25C827E6}" srcOrd="12" destOrd="0" presId="urn:microsoft.com/office/officeart/2005/8/layout/cycle6"/>
    <dgm:cxn modelId="{4E374483-581D-4EC0-9A18-7317E7D27045}" type="presParOf" srcId="{CD9C3C4B-C2CB-4E36-84D6-7424B3380F7F}" destId="{402AA3B7-CA07-4132-AE9B-60348604EB9E}" srcOrd="13" destOrd="0" presId="urn:microsoft.com/office/officeart/2005/8/layout/cycle6"/>
    <dgm:cxn modelId="{C39B3A84-C2A2-4B93-9591-AE009C615CDB}" type="presParOf" srcId="{CD9C3C4B-C2CB-4E36-84D6-7424B3380F7F}" destId="{64641949-72B5-4D57-96E5-2D435CE640E1}" srcOrd="14" destOrd="0" presId="urn:microsoft.com/office/officeart/2005/8/layout/cycle6"/>
    <dgm:cxn modelId="{C745FA53-A829-41C5-9C78-4E0D24517E36}" type="presParOf" srcId="{CD9C3C4B-C2CB-4E36-84D6-7424B3380F7F}" destId="{52039F9E-3FC7-4824-8BBC-276C8D2ADFA3}" srcOrd="15" destOrd="0" presId="urn:microsoft.com/office/officeart/2005/8/layout/cycle6"/>
    <dgm:cxn modelId="{235729C2-7DAC-4530-BC3D-A12A9B1D3F6D}" type="presParOf" srcId="{CD9C3C4B-C2CB-4E36-84D6-7424B3380F7F}" destId="{024127E7-36C1-4A9D-B0DE-FD7D47F05996}" srcOrd="16" destOrd="0" presId="urn:microsoft.com/office/officeart/2005/8/layout/cycle6"/>
    <dgm:cxn modelId="{744917B0-51DE-47AA-A620-7CE5A4BBF0DA}" type="presParOf" srcId="{CD9C3C4B-C2CB-4E36-84D6-7424B3380F7F}" destId="{EC33A060-FD6C-453F-9E11-B4DEB736BD4B}" srcOrd="17" destOrd="0" presId="urn:microsoft.com/office/officeart/2005/8/layout/cycle6"/>
    <dgm:cxn modelId="{8701BEAC-F322-42FF-A207-7E00DF6F572C}" type="presParOf" srcId="{CD9C3C4B-C2CB-4E36-84D6-7424B3380F7F}" destId="{024E715A-D11C-42BF-B626-49285F504C38}" srcOrd="18" destOrd="0" presId="urn:microsoft.com/office/officeart/2005/8/layout/cycle6"/>
    <dgm:cxn modelId="{00E665D2-871E-4B9D-9356-1B6FDBD74B32}" type="presParOf" srcId="{CD9C3C4B-C2CB-4E36-84D6-7424B3380F7F}" destId="{517E7795-6E04-4765-83A2-BC6808ED78E4}" srcOrd="19" destOrd="0" presId="urn:microsoft.com/office/officeart/2005/8/layout/cycle6"/>
    <dgm:cxn modelId="{C70D4735-C46B-43AB-9938-1607A338C987}" type="presParOf" srcId="{CD9C3C4B-C2CB-4E36-84D6-7424B3380F7F}" destId="{2E6793D4-ACEC-411A-A859-23370D9B6B9B}"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1B12C-C3A7-43FB-B932-85AEA75806D0}">
      <dsp:nvSpPr>
        <dsp:cNvPr id="0" name=""/>
        <dsp:cNvSpPr/>
      </dsp:nvSpPr>
      <dsp:spPr>
        <a:xfrm>
          <a:off x="187683" y="1676765"/>
          <a:ext cx="2636639" cy="2636639"/>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45103" tIns="10160" rIns="145103" bIns="10160" numCol="1" spcCol="1270" anchor="ctr" anchorCtr="0">
          <a:noAutofit/>
        </a:bodyPr>
        <a:lstStyle/>
        <a:p>
          <a:pPr lvl="0" algn="ctr" defTabSz="355600">
            <a:lnSpc>
              <a:spcPct val="90000"/>
            </a:lnSpc>
            <a:spcBef>
              <a:spcPct val="0"/>
            </a:spcBef>
            <a:spcAft>
              <a:spcPct val="35000"/>
            </a:spcAft>
          </a:pPr>
          <a:endParaRPr lang="es-ES" sz="800" b="1" kern="1200" dirty="0" smtClean="0"/>
        </a:p>
        <a:p>
          <a:pPr lvl="0" algn="ctr" defTabSz="355600">
            <a:lnSpc>
              <a:spcPct val="90000"/>
            </a:lnSpc>
            <a:spcBef>
              <a:spcPct val="0"/>
            </a:spcBef>
            <a:spcAft>
              <a:spcPct val="35000"/>
            </a:spcAft>
          </a:pPr>
          <a:r>
            <a:rPr lang="es-ES" sz="1600" b="1" kern="1200" dirty="0" smtClean="0">
              <a:latin typeface="+mn-lt"/>
            </a:rPr>
            <a:t>NOM-042-SEMARNAT</a:t>
          </a:r>
          <a:r>
            <a:rPr lang="es-ES" sz="1600" kern="1200" dirty="0" smtClean="0">
              <a:latin typeface="+mn-lt"/>
            </a:rPr>
            <a:t>, </a:t>
          </a:r>
        </a:p>
        <a:p>
          <a:pPr lvl="0" algn="ctr" defTabSz="355600">
            <a:lnSpc>
              <a:spcPct val="90000"/>
            </a:lnSpc>
            <a:spcBef>
              <a:spcPct val="0"/>
            </a:spcBef>
            <a:spcAft>
              <a:spcPct val="35000"/>
            </a:spcAft>
          </a:pPr>
          <a:r>
            <a:rPr lang="es-ES" sz="1600" kern="1200" dirty="0" smtClean="0">
              <a:latin typeface="+mn-lt"/>
            </a:rPr>
            <a:t>Límites máximos en hidrocarburos totales, monóxido de carbono, óxidos de nitrógeno y otras partículas</a:t>
          </a:r>
        </a:p>
      </dsp:txBody>
      <dsp:txXfrm>
        <a:off x="573810" y="2062892"/>
        <a:ext cx="1864385" cy="1864385"/>
      </dsp:txXfrm>
    </dsp:sp>
    <dsp:sp modelId="{59E00C99-790D-4E6B-BE26-2F0E8F9834A6}">
      <dsp:nvSpPr>
        <dsp:cNvPr id="0" name=""/>
        <dsp:cNvSpPr/>
      </dsp:nvSpPr>
      <dsp:spPr>
        <a:xfrm>
          <a:off x="2353629" y="1622319"/>
          <a:ext cx="2636639" cy="2636639"/>
        </a:xfrm>
        <a:prstGeom prst="ellipse">
          <a:avLst/>
        </a:prstGeom>
        <a:gradFill rotWithShape="0">
          <a:gsLst>
            <a:gs pos="0">
              <a:schemeClr val="accent4">
                <a:alpha val="50000"/>
                <a:hueOff val="3465231"/>
                <a:satOff val="-15989"/>
                <a:lumOff val="588"/>
                <a:alphaOff val="0"/>
                <a:satMod val="103000"/>
                <a:lumMod val="102000"/>
                <a:tint val="94000"/>
              </a:schemeClr>
            </a:gs>
            <a:gs pos="50000">
              <a:schemeClr val="accent4">
                <a:alpha val="50000"/>
                <a:hueOff val="3465231"/>
                <a:satOff val="-15989"/>
                <a:lumOff val="588"/>
                <a:alphaOff val="0"/>
                <a:satMod val="110000"/>
                <a:lumMod val="100000"/>
                <a:shade val="100000"/>
              </a:schemeClr>
            </a:gs>
            <a:gs pos="100000">
              <a:schemeClr val="accent4">
                <a:alpha val="50000"/>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45103" tIns="20320" rIns="145103" bIns="20320" numCol="1" spcCol="1270" anchor="ctr" anchorCtr="0">
          <a:noAutofit/>
        </a:bodyPr>
        <a:lstStyle/>
        <a:p>
          <a:pPr lvl="0" algn="ctr" defTabSz="711200">
            <a:lnSpc>
              <a:spcPct val="90000"/>
            </a:lnSpc>
            <a:spcBef>
              <a:spcPct val="0"/>
            </a:spcBef>
            <a:spcAft>
              <a:spcPct val="35000"/>
            </a:spcAft>
          </a:pPr>
          <a:endParaRPr lang="es-MX" sz="1600" b="1" kern="1200" dirty="0" smtClean="0">
            <a:latin typeface="+mn-lt"/>
          </a:endParaRPr>
        </a:p>
        <a:p>
          <a:pPr lvl="0" algn="ctr" defTabSz="711200">
            <a:lnSpc>
              <a:spcPct val="90000"/>
            </a:lnSpc>
            <a:spcBef>
              <a:spcPct val="0"/>
            </a:spcBef>
            <a:spcAft>
              <a:spcPct val="35000"/>
            </a:spcAft>
          </a:pPr>
          <a:r>
            <a:rPr lang="es-MX" sz="1600" b="1" kern="1200" dirty="0" smtClean="0">
              <a:latin typeface="+mn-lt"/>
            </a:rPr>
            <a:t>NOM-163-SEMARNAT-ENER-SCFI</a:t>
          </a:r>
        </a:p>
        <a:p>
          <a:pPr lvl="0" algn="ctr" defTabSz="711200">
            <a:lnSpc>
              <a:spcPct val="90000"/>
            </a:lnSpc>
            <a:spcBef>
              <a:spcPct val="0"/>
            </a:spcBef>
            <a:spcAft>
              <a:spcPct val="35000"/>
            </a:spcAft>
          </a:pPr>
          <a:r>
            <a:rPr lang="es-ES" sz="1600" kern="1200" dirty="0" smtClean="0">
              <a:latin typeface="+mn-lt"/>
            </a:rPr>
            <a:t> </a:t>
          </a:r>
          <a:r>
            <a:rPr lang="es-MX" sz="1600" kern="1200" dirty="0" smtClean="0">
              <a:latin typeface="+mn-lt"/>
            </a:rPr>
            <a:t>Límites máximos en </a:t>
          </a:r>
          <a:r>
            <a:rPr lang="es-ES" sz="1600" kern="1200" dirty="0" smtClean="0">
              <a:latin typeface="+mn-lt"/>
            </a:rPr>
            <a:t>Bióxido de carbono</a:t>
          </a:r>
        </a:p>
        <a:p>
          <a:pPr lvl="0" algn="ctr" defTabSz="711200">
            <a:lnSpc>
              <a:spcPct val="90000"/>
            </a:lnSpc>
            <a:spcBef>
              <a:spcPct val="0"/>
            </a:spcBef>
            <a:spcAft>
              <a:spcPct val="35000"/>
            </a:spcAft>
          </a:pPr>
          <a:endParaRPr lang="es-ES" sz="1600" kern="1200" dirty="0" smtClean="0">
            <a:latin typeface="+mn-lt"/>
          </a:endParaRPr>
        </a:p>
        <a:p>
          <a:pPr lvl="0" algn="ctr" defTabSz="711200">
            <a:lnSpc>
              <a:spcPct val="90000"/>
            </a:lnSpc>
            <a:spcBef>
              <a:spcPct val="0"/>
            </a:spcBef>
            <a:spcAft>
              <a:spcPct val="35000"/>
            </a:spcAft>
          </a:pPr>
          <a:r>
            <a:rPr lang="es-ES" sz="1600" kern="1200" dirty="0" smtClean="0">
              <a:latin typeface="+mn-lt"/>
            </a:rPr>
            <a:t>CO2</a:t>
          </a:r>
        </a:p>
        <a:p>
          <a:pPr lvl="0" algn="ctr" defTabSz="711200">
            <a:lnSpc>
              <a:spcPct val="90000"/>
            </a:lnSpc>
            <a:spcBef>
              <a:spcPct val="0"/>
            </a:spcBef>
            <a:spcAft>
              <a:spcPct val="35000"/>
            </a:spcAft>
          </a:pPr>
          <a:endParaRPr lang="es-ES" sz="700" b="1" kern="1200" baseline="0" dirty="0" smtClean="0"/>
        </a:p>
      </dsp:txBody>
      <dsp:txXfrm>
        <a:off x="2739756" y="2008446"/>
        <a:ext cx="1864385" cy="1864385"/>
      </dsp:txXfrm>
    </dsp:sp>
    <dsp:sp modelId="{241B4BDA-4B99-4070-AB5F-A35A3CBF25BC}">
      <dsp:nvSpPr>
        <dsp:cNvPr id="0" name=""/>
        <dsp:cNvSpPr/>
      </dsp:nvSpPr>
      <dsp:spPr>
        <a:xfrm>
          <a:off x="6333066" y="1447457"/>
          <a:ext cx="2636639" cy="2636639"/>
        </a:xfrm>
        <a:prstGeom prst="ellipse">
          <a:avLst/>
        </a:prstGeom>
        <a:gradFill rotWithShape="0">
          <a:gsLst>
            <a:gs pos="0">
              <a:schemeClr val="accent4">
                <a:alpha val="50000"/>
                <a:hueOff val="6930461"/>
                <a:satOff val="-31979"/>
                <a:lumOff val="1177"/>
                <a:alphaOff val="0"/>
                <a:satMod val="103000"/>
                <a:lumMod val="102000"/>
                <a:tint val="94000"/>
              </a:schemeClr>
            </a:gs>
            <a:gs pos="50000">
              <a:schemeClr val="accent4">
                <a:alpha val="50000"/>
                <a:hueOff val="6930461"/>
                <a:satOff val="-31979"/>
                <a:lumOff val="1177"/>
                <a:alphaOff val="0"/>
                <a:satMod val="110000"/>
                <a:lumMod val="100000"/>
                <a:shade val="100000"/>
              </a:schemeClr>
            </a:gs>
            <a:gs pos="100000">
              <a:schemeClr val="accent4">
                <a:alpha val="50000"/>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45103" tIns="20320" rIns="145103"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mn-lt"/>
            </a:rPr>
            <a:t>NOM-044-SEMARNAT</a:t>
          </a:r>
          <a:r>
            <a:rPr lang="es-ES" sz="1600" kern="1200" dirty="0" smtClean="0">
              <a:latin typeface="+mn-lt"/>
            </a:rPr>
            <a:t>, Límites máximos  en hidrocarburos totales, hidrocarburos no metano, monóxido de carbono, óxidos de nitrógeno y otras partículas</a:t>
          </a:r>
        </a:p>
        <a:p>
          <a:pPr lvl="0" algn="ctr" defTabSz="711200">
            <a:lnSpc>
              <a:spcPct val="90000"/>
            </a:lnSpc>
            <a:spcBef>
              <a:spcPct val="0"/>
            </a:spcBef>
            <a:spcAft>
              <a:spcPct val="35000"/>
            </a:spcAft>
          </a:pPr>
          <a:endParaRPr lang="es-ES" sz="400" b="0" kern="1200" dirty="0" smtClean="0"/>
        </a:p>
      </dsp:txBody>
      <dsp:txXfrm>
        <a:off x="6719193" y="1833584"/>
        <a:ext cx="1864385" cy="1864385"/>
      </dsp:txXfrm>
    </dsp:sp>
    <dsp:sp modelId="{A54F58CD-6DC5-44C2-83BB-8F2B8AB82E1C}">
      <dsp:nvSpPr>
        <dsp:cNvPr id="0" name=""/>
        <dsp:cNvSpPr/>
      </dsp:nvSpPr>
      <dsp:spPr>
        <a:xfrm>
          <a:off x="4282605" y="1578419"/>
          <a:ext cx="2636639" cy="2636639"/>
        </a:xfrm>
        <a:prstGeom prst="ellipse">
          <a:avLst/>
        </a:prstGeom>
        <a:gradFill rotWithShape="0">
          <a:gsLst>
            <a:gs pos="0">
              <a:schemeClr val="accent4">
                <a:alpha val="50000"/>
                <a:hueOff val="10395692"/>
                <a:satOff val="-47968"/>
                <a:lumOff val="1765"/>
                <a:alphaOff val="0"/>
                <a:satMod val="103000"/>
                <a:lumMod val="102000"/>
                <a:tint val="94000"/>
              </a:schemeClr>
            </a:gs>
            <a:gs pos="50000">
              <a:schemeClr val="accent4">
                <a:alpha val="50000"/>
                <a:hueOff val="10395692"/>
                <a:satOff val="-47968"/>
                <a:lumOff val="1765"/>
                <a:alphaOff val="0"/>
                <a:satMod val="110000"/>
                <a:lumMod val="100000"/>
                <a:shade val="100000"/>
              </a:schemeClr>
            </a:gs>
            <a:gs pos="100000">
              <a:schemeClr val="accent4">
                <a:alpha val="50000"/>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45103" tIns="15240" rIns="145103" bIns="15240" numCol="1" spcCol="1270" anchor="ctr" anchorCtr="0">
          <a:noAutofit/>
        </a:bodyPr>
        <a:lstStyle/>
        <a:p>
          <a:pPr lvl="0" algn="ctr" defTabSz="533400">
            <a:lnSpc>
              <a:spcPct val="90000"/>
            </a:lnSpc>
            <a:spcBef>
              <a:spcPct val="0"/>
            </a:spcBef>
            <a:spcAft>
              <a:spcPct val="35000"/>
            </a:spcAft>
          </a:pPr>
          <a:endParaRPr lang="es-ES" sz="1200" b="1" kern="1200" dirty="0" smtClean="0"/>
        </a:p>
        <a:p>
          <a:pPr lvl="0" algn="ctr" defTabSz="533400">
            <a:lnSpc>
              <a:spcPct val="90000"/>
            </a:lnSpc>
            <a:spcBef>
              <a:spcPct val="0"/>
            </a:spcBef>
            <a:spcAft>
              <a:spcPct val="35000"/>
            </a:spcAft>
          </a:pPr>
          <a:r>
            <a:rPr lang="es-ES" sz="1600" b="1" kern="1200" dirty="0" smtClean="0">
              <a:latin typeface="+mn-lt"/>
            </a:rPr>
            <a:t>NOM-194-SCFI</a:t>
          </a:r>
          <a:r>
            <a:rPr lang="es-ES" sz="1600" kern="1200" dirty="0" smtClean="0">
              <a:latin typeface="+mn-lt"/>
            </a:rPr>
            <a:t>, Dispositivos de seguridad esenciales en vehículos nuevos - Especificaciones de seguridad</a:t>
          </a:r>
          <a:endParaRPr lang="es-MX" sz="1600" kern="1200" dirty="0" smtClean="0">
            <a:latin typeface="+mn-lt"/>
          </a:endParaRPr>
        </a:p>
        <a:p>
          <a:pPr lvl="0" algn="ctr" defTabSz="533400">
            <a:lnSpc>
              <a:spcPct val="90000"/>
            </a:lnSpc>
            <a:spcBef>
              <a:spcPct val="0"/>
            </a:spcBef>
            <a:spcAft>
              <a:spcPct val="35000"/>
            </a:spcAft>
          </a:pPr>
          <a:endParaRPr lang="es-MX" sz="1400" b="0" kern="1200" dirty="0" smtClean="0"/>
        </a:p>
      </dsp:txBody>
      <dsp:txXfrm>
        <a:off x="4668732" y="1964546"/>
        <a:ext cx="1864385" cy="1864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C691E-F001-473C-BC49-C667BD07253B}">
      <dsp:nvSpPr>
        <dsp:cNvPr id="0" name=""/>
        <dsp:cNvSpPr/>
      </dsp:nvSpPr>
      <dsp:spPr>
        <a:xfrm>
          <a:off x="3239648" y="1337793"/>
          <a:ext cx="2943146" cy="2943146"/>
        </a:xfrm>
        <a:prstGeom prst="gear9">
          <a:avLst/>
        </a:prstGeom>
        <a:solidFill>
          <a:srgbClr val="97E07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NOM-044-SEMARNAT, </a:t>
          </a:r>
          <a:r>
            <a:rPr lang="es-ES" sz="1600" b="0" kern="1200" dirty="0" smtClean="0">
              <a:solidFill>
                <a:schemeClr val="tx1"/>
              </a:solidFill>
            </a:rPr>
            <a:t>Límites máximos  en hidrocarburos totales, hidrocarburos no metano, monóxido de carbono, óxidos de nitrógeno y otras partículas</a:t>
          </a:r>
          <a:endParaRPr lang="es-MX" sz="1600" b="0" kern="1200" dirty="0" smtClean="0">
            <a:solidFill>
              <a:schemeClr val="tx1"/>
            </a:solidFill>
          </a:endParaRPr>
        </a:p>
      </dsp:txBody>
      <dsp:txXfrm>
        <a:off x="3831351" y="2027211"/>
        <a:ext cx="1759740" cy="1512838"/>
      </dsp:txXfrm>
    </dsp:sp>
    <dsp:sp modelId="{32A6B3E2-D16B-424B-9B6E-7BBD802F3394}">
      <dsp:nvSpPr>
        <dsp:cNvPr id="0" name=""/>
        <dsp:cNvSpPr/>
      </dsp:nvSpPr>
      <dsp:spPr>
        <a:xfrm>
          <a:off x="3411210" y="817520"/>
          <a:ext cx="3620070" cy="3620070"/>
        </a:xfrm>
        <a:prstGeom prst="circularArrow">
          <a:avLst>
            <a:gd name="adj1" fmla="val 4878"/>
            <a:gd name="adj2" fmla="val 312630"/>
            <a:gd name="adj3" fmla="val 3220383"/>
            <a:gd name="adj4" fmla="val 15118740"/>
            <a:gd name="adj5" fmla="val 5691"/>
          </a:avLst>
        </a:prstGeom>
        <a:solidFill>
          <a:srgbClr val="97E07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592D6-FDEC-4CA1-9B8B-96A50894A96B}">
      <dsp:nvSpPr>
        <dsp:cNvPr id="0" name=""/>
        <dsp:cNvSpPr/>
      </dsp:nvSpPr>
      <dsp:spPr>
        <a:xfrm>
          <a:off x="876952" y="129910"/>
          <a:ext cx="2851134" cy="285136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MX" sz="1800" b="1" kern="1200" dirty="0" smtClean="0"/>
        </a:p>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r>
            <a:rPr lang="es-ES" sz="1800" b="1" kern="1200" dirty="0" smtClean="0"/>
            <a:t>NOM-042-SEMARNAT, </a:t>
          </a:r>
        </a:p>
        <a:p>
          <a:pPr lvl="0" algn="ctr" defTabSz="800100">
            <a:lnSpc>
              <a:spcPct val="90000"/>
            </a:lnSpc>
            <a:spcBef>
              <a:spcPct val="0"/>
            </a:spcBef>
            <a:spcAft>
              <a:spcPct val="35000"/>
            </a:spcAft>
          </a:pPr>
          <a:r>
            <a:rPr lang="es-ES" sz="1800" b="0" kern="1200" dirty="0" smtClean="0"/>
            <a:t>Límites máximos en hidrocarburos totales, monóxido de carbono, óxidos de nitrógeno y otras partículas</a:t>
          </a:r>
          <a:endParaRPr lang="es-MX" sz="1800" b="0" kern="1200" dirty="0" smtClean="0"/>
        </a:p>
        <a:p>
          <a:pPr lvl="0" algn="ctr" defTabSz="800100">
            <a:lnSpc>
              <a:spcPct val="90000"/>
            </a:lnSpc>
            <a:spcBef>
              <a:spcPct val="0"/>
            </a:spcBef>
            <a:spcAft>
              <a:spcPct val="35000"/>
            </a:spcAft>
          </a:pPr>
          <a:endParaRPr lang="es-MX" sz="1200" b="1" kern="1200" baseline="0" dirty="0" smtClean="0"/>
        </a:p>
      </dsp:txBody>
      <dsp:txXfrm>
        <a:off x="1294491" y="547482"/>
        <a:ext cx="2016056" cy="2016216"/>
      </dsp:txXfrm>
    </dsp:sp>
    <dsp:sp modelId="{F5E74F5A-8617-4023-8BEB-23955DC5A130}">
      <dsp:nvSpPr>
        <dsp:cNvPr id="0" name=""/>
        <dsp:cNvSpPr/>
      </dsp:nvSpPr>
      <dsp:spPr>
        <a:xfrm>
          <a:off x="2503933" y="0"/>
          <a:ext cx="317300" cy="31711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CDDB9A-FA04-4526-8725-E69CC55E95E7}">
      <dsp:nvSpPr>
        <dsp:cNvPr id="0" name=""/>
        <dsp:cNvSpPr/>
      </dsp:nvSpPr>
      <dsp:spPr>
        <a:xfrm>
          <a:off x="1753120" y="2769417"/>
          <a:ext cx="229814" cy="229841"/>
        </a:xfrm>
        <a:prstGeom prst="ellipse">
          <a:avLst/>
        </a:prstGeom>
        <a:gradFill rotWithShape="0">
          <a:gsLst>
            <a:gs pos="0">
              <a:schemeClr val="accent4">
                <a:hueOff val="2079139"/>
                <a:satOff val="-9594"/>
                <a:lumOff val="353"/>
                <a:alphaOff val="0"/>
                <a:satMod val="103000"/>
                <a:lumMod val="102000"/>
                <a:tint val="94000"/>
              </a:schemeClr>
            </a:gs>
            <a:gs pos="50000">
              <a:schemeClr val="accent4">
                <a:hueOff val="2079139"/>
                <a:satOff val="-9594"/>
                <a:lumOff val="353"/>
                <a:alphaOff val="0"/>
                <a:satMod val="110000"/>
                <a:lumMod val="100000"/>
                <a:shade val="100000"/>
              </a:schemeClr>
            </a:gs>
            <a:gs pos="100000">
              <a:schemeClr val="accent4">
                <a:hueOff val="2079139"/>
                <a:satOff val="-9594"/>
                <a:lumOff val="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2193AE-0204-4B8D-A262-192E59211317}">
      <dsp:nvSpPr>
        <dsp:cNvPr id="0" name=""/>
        <dsp:cNvSpPr/>
      </dsp:nvSpPr>
      <dsp:spPr>
        <a:xfrm>
          <a:off x="3911546" y="1287109"/>
          <a:ext cx="229814" cy="229841"/>
        </a:xfrm>
        <a:prstGeom prst="ellipse">
          <a:avLst/>
        </a:prstGeom>
        <a:gradFill rotWithShape="0">
          <a:gsLst>
            <a:gs pos="0">
              <a:schemeClr val="accent4">
                <a:hueOff val="4158277"/>
                <a:satOff val="-19187"/>
                <a:lumOff val="706"/>
                <a:alphaOff val="0"/>
                <a:satMod val="103000"/>
                <a:lumMod val="102000"/>
                <a:tint val="94000"/>
              </a:schemeClr>
            </a:gs>
            <a:gs pos="50000">
              <a:schemeClr val="accent4">
                <a:hueOff val="4158277"/>
                <a:satOff val="-19187"/>
                <a:lumOff val="706"/>
                <a:alphaOff val="0"/>
                <a:satMod val="110000"/>
                <a:lumMod val="100000"/>
                <a:shade val="100000"/>
              </a:schemeClr>
            </a:gs>
            <a:gs pos="100000">
              <a:schemeClr val="accent4">
                <a:hueOff val="4158277"/>
                <a:satOff val="-19187"/>
                <a:lumOff val="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779858-F866-474D-8E85-BBEBCD7A78C0}">
      <dsp:nvSpPr>
        <dsp:cNvPr id="0" name=""/>
        <dsp:cNvSpPr/>
      </dsp:nvSpPr>
      <dsp:spPr>
        <a:xfrm>
          <a:off x="2813073" y="3013915"/>
          <a:ext cx="317300" cy="317113"/>
        </a:xfrm>
        <a:prstGeom prst="ellipse">
          <a:avLst/>
        </a:prstGeom>
        <a:gradFill rotWithShape="0">
          <a:gsLst>
            <a:gs pos="0">
              <a:schemeClr val="accent4">
                <a:hueOff val="6237415"/>
                <a:satOff val="-28781"/>
                <a:lumOff val="1059"/>
                <a:alphaOff val="0"/>
                <a:satMod val="103000"/>
                <a:lumMod val="102000"/>
                <a:tint val="94000"/>
              </a:schemeClr>
            </a:gs>
            <a:gs pos="50000">
              <a:schemeClr val="accent4">
                <a:hueOff val="6237415"/>
                <a:satOff val="-28781"/>
                <a:lumOff val="1059"/>
                <a:alphaOff val="0"/>
                <a:satMod val="110000"/>
                <a:lumMod val="100000"/>
                <a:shade val="100000"/>
              </a:schemeClr>
            </a:gs>
            <a:gs pos="100000">
              <a:schemeClr val="accent4">
                <a:hueOff val="6237415"/>
                <a:satOff val="-28781"/>
                <a:lumOff val="1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B79666D-7C3B-4D78-96C5-645E0C45DAE5}">
      <dsp:nvSpPr>
        <dsp:cNvPr id="0" name=""/>
        <dsp:cNvSpPr/>
      </dsp:nvSpPr>
      <dsp:spPr>
        <a:xfrm>
          <a:off x="1818081" y="450688"/>
          <a:ext cx="229814" cy="229841"/>
        </a:xfrm>
        <a:prstGeom prst="ellipse">
          <a:avLst/>
        </a:prstGeom>
        <a:gradFill rotWithShape="0">
          <a:gsLst>
            <a:gs pos="0">
              <a:schemeClr val="accent4">
                <a:hueOff val="8316554"/>
                <a:satOff val="-38374"/>
                <a:lumOff val="1412"/>
                <a:alphaOff val="0"/>
                <a:satMod val="103000"/>
                <a:lumMod val="102000"/>
                <a:tint val="94000"/>
              </a:schemeClr>
            </a:gs>
            <a:gs pos="50000">
              <a:schemeClr val="accent4">
                <a:hueOff val="8316554"/>
                <a:satOff val="-38374"/>
                <a:lumOff val="1412"/>
                <a:alphaOff val="0"/>
                <a:satMod val="110000"/>
                <a:lumMod val="100000"/>
                <a:shade val="100000"/>
              </a:schemeClr>
            </a:gs>
            <a:gs pos="100000">
              <a:schemeClr val="accent4">
                <a:hueOff val="8316554"/>
                <a:satOff val="-38374"/>
                <a:lumOff val="1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FF261FC-7278-454D-BAED-9BE9B76C6F1A}">
      <dsp:nvSpPr>
        <dsp:cNvPr id="0" name=""/>
        <dsp:cNvSpPr/>
      </dsp:nvSpPr>
      <dsp:spPr>
        <a:xfrm>
          <a:off x="1094362" y="1765445"/>
          <a:ext cx="229814" cy="229841"/>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592D6-FDEC-4CA1-9B8B-96A50894A96B}">
      <dsp:nvSpPr>
        <dsp:cNvPr id="0" name=""/>
        <dsp:cNvSpPr/>
      </dsp:nvSpPr>
      <dsp:spPr>
        <a:xfrm>
          <a:off x="876952" y="129910"/>
          <a:ext cx="2851134" cy="285136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MX" sz="1800" b="1" kern="1200" dirty="0" smtClean="0"/>
        </a:p>
        <a:p>
          <a:pPr lvl="0" algn="ctr" defTabSz="800100">
            <a:lnSpc>
              <a:spcPct val="90000"/>
            </a:lnSpc>
            <a:spcBef>
              <a:spcPct val="0"/>
            </a:spcBef>
            <a:spcAft>
              <a:spcPct val="35000"/>
            </a:spcAft>
          </a:pPr>
          <a:r>
            <a:rPr lang="es-MX" sz="1800" b="1" kern="1200" dirty="0" smtClean="0"/>
            <a:t>NOM-163-SEMARNAT-ENER-SCFI</a:t>
          </a:r>
        </a:p>
        <a:p>
          <a:pPr lvl="0" algn="ctr" defTabSz="800100">
            <a:lnSpc>
              <a:spcPct val="90000"/>
            </a:lnSpc>
            <a:spcBef>
              <a:spcPct val="0"/>
            </a:spcBef>
            <a:spcAft>
              <a:spcPct val="35000"/>
            </a:spcAft>
          </a:pPr>
          <a:r>
            <a:rPr lang="es-ES" sz="1800" b="0" kern="1200" dirty="0" smtClean="0"/>
            <a:t> </a:t>
          </a:r>
          <a:r>
            <a:rPr lang="es-MX" sz="1800" b="0" kern="1200" dirty="0" smtClean="0"/>
            <a:t>(Límites máximos en </a:t>
          </a:r>
          <a:r>
            <a:rPr lang="es-ES" sz="1800" b="0" kern="1200" dirty="0" smtClean="0"/>
            <a:t>Bióxido de carbono)</a:t>
          </a:r>
        </a:p>
        <a:p>
          <a:pPr lvl="0" algn="ctr" defTabSz="800100">
            <a:lnSpc>
              <a:spcPct val="90000"/>
            </a:lnSpc>
            <a:spcBef>
              <a:spcPct val="0"/>
            </a:spcBef>
            <a:spcAft>
              <a:spcPct val="35000"/>
            </a:spcAft>
          </a:pPr>
          <a:endParaRPr lang="es-ES" sz="1200" b="1" kern="1200" dirty="0" smtClean="0"/>
        </a:p>
        <a:p>
          <a:pPr lvl="0" algn="ctr" defTabSz="800100">
            <a:lnSpc>
              <a:spcPct val="90000"/>
            </a:lnSpc>
            <a:spcBef>
              <a:spcPct val="0"/>
            </a:spcBef>
            <a:spcAft>
              <a:spcPct val="35000"/>
            </a:spcAft>
          </a:pPr>
          <a:r>
            <a:rPr lang="es-ES" sz="1200" b="1" kern="1200" baseline="0" dirty="0" smtClean="0"/>
            <a:t>CO2</a:t>
          </a:r>
          <a:endParaRPr lang="es-MX" sz="1200" b="1" kern="1200" baseline="0" dirty="0" smtClean="0"/>
        </a:p>
      </dsp:txBody>
      <dsp:txXfrm>
        <a:off x="1294491" y="547482"/>
        <a:ext cx="2016056" cy="2016216"/>
      </dsp:txXfrm>
    </dsp:sp>
    <dsp:sp modelId="{F5E74F5A-8617-4023-8BEB-23955DC5A130}">
      <dsp:nvSpPr>
        <dsp:cNvPr id="0" name=""/>
        <dsp:cNvSpPr/>
      </dsp:nvSpPr>
      <dsp:spPr>
        <a:xfrm>
          <a:off x="2503933" y="0"/>
          <a:ext cx="317300" cy="31711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CDDB9A-FA04-4526-8725-E69CC55E95E7}">
      <dsp:nvSpPr>
        <dsp:cNvPr id="0" name=""/>
        <dsp:cNvSpPr/>
      </dsp:nvSpPr>
      <dsp:spPr>
        <a:xfrm>
          <a:off x="1753120" y="2769417"/>
          <a:ext cx="229814" cy="229841"/>
        </a:xfrm>
        <a:prstGeom prst="ellipse">
          <a:avLst/>
        </a:prstGeom>
        <a:gradFill rotWithShape="0">
          <a:gsLst>
            <a:gs pos="0">
              <a:schemeClr val="accent4">
                <a:hueOff val="2079139"/>
                <a:satOff val="-9594"/>
                <a:lumOff val="353"/>
                <a:alphaOff val="0"/>
                <a:satMod val="103000"/>
                <a:lumMod val="102000"/>
                <a:tint val="94000"/>
              </a:schemeClr>
            </a:gs>
            <a:gs pos="50000">
              <a:schemeClr val="accent4">
                <a:hueOff val="2079139"/>
                <a:satOff val="-9594"/>
                <a:lumOff val="353"/>
                <a:alphaOff val="0"/>
                <a:satMod val="110000"/>
                <a:lumMod val="100000"/>
                <a:shade val="100000"/>
              </a:schemeClr>
            </a:gs>
            <a:gs pos="100000">
              <a:schemeClr val="accent4">
                <a:hueOff val="2079139"/>
                <a:satOff val="-9594"/>
                <a:lumOff val="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2193AE-0204-4B8D-A262-192E59211317}">
      <dsp:nvSpPr>
        <dsp:cNvPr id="0" name=""/>
        <dsp:cNvSpPr/>
      </dsp:nvSpPr>
      <dsp:spPr>
        <a:xfrm>
          <a:off x="3911546" y="1287109"/>
          <a:ext cx="229814" cy="229841"/>
        </a:xfrm>
        <a:prstGeom prst="ellipse">
          <a:avLst/>
        </a:prstGeom>
        <a:gradFill rotWithShape="0">
          <a:gsLst>
            <a:gs pos="0">
              <a:schemeClr val="accent4">
                <a:hueOff val="4158277"/>
                <a:satOff val="-19187"/>
                <a:lumOff val="706"/>
                <a:alphaOff val="0"/>
                <a:satMod val="103000"/>
                <a:lumMod val="102000"/>
                <a:tint val="94000"/>
              </a:schemeClr>
            </a:gs>
            <a:gs pos="50000">
              <a:schemeClr val="accent4">
                <a:hueOff val="4158277"/>
                <a:satOff val="-19187"/>
                <a:lumOff val="706"/>
                <a:alphaOff val="0"/>
                <a:satMod val="110000"/>
                <a:lumMod val="100000"/>
                <a:shade val="100000"/>
              </a:schemeClr>
            </a:gs>
            <a:gs pos="100000">
              <a:schemeClr val="accent4">
                <a:hueOff val="4158277"/>
                <a:satOff val="-19187"/>
                <a:lumOff val="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779858-F866-474D-8E85-BBEBCD7A78C0}">
      <dsp:nvSpPr>
        <dsp:cNvPr id="0" name=""/>
        <dsp:cNvSpPr/>
      </dsp:nvSpPr>
      <dsp:spPr>
        <a:xfrm>
          <a:off x="2813073" y="3013915"/>
          <a:ext cx="317300" cy="317113"/>
        </a:xfrm>
        <a:prstGeom prst="ellipse">
          <a:avLst/>
        </a:prstGeom>
        <a:gradFill rotWithShape="0">
          <a:gsLst>
            <a:gs pos="0">
              <a:schemeClr val="accent4">
                <a:hueOff val="6237415"/>
                <a:satOff val="-28781"/>
                <a:lumOff val="1059"/>
                <a:alphaOff val="0"/>
                <a:satMod val="103000"/>
                <a:lumMod val="102000"/>
                <a:tint val="94000"/>
              </a:schemeClr>
            </a:gs>
            <a:gs pos="50000">
              <a:schemeClr val="accent4">
                <a:hueOff val="6237415"/>
                <a:satOff val="-28781"/>
                <a:lumOff val="1059"/>
                <a:alphaOff val="0"/>
                <a:satMod val="110000"/>
                <a:lumMod val="100000"/>
                <a:shade val="100000"/>
              </a:schemeClr>
            </a:gs>
            <a:gs pos="100000">
              <a:schemeClr val="accent4">
                <a:hueOff val="6237415"/>
                <a:satOff val="-28781"/>
                <a:lumOff val="1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B79666D-7C3B-4D78-96C5-645E0C45DAE5}">
      <dsp:nvSpPr>
        <dsp:cNvPr id="0" name=""/>
        <dsp:cNvSpPr/>
      </dsp:nvSpPr>
      <dsp:spPr>
        <a:xfrm>
          <a:off x="1818081" y="450688"/>
          <a:ext cx="229814" cy="229841"/>
        </a:xfrm>
        <a:prstGeom prst="ellipse">
          <a:avLst/>
        </a:prstGeom>
        <a:gradFill rotWithShape="0">
          <a:gsLst>
            <a:gs pos="0">
              <a:schemeClr val="accent4">
                <a:hueOff val="8316554"/>
                <a:satOff val="-38374"/>
                <a:lumOff val="1412"/>
                <a:alphaOff val="0"/>
                <a:satMod val="103000"/>
                <a:lumMod val="102000"/>
                <a:tint val="94000"/>
              </a:schemeClr>
            </a:gs>
            <a:gs pos="50000">
              <a:schemeClr val="accent4">
                <a:hueOff val="8316554"/>
                <a:satOff val="-38374"/>
                <a:lumOff val="1412"/>
                <a:alphaOff val="0"/>
                <a:satMod val="110000"/>
                <a:lumMod val="100000"/>
                <a:shade val="100000"/>
              </a:schemeClr>
            </a:gs>
            <a:gs pos="100000">
              <a:schemeClr val="accent4">
                <a:hueOff val="8316554"/>
                <a:satOff val="-38374"/>
                <a:lumOff val="1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FF261FC-7278-454D-BAED-9BE9B76C6F1A}">
      <dsp:nvSpPr>
        <dsp:cNvPr id="0" name=""/>
        <dsp:cNvSpPr/>
      </dsp:nvSpPr>
      <dsp:spPr>
        <a:xfrm>
          <a:off x="1094362" y="1765445"/>
          <a:ext cx="229814" cy="229841"/>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AB595-E786-4670-80D7-1646F0077A2F}">
      <dsp:nvSpPr>
        <dsp:cNvPr id="0" name=""/>
        <dsp:cNvSpPr/>
      </dsp:nvSpPr>
      <dsp:spPr>
        <a:xfrm rot="10800000">
          <a:off x="992004" y="1456235"/>
          <a:ext cx="5056127" cy="24748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9645" tIns="68580" rIns="128016" bIns="68580" numCol="1" spcCol="1270" anchor="ctr" anchorCtr="0">
          <a:noAutofit/>
        </a:bodyPr>
        <a:lstStyle/>
        <a:p>
          <a:pPr lvl="0" algn="just" defTabSz="800100">
            <a:lnSpc>
              <a:spcPct val="90000"/>
            </a:lnSpc>
            <a:spcBef>
              <a:spcPct val="0"/>
            </a:spcBef>
            <a:spcAft>
              <a:spcPct val="35000"/>
            </a:spcAft>
          </a:pPr>
          <a:r>
            <a:rPr lang="es-ES" sz="1800" b="0" i="0" kern="1200" dirty="0" smtClean="0">
              <a:latin typeface="Arial Narrow" panose="020B0606020202030204" pitchFamily="34" charset="0"/>
            </a:rPr>
            <a:t>Son tres los acuerdos de la ONU (1958, 1997 y 1998) que constituyen el marco legal que permite a los países miembros asistir a las sesiones WP.29 para establecer instrumentos normativos relativos a los vehículos de motor y equipo de vehículos de motor. </a:t>
          </a:r>
          <a:endParaRPr lang="es-MX" sz="2000" kern="1200" dirty="0">
            <a:latin typeface="Arial Narrow" panose="020B0606020202030204" pitchFamily="34" charset="0"/>
          </a:endParaRPr>
        </a:p>
      </dsp:txBody>
      <dsp:txXfrm rot="10800000">
        <a:off x="1610715" y="1456235"/>
        <a:ext cx="4437416" cy="2474845"/>
      </dsp:txXfrm>
    </dsp:sp>
    <dsp:sp modelId="{623ACB30-F5E9-48A6-837D-1359ABB309B2}">
      <dsp:nvSpPr>
        <dsp:cNvPr id="0" name=""/>
        <dsp:cNvSpPr/>
      </dsp:nvSpPr>
      <dsp:spPr>
        <a:xfrm>
          <a:off x="0" y="1621674"/>
          <a:ext cx="2349030" cy="210817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4D32C-35F0-4B2E-A05B-DBD2D99361F3}">
      <dsp:nvSpPr>
        <dsp:cNvPr id="0" name=""/>
        <dsp:cNvSpPr/>
      </dsp:nvSpPr>
      <dsp:spPr>
        <a:xfrm>
          <a:off x="0" y="1184234"/>
          <a:ext cx="2636639" cy="2636639"/>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45103" tIns="22860" rIns="145103" bIns="22860" numCol="1" spcCol="1270" anchor="ctr" anchorCtr="0">
          <a:noAutofit/>
        </a:bodyPr>
        <a:lstStyle/>
        <a:p>
          <a:pPr marR="0" lvl="0" algn="ctr" defTabSz="800100" eaLnBrk="1" fontAlgn="auto" latinLnBrk="0" hangingPunct="1">
            <a:lnSpc>
              <a:spcPct val="90000"/>
            </a:lnSpc>
            <a:spcBef>
              <a:spcPct val="0"/>
            </a:spcBef>
            <a:spcAft>
              <a:spcPct val="35000"/>
            </a:spcAft>
            <a:buClrTx/>
            <a:buSzTx/>
            <a:buFontTx/>
            <a:tabLst/>
            <a:defRPr/>
          </a:pPr>
          <a:endParaRPr lang="es-MX" sz="1800" b="1" kern="1200" dirty="0" smtClean="0"/>
        </a:p>
        <a:p>
          <a:pPr marR="0" lvl="0" algn="ctr" defTabSz="800100" eaLnBrk="1" fontAlgn="auto" latinLnBrk="0" hangingPunct="1">
            <a:lnSpc>
              <a:spcPct val="90000"/>
            </a:lnSpc>
            <a:spcBef>
              <a:spcPct val="0"/>
            </a:spcBef>
            <a:spcAft>
              <a:spcPct val="35000"/>
            </a:spcAft>
            <a:buClrTx/>
            <a:buSzTx/>
            <a:buFontTx/>
            <a:tabLst/>
            <a:defRPr/>
          </a:pPr>
          <a:r>
            <a:rPr lang="es-MX" sz="1800" b="1" kern="1200" dirty="0" smtClean="0"/>
            <a:t>NOM-041-SEMARNAT, </a:t>
          </a:r>
          <a:r>
            <a:rPr lang="es-MX" sz="1800" b="0" kern="1200" dirty="0" smtClean="0"/>
            <a:t>Verificación vehicular</a:t>
          </a:r>
        </a:p>
        <a:p>
          <a:pPr marR="0" lvl="0" algn="ctr" defTabSz="800100" eaLnBrk="1" fontAlgn="auto" latinLnBrk="0" hangingPunct="1">
            <a:lnSpc>
              <a:spcPct val="90000"/>
            </a:lnSpc>
            <a:spcBef>
              <a:spcPct val="0"/>
            </a:spcBef>
            <a:spcAft>
              <a:spcPct val="35000"/>
            </a:spcAft>
            <a:buClrTx/>
            <a:buSzTx/>
            <a:buFontTx/>
            <a:tabLst/>
            <a:defRPr/>
          </a:pPr>
          <a:endParaRPr lang="es-MX" sz="1600" b="0" kern="1200" dirty="0" smtClean="0"/>
        </a:p>
        <a:p>
          <a:pPr lvl="0" algn="ctr" defTabSz="800100">
            <a:lnSpc>
              <a:spcPct val="90000"/>
            </a:lnSpc>
            <a:spcBef>
              <a:spcPct val="0"/>
            </a:spcBef>
            <a:spcAft>
              <a:spcPct val="35000"/>
            </a:spcAft>
          </a:pPr>
          <a:endParaRPr lang="es-MX" sz="1600" kern="1200" dirty="0"/>
        </a:p>
      </dsp:txBody>
      <dsp:txXfrm>
        <a:off x="386127" y="1570361"/>
        <a:ext cx="1864385" cy="1864385"/>
      </dsp:txXfrm>
    </dsp:sp>
    <dsp:sp modelId="{ABB59B2E-3E36-4AAE-9D4F-F34DD4EE2993}">
      <dsp:nvSpPr>
        <dsp:cNvPr id="0" name=""/>
        <dsp:cNvSpPr/>
      </dsp:nvSpPr>
      <dsp:spPr>
        <a:xfrm>
          <a:off x="2111939" y="1185394"/>
          <a:ext cx="2636639" cy="2636639"/>
        </a:xfrm>
        <a:prstGeom prst="ellipse">
          <a:avLst/>
        </a:prstGeom>
        <a:gradFill rotWithShape="0">
          <a:gsLst>
            <a:gs pos="0">
              <a:schemeClr val="accent4">
                <a:alpha val="50000"/>
                <a:hueOff val="3465231"/>
                <a:satOff val="-15989"/>
                <a:lumOff val="588"/>
                <a:alphaOff val="0"/>
                <a:satMod val="103000"/>
                <a:lumMod val="102000"/>
                <a:tint val="94000"/>
              </a:schemeClr>
            </a:gs>
            <a:gs pos="50000">
              <a:schemeClr val="accent4">
                <a:alpha val="50000"/>
                <a:hueOff val="3465231"/>
                <a:satOff val="-15989"/>
                <a:lumOff val="588"/>
                <a:alphaOff val="0"/>
                <a:satMod val="110000"/>
                <a:lumMod val="100000"/>
                <a:shade val="100000"/>
              </a:schemeClr>
            </a:gs>
            <a:gs pos="100000">
              <a:schemeClr val="accent4">
                <a:alpha val="50000"/>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45103" tIns="22860" rIns="145103" bIns="22860" numCol="1" spcCol="1270" anchor="ctr" anchorCtr="0">
          <a:noAutofit/>
        </a:bodyPr>
        <a:lstStyle/>
        <a:p>
          <a:pPr lvl="0" algn="ctr" defTabSz="800100">
            <a:lnSpc>
              <a:spcPct val="90000"/>
            </a:lnSpc>
            <a:spcBef>
              <a:spcPct val="0"/>
            </a:spcBef>
            <a:spcAft>
              <a:spcPct val="35000"/>
            </a:spcAft>
          </a:pPr>
          <a:r>
            <a:rPr lang="es-ES" sz="1800" b="1" kern="1200" dirty="0" smtClean="0"/>
            <a:t>NOM-047-SEMARNAT, </a:t>
          </a:r>
          <a:r>
            <a:rPr lang="es-ES" sz="1800" b="0" kern="1200" dirty="0" smtClean="0"/>
            <a:t>Funcionamiento de centros y unidades de verificación vehicular</a:t>
          </a:r>
        </a:p>
      </dsp:txBody>
      <dsp:txXfrm>
        <a:off x="2498066" y="1571521"/>
        <a:ext cx="1864385" cy="1864385"/>
      </dsp:txXfrm>
    </dsp:sp>
    <dsp:sp modelId="{87895E9F-461B-4729-A01B-C3ECBEC303A7}">
      <dsp:nvSpPr>
        <dsp:cNvPr id="0" name=""/>
        <dsp:cNvSpPr/>
      </dsp:nvSpPr>
      <dsp:spPr>
        <a:xfrm>
          <a:off x="6256867" y="1065611"/>
          <a:ext cx="2636639" cy="2636639"/>
        </a:xfrm>
        <a:prstGeom prst="ellipse">
          <a:avLst/>
        </a:prstGeom>
        <a:gradFill rotWithShape="0">
          <a:gsLst>
            <a:gs pos="0">
              <a:schemeClr val="accent4">
                <a:alpha val="50000"/>
                <a:hueOff val="6930461"/>
                <a:satOff val="-31979"/>
                <a:lumOff val="1177"/>
                <a:alphaOff val="0"/>
                <a:satMod val="103000"/>
                <a:lumMod val="102000"/>
                <a:tint val="94000"/>
              </a:schemeClr>
            </a:gs>
            <a:gs pos="50000">
              <a:schemeClr val="accent4">
                <a:alpha val="50000"/>
                <a:hueOff val="6930461"/>
                <a:satOff val="-31979"/>
                <a:lumOff val="1177"/>
                <a:alphaOff val="0"/>
                <a:satMod val="110000"/>
                <a:lumMod val="100000"/>
                <a:shade val="100000"/>
              </a:schemeClr>
            </a:gs>
            <a:gs pos="100000">
              <a:schemeClr val="accent4">
                <a:alpha val="50000"/>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45103" tIns="22860" rIns="145103" bIns="22860" numCol="1" spcCol="1270" anchor="ctr" anchorCtr="0">
          <a:noAutofit/>
        </a:bodyPr>
        <a:lstStyle/>
        <a:p>
          <a:pPr lvl="0" algn="ctr" defTabSz="800100">
            <a:lnSpc>
              <a:spcPct val="90000"/>
            </a:lnSpc>
            <a:spcBef>
              <a:spcPct val="0"/>
            </a:spcBef>
            <a:spcAft>
              <a:spcPct val="35000"/>
            </a:spcAft>
          </a:pPr>
          <a:r>
            <a:rPr lang="es-ES" sz="1800" b="1" kern="1200" dirty="0" smtClean="0">
              <a:latin typeface="+mn-lt"/>
            </a:rPr>
            <a:t>NOM-068-SCT2</a:t>
          </a:r>
          <a:r>
            <a:rPr lang="es-ES" sz="1800" kern="1200" dirty="0" smtClean="0">
              <a:latin typeface="+mn-lt"/>
            </a:rPr>
            <a:t>, Especificaciones físico-mecánicas de vehículos pesados </a:t>
          </a:r>
          <a:r>
            <a:rPr lang="es-ES" sz="1800" b="0" kern="1200" dirty="0" smtClean="0">
              <a:latin typeface="+mn-lt"/>
            </a:rPr>
            <a:t>que transitan </a:t>
          </a:r>
          <a:r>
            <a:rPr lang="es-ES" sz="1800" kern="1200" dirty="0" smtClean="0">
              <a:latin typeface="+mn-lt"/>
            </a:rPr>
            <a:t>en carreteras federales</a:t>
          </a:r>
          <a:endParaRPr lang="es-ES" sz="1800" kern="1200" dirty="0">
            <a:latin typeface="+mn-lt"/>
          </a:endParaRPr>
        </a:p>
      </dsp:txBody>
      <dsp:txXfrm>
        <a:off x="6642994" y="1451738"/>
        <a:ext cx="1864385" cy="1864385"/>
      </dsp:txXfrm>
    </dsp:sp>
    <dsp:sp modelId="{A54F58CD-6DC5-44C2-83BB-8F2B8AB82E1C}">
      <dsp:nvSpPr>
        <dsp:cNvPr id="0" name=""/>
        <dsp:cNvSpPr/>
      </dsp:nvSpPr>
      <dsp:spPr>
        <a:xfrm>
          <a:off x="4186156" y="1087416"/>
          <a:ext cx="2636639" cy="2636639"/>
        </a:xfrm>
        <a:prstGeom prst="ellipse">
          <a:avLst/>
        </a:prstGeom>
        <a:gradFill rotWithShape="0">
          <a:gsLst>
            <a:gs pos="0">
              <a:schemeClr val="accent4">
                <a:alpha val="50000"/>
                <a:hueOff val="10395692"/>
                <a:satOff val="-47968"/>
                <a:lumOff val="1765"/>
                <a:alphaOff val="0"/>
                <a:satMod val="103000"/>
                <a:lumMod val="102000"/>
                <a:tint val="94000"/>
              </a:schemeClr>
            </a:gs>
            <a:gs pos="50000">
              <a:schemeClr val="accent4">
                <a:alpha val="50000"/>
                <a:hueOff val="10395692"/>
                <a:satOff val="-47968"/>
                <a:lumOff val="1765"/>
                <a:alphaOff val="0"/>
                <a:satMod val="110000"/>
                <a:lumMod val="100000"/>
                <a:shade val="100000"/>
              </a:schemeClr>
            </a:gs>
            <a:gs pos="100000">
              <a:schemeClr val="accent4">
                <a:alpha val="50000"/>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45103" tIns="22860" rIns="145103" bIns="22860" numCol="1" spcCol="1270" anchor="ctr" anchorCtr="0">
          <a:noAutofit/>
        </a:bodyPr>
        <a:lstStyle/>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r>
            <a:rPr lang="es-ES" sz="1800" b="1" kern="1200" dirty="0" smtClean="0"/>
            <a:t>NMX-D-228-SCFI-2015, </a:t>
          </a:r>
          <a:r>
            <a:rPr lang="es-ES" sz="1800" b="0" kern="1200" dirty="0" smtClean="0"/>
            <a:t>Criterios para la revisión de las condiciones fisicomecánicas</a:t>
          </a:r>
        </a:p>
        <a:p>
          <a:pPr lvl="0" algn="ctr" defTabSz="800100">
            <a:lnSpc>
              <a:spcPct val="90000"/>
            </a:lnSpc>
            <a:spcBef>
              <a:spcPct val="0"/>
            </a:spcBef>
            <a:spcAft>
              <a:spcPct val="35000"/>
            </a:spcAft>
          </a:pPr>
          <a:endParaRPr lang="es-ES" sz="2000" b="0" kern="1200" dirty="0" smtClean="0"/>
        </a:p>
      </dsp:txBody>
      <dsp:txXfrm>
        <a:off x="4572283" y="1473543"/>
        <a:ext cx="1864385" cy="18643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9E350-6734-44FE-ABF1-98EB2AEB6E39}">
      <dsp:nvSpPr>
        <dsp:cNvPr id="0" name=""/>
        <dsp:cNvSpPr/>
      </dsp:nvSpPr>
      <dsp:spPr>
        <a:xfrm>
          <a:off x="0" y="0"/>
          <a:ext cx="3124199" cy="3124199"/>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FB012AD-4624-4CD8-AAAF-B50818FF03CA}">
      <dsp:nvSpPr>
        <dsp:cNvPr id="0" name=""/>
        <dsp:cNvSpPr/>
      </dsp:nvSpPr>
      <dsp:spPr>
        <a:xfrm>
          <a:off x="1562099" y="0"/>
          <a:ext cx="6613071" cy="3124199"/>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MX" sz="16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s-MX" sz="3200" b="1" kern="1200" dirty="0" smtClean="0"/>
            <a:t>NOM-041-SEMARNAT, </a:t>
          </a:r>
        </a:p>
        <a:p>
          <a:pPr marL="0" marR="0" lvl="0" indent="0" algn="ctr" defTabSz="914400" eaLnBrk="1" fontAlgn="auto" latinLnBrk="0" hangingPunct="1">
            <a:lnSpc>
              <a:spcPct val="100000"/>
            </a:lnSpc>
            <a:spcBef>
              <a:spcPct val="0"/>
            </a:spcBef>
            <a:spcAft>
              <a:spcPts val="0"/>
            </a:spcAft>
            <a:buClrTx/>
            <a:buSzTx/>
            <a:buFontTx/>
            <a:buNone/>
            <a:tabLst/>
            <a:defRPr/>
          </a:pPr>
          <a:r>
            <a:rPr lang="es-MX" sz="3200" b="0" kern="1200" dirty="0" smtClean="0"/>
            <a:t>Verificación vehicular</a:t>
          </a:r>
        </a:p>
        <a:p>
          <a:pPr lvl="0" algn="ctr" defTabSz="711200">
            <a:lnSpc>
              <a:spcPct val="90000"/>
            </a:lnSpc>
            <a:spcBef>
              <a:spcPct val="0"/>
            </a:spcBef>
            <a:spcAft>
              <a:spcPct val="35000"/>
            </a:spcAft>
          </a:pPr>
          <a:endParaRPr lang="es-MX" sz="1800" kern="1200" dirty="0"/>
        </a:p>
      </dsp:txBody>
      <dsp:txXfrm>
        <a:off x="1562099" y="0"/>
        <a:ext cx="6613071" cy="1483994"/>
      </dsp:txXfrm>
    </dsp:sp>
    <dsp:sp modelId="{849F61FC-1938-414D-AEB6-305D2134B16E}">
      <dsp:nvSpPr>
        <dsp:cNvPr id="0" name=""/>
        <dsp:cNvSpPr/>
      </dsp:nvSpPr>
      <dsp:spPr>
        <a:xfrm>
          <a:off x="820102" y="1483994"/>
          <a:ext cx="1483994" cy="1483994"/>
        </a:xfrm>
        <a:prstGeom prst="pie">
          <a:avLst>
            <a:gd name="adj1" fmla="val 5400000"/>
            <a:gd name="adj2" fmla="val 1620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17C5F2A-2CD4-445F-A473-D96E000DAC05}">
      <dsp:nvSpPr>
        <dsp:cNvPr id="0" name=""/>
        <dsp:cNvSpPr/>
      </dsp:nvSpPr>
      <dsp:spPr>
        <a:xfrm>
          <a:off x="1562099" y="1483994"/>
          <a:ext cx="6613071" cy="1483994"/>
        </a:xfrm>
        <a:prstGeom prst="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t>NOM-047-SEMARNAT, </a:t>
          </a:r>
          <a:r>
            <a:rPr lang="es-ES" sz="3200" b="0" kern="1200" dirty="0" smtClean="0"/>
            <a:t>Funcionamiento de centros y unidades de verificación vehicular</a:t>
          </a:r>
          <a:endParaRPr lang="es-MX" sz="3200" b="0" kern="1200" dirty="0" smtClean="0"/>
        </a:p>
      </dsp:txBody>
      <dsp:txXfrm>
        <a:off x="1562099" y="1483994"/>
        <a:ext cx="6613071" cy="14839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6D41B-4A83-4F11-BF3C-08FD493C5A4E}">
      <dsp:nvSpPr>
        <dsp:cNvPr id="0" name=""/>
        <dsp:cNvSpPr/>
      </dsp:nvSpPr>
      <dsp:spPr>
        <a:xfrm>
          <a:off x="2883616" y="-181621"/>
          <a:ext cx="1713868" cy="1194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b="1" kern="1200" dirty="0" smtClean="0"/>
            <a:t>ACONDICIONAMIENTO INTERIOR</a:t>
          </a:r>
          <a:endParaRPr lang="es-MX" sz="1200" kern="1200" dirty="0" smtClean="0"/>
        </a:p>
        <a:p>
          <a:pPr lvl="0" algn="ctr" defTabSz="533400">
            <a:lnSpc>
              <a:spcPct val="90000"/>
            </a:lnSpc>
            <a:spcBef>
              <a:spcPct val="0"/>
            </a:spcBef>
            <a:spcAft>
              <a:spcPct val="35000"/>
            </a:spcAft>
          </a:pPr>
          <a:r>
            <a:rPr lang="es-ES_tradnl" sz="1200" b="1" kern="1200" dirty="0" smtClean="0"/>
            <a:t>Asientos y sus anclajes, Cinturones de seguridad  y Velocímetro</a:t>
          </a:r>
          <a:endParaRPr lang="es-MX" sz="1200" kern="1200" dirty="0"/>
        </a:p>
      </dsp:txBody>
      <dsp:txXfrm>
        <a:off x="2941942" y="-123295"/>
        <a:ext cx="1597216" cy="1078157"/>
      </dsp:txXfrm>
    </dsp:sp>
    <dsp:sp modelId="{D2691A15-1962-47DE-869C-BA3D27AA75D2}">
      <dsp:nvSpPr>
        <dsp:cNvPr id="0" name=""/>
        <dsp:cNvSpPr/>
      </dsp:nvSpPr>
      <dsp:spPr>
        <a:xfrm>
          <a:off x="1167805" y="415707"/>
          <a:ext cx="5125231" cy="5125231"/>
        </a:xfrm>
        <a:custGeom>
          <a:avLst/>
          <a:gdLst/>
          <a:ahLst/>
          <a:cxnLst/>
          <a:rect l="0" t="0" r="0" b="0"/>
          <a:pathLst>
            <a:path>
              <a:moveTo>
                <a:pt x="3432441" y="152138"/>
              </a:moveTo>
              <a:arcTo wR="2562615" hR="2562615" stAng="17390525" swAng="386161"/>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8EADD23-1558-410E-A719-04C0DC1A8403}">
      <dsp:nvSpPr>
        <dsp:cNvPr id="0" name=""/>
        <dsp:cNvSpPr/>
      </dsp:nvSpPr>
      <dsp:spPr>
        <a:xfrm>
          <a:off x="4773158" y="681840"/>
          <a:ext cx="1921895" cy="1397586"/>
        </a:xfrm>
        <a:prstGeom prst="round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
            <a:lnSpc>
              <a:spcPct val="90000"/>
            </a:lnSpc>
            <a:spcBef>
              <a:spcPct val="0"/>
            </a:spcBef>
            <a:spcAft>
              <a:spcPct val="35000"/>
            </a:spcAft>
          </a:pPr>
          <a:r>
            <a:rPr lang="es-ES" sz="1000" b="1" kern="1200" dirty="0" smtClean="0"/>
            <a:t>SISTEMA DE ILUMINACIÓN Y SEÑALIZACIÓN</a:t>
          </a:r>
        </a:p>
        <a:p>
          <a:pPr lvl="0" algn="ctr" defTabSz="133350">
            <a:lnSpc>
              <a:spcPct val="90000"/>
            </a:lnSpc>
            <a:spcBef>
              <a:spcPct val="0"/>
            </a:spcBef>
            <a:spcAft>
              <a:spcPct val="35000"/>
            </a:spcAft>
          </a:pPr>
          <a:r>
            <a:rPr lang="es-ES_tradnl" sz="1000" b="1" kern="1200" dirty="0" smtClean="0"/>
            <a:t>Faros Delanteros; Luz de reversa; Luces direccionales; Luces de advertencia (intermitentes); Luz de freno; Luz de matrícula (placa trasera); Luces de posición; Claxon etc.</a:t>
          </a:r>
          <a:endParaRPr lang="es-MX" sz="1000" kern="1200" dirty="0"/>
        </a:p>
      </dsp:txBody>
      <dsp:txXfrm>
        <a:off x="4841383" y="750065"/>
        <a:ext cx="1785445" cy="1261136"/>
      </dsp:txXfrm>
    </dsp:sp>
    <dsp:sp modelId="{816C7218-B8EC-46D2-9DC2-F71A71AC37C4}">
      <dsp:nvSpPr>
        <dsp:cNvPr id="0" name=""/>
        <dsp:cNvSpPr/>
      </dsp:nvSpPr>
      <dsp:spPr>
        <a:xfrm>
          <a:off x="1167957" y="415782"/>
          <a:ext cx="5125231" cy="5125231"/>
        </a:xfrm>
        <a:custGeom>
          <a:avLst/>
          <a:gdLst/>
          <a:ahLst/>
          <a:cxnLst/>
          <a:rect l="0" t="0" r="0" b="0"/>
          <a:pathLst>
            <a:path>
              <a:moveTo>
                <a:pt x="4965505" y="1672042"/>
              </a:moveTo>
              <a:arcTo wR="2562615" hR="2562615" stAng="20379839" swAng="1184412"/>
            </a:path>
          </a:pathLst>
        </a:custGeom>
        <a:noFill/>
        <a:ln w="6350" cap="flat" cmpd="sng" algn="ctr">
          <a:solidFill>
            <a:schemeClr val="accent5">
              <a:hueOff val="-1225557"/>
              <a:satOff val="-1705"/>
              <a:lumOff val="-654"/>
              <a:alphaOff val="0"/>
            </a:schemeClr>
          </a:solidFill>
          <a:prstDash val="solid"/>
          <a:miter lim="800000"/>
        </a:ln>
        <a:effectLst/>
      </dsp:spPr>
      <dsp:style>
        <a:lnRef idx="1">
          <a:scrgbClr r="0" g="0" b="0"/>
        </a:lnRef>
        <a:fillRef idx="0">
          <a:scrgbClr r="0" g="0" b="0"/>
        </a:fillRef>
        <a:effectRef idx="0">
          <a:scrgbClr r="0" g="0" b="0"/>
        </a:effectRef>
        <a:fontRef idx="minor"/>
      </dsp:style>
    </dsp:sp>
    <dsp:sp modelId="{168ED30B-5E9A-4D21-937D-4F6525F2AB52}">
      <dsp:nvSpPr>
        <dsp:cNvPr id="0" name=""/>
        <dsp:cNvSpPr/>
      </dsp:nvSpPr>
      <dsp:spPr>
        <a:xfrm>
          <a:off x="5251959" y="2960711"/>
          <a:ext cx="1953958" cy="1175845"/>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b="1" kern="1200" dirty="0" smtClean="0"/>
            <a:t>FRENOS</a:t>
          </a:r>
        </a:p>
        <a:p>
          <a:pPr lvl="0" algn="ctr" defTabSz="533400">
            <a:lnSpc>
              <a:spcPct val="90000"/>
            </a:lnSpc>
            <a:spcBef>
              <a:spcPct val="0"/>
            </a:spcBef>
            <a:spcAft>
              <a:spcPct val="35000"/>
            </a:spcAft>
          </a:pPr>
          <a:r>
            <a:rPr lang="es-ES_tradnl" sz="1200" b="1" kern="1200" dirty="0" smtClean="0"/>
            <a:t>Freno de estacionamiento, Pedal del freno de servicio, Servofreno (booster) y Bomba Principal (cilindro maestro), etc.</a:t>
          </a:r>
          <a:endParaRPr lang="es-MX" sz="1200" kern="1200" dirty="0"/>
        </a:p>
      </dsp:txBody>
      <dsp:txXfrm>
        <a:off x="5309359" y="3018111"/>
        <a:ext cx="1839158" cy="1061045"/>
      </dsp:txXfrm>
    </dsp:sp>
    <dsp:sp modelId="{70E1908B-8269-4D7B-884E-40A48F4F6B58}">
      <dsp:nvSpPr>
        <dsp:cNvPr id="0" name=""/>
        <dsp:cNvSpPr/>
      </dsp:nvSpPr>
      <dsp:spPr>
        <a:xfrm>
          <a:off x="1275551" y="224249"/>
          <a:ext cx="5125231" cy="5125231"/>
        </a:xfrm>
        <a:custGeom>
          <a:avLst/>
          <a:gdLst/>
          <a:ahLst/>
          <a:cxnLst/>
          <a:rect l="0" t="0" r="0" b="0"/>
          <a:pathLst>
            <a:path>
              <a:moveTo>
                <a:pt x="4738128" y="3916920"/>
              </a:moveTo>
              <a:arcTo wR="2562615" hR="2562615" stAng="1914191" swAng="715319"/>
            </a:path>
          </a:pathLst>
        </a:custGeom>
        <a:noFill/>
        <a:ln w="6350" cap="flat" cmpd="sng" algn="ctr">
          <a:solidFill>
            <a:schemeClr val="accent5">
              <a:hueOff val="-2451115"/>
              <a:satOff val="-3409"/>
              <a:lumOff val="-13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050341-99C3-4510-BD72-36097A787067}">
      <dsp:nvSpPr>
        <dsp:cNvPr id="0" name=""/>
        <dsp:cNvSpPr/>
      </dsp:nvSpPr>
      <dsp:spPr>
        <a:xfrm>
          <a:off x="3906103" y="4565287"/>
          <a:ext cx="1880964" cy="1336456"/>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_tradnl" sz="1100" b="1" kern="1200" dirty="0" smtClean="0"/>
            <a:t>DIRECCIÓN</a:t>
          </a:r>
          <a:endParaRPr lang="es-MX" sz="1100" kern="1200" dirty="0" smtClean="0"/>
        </a:p>
        <a:p>
          <a:pPr lvl="0" algn="ctr" defTabSz="488950">
            <a:lnSpc>
              <a:spcPct val="90000"/>
            </a:lnSpc>
            <a:spcBef>
              <a:spcPct val="0"/>
            </a:spcBef>
            <a:spcAft>
              <a:spcPct val="35000"/>
            </a:spcAft>
          </a:pPr>
          <a:r>
            <a:rPr lang="es-ES_tradnl" sz="1100" b="1" kern="1200" dirty="0" smtClean="0"/>
            <a:t>Desalineación de llantas, Volante y columna de dirección, Caja de dirección; Brazos, barras y rótulas</a:t>
          </a:r>
          <a:endParaRPr lang="es-MX" sz="1100" kern="1200" dirty="0" smtClean="0"/>
        </a:p>
        <a:p>
          <a:pPr lvl="0" algn="ctr" defTabSz="488950">
            <a:lnSpc>
              <a:spcPct val="90000"/>
            </a:lnSpc>
            <a:spcBef>
              <a:spcPct val="0"/>
            </a:spcBef>
            <a:spcAft>
              <a:spcPct val="35000"/>
            </a:spcAft>
          </a:pPr>
          <a:r>
            <a:rPr lang="es-ES_tradnl" sz="1100" b="1" kern="1200" dirty="0" smtClean="0"/>
            <a:t>Servodirección (Dirección asistida)</a:t>
          </a:r>
          <a:endParaRPr lang="es-MX" sz="1100" kern="1200" dirty="0"/>
        </a:p>
      </dsp:txBody>
      <dsp:txXfrm>
        <a:off x="3971343" y="4630527"/>
        <a:ext cx="1750484" cy="1205976"/>
      </dsp:txXfrm>
    </dsp:sp>
    <dsp:sp modelId="{69130B36-E76C-4647-B1F4-B2B2B02C05E3}">
      <dsp:nvSpPr>
        <dsp:cNvPr id="0" name=""/>
        <dsp:cNvSpPr/>
      </dsp:nvSpPr>
      <dsp:spPr>
        <a:xfrm>
          <a:off x="760495" y="430388"/>
          <a:ext cx="5125231" cy="5125231"/>
        </a:xfrm>
        <a:custGeom>
          <a:avLst/>
          <a:gdLst/>
          <a:ahLst/>
          <a:cxnLst/>
          <a:rect l="0" t="0" r="0" b="0"/>
          <a:pathLst>
            <a:path>
              <a:moveTo>
                <a:pt x="3142763" y="5058698"/>
              </a:moveTo>
              <a:arcTo wR="2562615" hR="2562615" stAng="4614926" swAng="384210"/>
            </a:path>
          </a:pathLst>
        </a:custGeom>
        <a:noFill/>
        <a:ln w="6350" cap="flat" cmpd="sng" algn="ctr">
          <a:solidFill>
            <a:schemeClr val="accent5">
              <a:hueOff val="-3676672"/>
              <a:satOff val="-5114"/>
              <a:lumOff val="-1961"/>
              <a:alphaOff val="0"/>
            </a:schemeClr>
          </a:solidFill>
          <a:prstDash val="solid"/>
          <a:miter lim="800000"/>
        </a:ln>
        <a:effectLst/>
      </dsp:spPr>
      <dsp:style>
        <a:lnRef idx="1">
          <a:scrgbClr r="0" g="0" b="0"/>
        </a:lnRef>
        <a:fillRef idx="0">
          <a:scrgbClr r="0" g="0" b="0"/>
        </a:fillRef>
        <a:effectRef idx="0">
          <a:scrgbClr r="0" g="0" b="0"/>
        </a:effectRef>
        <a:fontRef idx="minor"/>
      </dsp:style>
    </dsp:sp>
    <dsp:sp modelId="{9AE4581A-6C62-4B39-B521-90BA25C827E6}">
      <dsp:nvSpPr>
        <dsp:cNvPr id="0" name=""/>
        <dsp:cNvSpPr/>
      </dsp:nvSpPr>
      <dsp:spPr>
        <a:xfrm>
          <a:off x="1619040" y="4633517"/>
          <a:ext cx="1999310" cy="1307435"/>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_tradnl" sz="1050" b="1" kern="1200" dirty="0" smtClean="0"/>
            <a:t>ACONDICIONAMIENTO EXTERIOR</a:t>
          </a:r>
          <a:endParaRPr lang="es-MX" sz="1050" kern="1200" dirty="0" smtClean="0"/>
        </a:p>
        <a:p>
          <a:pPr lvl="0" algn="ctr" defTabSz="466725">
            <a:lnSpc>
              <a:spcPct val="90000"/>
            </a:lnSpc>
            <a:spcBef>
              <a:spcPct val="0"/>
            </a:spcBef>
            <a:spcAft>
              <a:spcPct val="35000"/>
            </a:spcAft>
          </a:pPr>
          <a:r>
            <a:rPr lang="es-MX" sz="1050" b="1" kern="1200" dirty="0" smtClean="0"/>
            <a:t>Carrocería y chasis; Puertas y Cofre; Parabrisas y ventanas; Limpiaparabrisas; Sistema de visión indirecta (espejos, deterioro de las superficies que afecten la visión), etc.</a:t>
          </a:r>
          <a:endParaRPr lang="es-MX" sz="1050" kern="1200" dirty="0" smtClean="0"/>
        </a:p>
      </dsp:txBody>
      <dsp:txXfrm>
        <a:off x="1682864" y="4697341"/>
        <a:ext cx="1871662" cy="1179787"/>
      </dsp:txXfrm>
    </dsp:sp>
    <dsp:sp modelId="{64641949-72B5-4D57-96E5-2D435CE640E1}">
      <dsp:nvSpPr>
        <dsp:cNvPr id="0" name=""/>
        <dsp:cNvSpPr/>
      </dsp:nvSpPr>
      <dsp:spPr>
        <a:xfrm>
          <a:off x="1167957" y="415782"/>
          <a:ext cx="5125231" cy="5125231"/>
        </a:xfrm>
        <a:custGeom>
          <a:avLst/>
          <a:gdLst/>
          <a:ahLst/>
          <a:cxnLst/>
          <a:rect l="0" t="0" r="0" b="0"/>
          <a:pathLst>
            <a:path>
              <a:moveTo>
                <a:pt x="602665" y="4213552"/>
              </a:moveTo>
              <a:arcTo wR="2562615" hR="2562615" stAng="8393481" swAng="720907"/>
            </a:path>
          </a:pathLst>
        </a:custGeom>
        <a:noFill/>
        <a:ln w="6350" cap="flat" cmpd="sng" algn="ctr">
          <a:solidFill>
            <a:schemeClr val="accent5">
              <a:hueOff val="-4902230"/>
              <a:satOff val="-6819"/>
              <a:lumOff val="-2615"/>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039F9E-3FC7-4824-8BBC-276C8D2ADFA3}">
      <dsp:nvSpPr>
        <dsp:cNvPr id="0" name=""/>
        <dsp:cNvSpPr/>
      </dsp:nvSpPr>
      <dsp:spPr>
        <a:xfrm>
          <a:off x="180873" y="2916933"/>
          <a:ext cx="2102667" cy="1263401"/>
        </a:xfrm>
        <a:prstGeom prst="round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t>EJES Y SUSPENSIÓN</a:t>
          </a:r>
        </a:p>
        <a:p>
          <a:pPr lvl="0" algn="ctr" defTabSz="533400">
            <a:lnSpc>
              <a:spcPct val="90000"/>
            </a:lnSpc>
            <a:spcBef>
              <a:spcPct val="0"/>
            </a:spcBef>
            <a:spcAft>
              <a:spcPct val="35000"/>
            </a:spcAft>
          </a:pPr>
          <a:r>
            <a:rPr lang="es-MX" sz="1200" kern="1200" dirty="0" smtClean="0"/>
            <a:t>Ruedas o rines; Llantas o neumáticos; </a:t>
          </a:r>
          <a:r>
            <a:rPr lang="es-ES" sz="1200" kern="1200" dirty="0" smtClean="0"/>
            <a:t>Resortes, soportes, amortiguadores y muelles; </a:t>
          </a:r>
          <a:r>
            <a:rPr lang="es-MX" sz="1200" kern="1200" dirty="0" smtClean="0"/>
            <a:t>Eficacia de suspensión; </a:t>
          </a:r>
          <a:r>
            <a:rPr lang="es-ES" sz="1200" kern="1200" dirty="0" smtClean="0"/>
            <a:t>Barras de torsión y estabilizador; etc.</a:t>
          </a:r>
          <a:endParaRPr lang="es-MX" sz="1200" kern="1200" dirty="0"/>
        </a:p>
      </dsp:txBody>
      <dsp:txXfrm>
        <a:off x="242547" y="2978607"/>
        <a:ext cx="1979319" cy="1140053"/>
      </dsp:txXfrm>
    </dsp:sp>
    <dsp:sp modelId="{EC33A060-FD6C-453F-9E11-B4DEB736BD4B}">
      <dsp:nvSpPr>
        <dsp:cNvPr id="0" name=""/>
        <dsp:cNvSpPr/>
      </dsp:nvSpPr>
      <dsp:spPr>
        <a:xfrm>
          <a:off x="1167957" y="415782"/>
          <a:ext cx="5125231" cy="5125231"/>
        </a:xfrm>
        <a:custGeom>
          <a:avLst/>
          <a:gdLst/>
          <a:ahLst/>
          <a:cxnLst/>
          <a:rect l="0" t="0" r="0" b="0"/>
          <a:pathLst>
            <a:path>
              <a:moveTo>
                <a:pt x="966" y="2492229"/>
              </a:moveTo>
              <a:arcTo wR="2562615" hR="2562615" stAng="10894435" swAng="1179324"/>
            </a:path>
          </a:pathLst>
        </a:custGeom>
        <a:noFill/>
        <a:ln w="6350" cap="flat" cmpd="sng" algn="ctr">
          <a:solidFill>
            <a:schemeClr val="accent5">
              <a:hueOff val="-6127787"/>
              <a:satOff val="-8523"/>
              <a:lumOff val="-3268"/>
              <a:alphaOff val="0"/>
            </a:schemeClr>
          </a:solidFill>
          <a:prstDash val="solid"/>
          <a:miter lim="800000"/>
        </a:ln>
        <a:effectLst/>
      </dsp:spPr>
      <dsp:style>
        <a:lnRef idx="1">
          <a:scrgbClr r="0" g="0" b="0"/>
        </a:lnRef>
        <a:fillRef idx="0">
          <a:scrgbClr r="0" g="0" b="0"/>
        </a:fillRef>
        <a:effectRef idx="0">
          <a:scrgbClr r="0" g="0" b="0"/>
        </a:effectRef>
        <a:fontRef idx="minor"/>
      </dsp:style>
    </dsp:sp>
    <dsp:sp modelId="{024E715A-D11C-42BF-B626-49285F504C38}">
      <dsp:nvSpPr>
        <dsp:cNvPr id="0" name=""/>
        <dsp:cNvSpPr/>
      </dsp:nvSpPr>
      <dsp:spPr>
        <a:xfrm>
          <a:off x="864738" y="719108"/>
          <a:ext cx="1724601" cy="132305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b="1" kern="1200" dirty="0" smtClean="0"/>
            <a:t>MOTOR Y TRANSMISIÓN</a:t>
          </a:r>
          <a:endParaRPr lang="es-MX" sz="1200" kern="1200" dirty="0" smtClean="0"/>
        </a:p>
        <a:p>
          <a:pPr lvl="0" algn="ctr" defTabSz="533400">
            <a:lnSpc>
              <a:spcPct val="90000"/>
            </a:lnSpc>
            <a:spcBef>
              <a:spcPct val="0"/>
            </a:spcBef>
            <a:spcAft>
              <a:spcPct val="35000"/>
            </a:spcAft>
          </a:pPr>
          <a:r>
            <a:rPr lang="es-ES_tradnl" sz="1200" b="1" kern="1200" dirty="0" smtClean="0"/>
            <a:t>Sistema de alimentación del motor</a:t>
          </a:r>
          <a:endParaRPr lang="es-MX" sz="1200" kern="1200" dirty="0" smtClean="0"/>
        </a:p>
        <a:p>
          <a:pPr lvl="0" algn="ctr" defTabSz="533400">
            <a:lnSpc>
              <a:spcPct val="90000"/>
            </a:lnSpc>
            <a:spcBef>
              <a:spcPct val="0"/>
            </a:spcBef>
            <a:spcAft>
              <a:spcPct val="35000"/>
            </a:spcAft>
          </a:pPr>
          <a:r>
            <a:rPr lang="es-ES_tradnl" sz="1200" b="1" kern="1200" dirty="0" smtClean="0"/>
            <a:t>Sistema de escape</a:t>
          </a:r>
          <a:endParaRPr lang="es-MX" sz="1200" kern="1200" dirty="0" smtClean="0"/>
        </a:p>
        <a:p>
          <a:pPr lvl="0" algn="ctr" defTabSz="533400">
            <a:lnSpc>
              <a:spcPct val="90000"/>
            </a:lnSpc>
            <a:spcBef>
              <a:spcPct val="0"/>
            </a:spcBef>
            <a:spcAft>
              <a:spcPct val="35000"/>
            </a:spcAft>
          </a:pPr>
          <a:r>
            <a:rPr lang="es-ES_tradnl" sz="1200" b="1" kern="1200" dirty="0" smtClean="0"/>
            <a:t>Transmisión</a:t>
          </a:r>
          <a:endParaRPr lang="es-MX" sz="1200" kern="1200" dirty="0"/>
        </a:p>
      </dsp:txBody>
      <dsp:txXfrm>
        <a:off x="929324" y="783694"/>
        <a:ext cx="1595429" cy="1193878"/>
      </dsp:txXfrm>
    </dsp:sp>
    <dsp:sp modelId="{2E6793D4-ACEC-411A-A859-23370D9B6B9B}">
      <dsp:nvSpPr>
        <dsp:cNvPr id="0" name=""/>
        <dsp:cNvSpPr/>
      </dsp:nvSpPr>
      <dsp:spPr>
        <a:xfrm>
          <a:off x="1168068" y="415723"/>
          <a:ext cx="5125231" cy="5125231"/>
        </a:xfrm>
        <a:custGeom>
          <a:avLst/>
          <a:gdLst/>
          <a:ahLst/>
          <a:cxnLst/>
          <a:rect l="0" t="0" r="0" b="0"/>
          <a:pathLst>
            <a:path>
              <a:moveTo>
                <a:pt x="1356612" y="301519"/>
              </a:moveTo>
              <a:arcTo wR="2562615" hR="2562615" stAng="14515550" swAng="521016"/>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s-MX"/>
          </a:p>
        </p:txBody>
      </p:sp>
      <p:sp>
        <p:nvSpPr>
          <p:cNvPr id="3" name="Marcador de fecha 2"/>
          <p:cNvSpPr>
            <a:spLocks noGrp="1"/>
          </p:cNvSpPr>
          <p:nvPr>
            <p:ph type="dt" sz="quarter" idx="1"/>
          </p:nvPr>
        </p:nvSpPr>
        <p:spPr>
          <a:xfrm>
            <a:off x="5273003" y="0"/>
            <a:ext cx="4033943" cy="352375"/>
          </a:xfrm>
          <a:prstGeom prst="rect">
            <a:avLst/>
          </a:prstGeom>
        </p:spPr>
        <p:txBody>
          <a:bodyPr vert="horz" lIns="93324" tIns="46662" rIns="93324" bIns="46662" rtlCol="0"/>
          <a:lstStyle>
            <a:lvl1pPr algn="r">
              <a:defRPr sz="1200"/>
            </a:lvl1pPr>
          </a:lstStyle>
          <a:p>
            <a:fld id="{C61C7065-20B7-4512-92B7-85A749AFF6AF}" type="datetimeFigureOut">
              <a:rPr lang="es-MX" smtClean="0"/>
              <a:t>20/04/2016</a:t>
            </a:fld>
            <a:endParaRPr lang="es-MX"/>
          </a:p>
        </p:txBody>
      </p:sp>
      <p:sp>
        <p:nvSpPr>
          <p:cNvPr id="4" name="Marcador de pie de página 3"/>
          <p:cNvSpPr>
            <a:spLocks noGrp="1"/>
          </p:cNvSpPr>
          <p:nvPr>
            <p:ph type="ftr" sz="quarter" idx="2"/>
          </p:nvPr>
        </p:nvSpPr>
        <p:spPr>
          <a:xfrm>
            <a:off x="0" y="6670726"/>
            <a:ext cx="4033943" cy="352374"/>
          </a:xfrm>
          <a:prstGeom prst="rect">
            <a:avLst/>
          </a:prstGeom>
        </p:spPr>
        <p:txBody>
          <a:bodyPr vert="horz" lIns="93324" tIns="46662" rIns="93324" bIns="46662"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5273003" y="6670726"/>
            <a:ext cx="4033943" cy="352374"/>
          </a:xfrm>
          <a:prstGeom prst="rect">
            <a:avLst/>
          </a:prstGeom>
        </p:spPr>
        <p:txBody>
          <a:bodyPr vert="horz" lIns="93324" tIns="46662" rIns="93324" bIns="46662" rtlCol="0" anchor="b"/>
          <a:lstStyle>
            <a:lvl1pPr algn="r">
              <a:defRPr sz="1200"/>
            </a:lvl1pPr>
          </a:lstStyle>
          <a:p>
            <a:fld id="{E7605D7D-7683-4050-B1D0-4DBDC5D393CA}" type="slidenum">
              <a:rPr lang="es-MX" smtClean="0"/>
              <a:t>‹Nº›</a:t>
            </a:fld>
            <a:endParaRPr lang="es-MX"/>
          </a:p>
        </p:txBody>
      </p:sp>
    </p:spTree>
    <p:extLst>
      <p:ext uri="{BB962C8B-B14F-4D97-AF65-F5344CB8AC3E}">
        <p14:creationId xmlns:p14="http://schemas.microsoft.com/office/powerpoint/2010/main" val="22669343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89304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23963493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1" y="3258870"/>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1" y="466095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21" name="Text Placeholder 11"/>
          <p:cNvSpPr>
            <a:spLocks noGrp="1"/>
          </p:cNvSpPr>
          <p:nvPr>
            <p:ph type="body" sz="quarter" idx="21" hasCustomPrompt="1"/>
          </p:nvPr>
        </p:nvSpPr>
        <p:spPr>
          <a:xfrm>
            <a:off x="3830321" y="174687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Tree>
    <p:extLst>
      <p:ext uri="{BB962C8B-B14F-4D97-AF65-F5344CB8AC3E}">
        <p14:creationId xmlns:p14="http://schemas.microsoft.com/office/powerpoint/2010/main" val="5001932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7"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15"/>
          <p:cNvSpPr>
            <a:spLocks noGrp="1"/>
          </p:cNvSpPr>
          <p:nvPr>
            <p:ph type="body" sz="quarter" idx="24" hasCustomPrompt="1"/>
          </p:nvPr>
        </p:nvSpPr>
        <p:spPr>
          <a:xfrm>
            <a:off x="4769307"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100"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5109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5" y="2471042"/>
            <a:ext cx="1841536" cy="349055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7" name="Text Placeholder 15"/>
          <p:cNvSpPr>
            <a:spLocks noGrp="1"/>
          </p:cNvSpPr>
          <p:nvPr>
            <p:ph type="body" sz="quarter" idx="23" hasCustomPrompt="1"/>
          </p:nvPr>
        </p:nvSpPr>
        <p:spPr>
          <a:xfrm>
            <a:off x="544514" y="1567520"/>
            <a:ext cx="1840033" cy="80264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7" y="2471042"/>
            <a:ext cx="1841536" cy="349055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8" y="2471042"/>
            <a:ext cx="1841536" cy="349055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9" y="2471042"/>
            <a:ext cx="1841536" cy="349055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2" y="1567520"/>
            <a:ext cx="1840033" cy="80264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10" y="1567520"/>
            <a:ext cx="1840033" cy="80264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8" y="1567520"/>
            <a:ext cx="1840033" cy="80264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37087669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Custom Industry Divider">
    <p:spTree>
      <p:nvGrpSpPr>
        <p:cNvPr id="1" name=""/>
        <p:cNvGrpSpPr/>
        <p:nvPr/>
      </p:nvGrpSpPr>
      <p:grpSpPr>
        <a:xfrm>
          <a:off x="0" y="0"/>
          <a:ext cx="0" cy="0"/>
          <a:chOff x="0" y="0"/>
          <a:chExt cx="0" cy="0"/>
        </a:xfrm>
      </p:grpSpPr>
      <p:sp>
        <p:nvSpPr>
          <p:cNvPr id="2" name="Rectangle 1"/>
          <p:cNvSpPr/>
          <p:nvPr/>
        </p:nvSpPr>
        <p:spPr>
          <a:xfrm>
            <a:off x="537501" y="372003"/>
            <a:ext cx="8062463" cy="459231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endParaRPr lang="es-MX" sz="760" dirty="0">
              <a:solidFill>
                <a:prstClr val="white"/>
              </a:solidFill>
            </a:endParaRPr>
          </a:p>
        </p:txBody>
      </p:sp>
      <p:sp>
        <p:nvSpPr>
          <p:cNvPr id="8" name="Text Placeholder 19"/>
          <p:cNvSpPr>
            <a:spLocks noGrp="1"/>
          </p:cNvSpPr>
          <p:nvPr>
            <p:ph type="body" sz="quarter" idx="11" hasCustomPrompt="1"/>
          </p:nvPr>
        </p:nvSpPr>
        <p:spPr>
          <a:xfrm>
            <a:off x="890395" y="1753551"/>
            <a:ext cx="7383419" cy="852702"/>
          </a:xfrm>
          <a:prstGeom prst="rect">
            <a:avLst/>
          </a:prstGeom>
        </p:spPr>
        <p:txBody>
          <a:bodyPr lIns="0" tIns="0" rIns="0" bIns="0"/>
          <a:lstStyle>
            <a:lvl1pPr marL="0" indent="0" algn="l">
              <a:buNone/>
              <a:defRPr sz="654" b="0" i="0" cap="none" spc="38" baseline="0">
                <a:solidFill>
                  <a:srgbClr val="FFFFFF"/>
                </a:solidFill>
                <a:latin typeface="Verdana"/>
                <a:cs typeface="Verdana"/>
              </a:defRPr>
            </a:lvl1pPr>
          </a:lstStyle>
          <a:p>
            <a:pPr lvl="0"/>
            <a:r>
              <a:rPr lang="es-MX" noProof="0" dirty="0" err="1" smtClean="0"/>
              <a:t>Click</a:t>
            </a:r>
            <a:r>
              <a:rPr lang="es-MX" noProof="0" dirty="0" smtClean="0"/>
              <a:t> to </a:t>
            </a:r>
            <a:r>
              <a:rPr lang="es-MX" noProof="0" dirty="0" err="1" smtClean="0"/>
              <a:t>Add</a:t>
            </a:r>
            <a:r>
              <a:rPr lang="es-MX" noProof="0" dirty="0" smtClean="0"/>
              <a:t> </a:t>
            </a:r>
            <a:r>
              <a:rPr lang="es-MX" noProof="0" dirty="0" err="1" smtClean="0"/>
              <a:t>Subtitle</a:t>
            </a:r>
            <a:endParaRPr lang="es-MX" noProof="0" dirty="0" smtClean="0"/>
          </a:p>
        </p:txBody>
      </p:sp>
      <p:sp>
        <p:nvSpPr>
          <p:cNvPr id="9" name="Title 2"/>
          <p:cNvSpPr>
            <a:spLocks noGrp="1"/>
          </p:cNvSpPr>
          <p:nvPr>
            <p:ph type="title" hasCustomPrompt="1"/>
          </p:nvPr>
        </p:nvSpPr>
        <p:spPr>
          <a:xfrm>
            <a:off x="890394" y="694700"/>
            <a:ext cx="7362574" cy="891165"/>
          </a:xfrm>
          <a:prstGeom prst="rect">
            <a:avLst/>
          </a:prstGeom>
        </p:spPr>
        <p:txBody>
          <a:bodyPr lIns="0" tIns="0" rIns="0" bIns="0" anchor="ctr" anchorCtr="0"/>
          <a:lstStyle>
            <a:lvl1pPr algn="l">
              <a:lnSpc>
                <a:spcPts val="1392"/>
              </a:lnSpc>
              <a:defRPr sz="1181" b="0" i="0" cap="none" spc="21" baseline="0">
                <a:solidFill>
                  <a:srgbClr val="FFFFFF"/>
                </a:solidFill>
                <a:latin typeface="Verdana"/>
                <a:cs typeface="Verdana"/>
              </a:defRPr>
            </a:lvl1pPr>
          </a:lstStyle>
          <a:p>
            <a:r>
              <a:rPr lang="es-MX" noProof="0" dirty="0" err="1" smtClean="0"/>
              <a:t>Customisable</a:t>
            </a:r>
            <a:r>
              <a:rPr lang="es-MX" noProof="0" dirty="0" smtClean="0"/>
              <a:t> </a:t>
            </a:r>
            <a:r>
              <a:rPr lang="es-MX" noProof="0" dirty="0" err="1" smtClean="0"/>
              <a:t>Industry</a:t>
            </a:r>
            <a:r>
              <a:rPr lang="es-MX" noProof="0" dirty="0" smtClean="0"/>
              <a:t> </a:t>
            </a:r>
            <a:r>
              <a:rPr lang="es-MX" noProof="0" dirty="0" err="1" smtClean="0"/>
              <a:t>Divider</a:t>
            </a:r>
            <a:r>
              <a:rPr lang="es-MX" noProof="0" dirty="0" smtClean="0"/>
              <a:t/>
            </a:r>
            <a:br>
              <a:rPr lang="es-MX" noProof="0" dirty="0" smtClean="0"/>
            </a:br>
            <a:r>
              <a:rPr lang="es-MX" noProof="0" dirty="0" err="1" smtClean="0"/>
              <a:t>Second</a:t>
            </a:r>
            <a:r>
              <a:rPr lang="es-MX" noProof="0" dirty="0" smtClean="0"/>
              <a:t> Line </a:t>
            </a:r>
            <a:r>
              <a:rPr lang="es-MX" noProof="0" dirty="0" err="1" smtClean="0"/>
              <a:t>Title</a:t>
            </a:r>
            <a:endParaRPr lang="es-MX" noProof="0"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s-MX"/>
              <a:pPr fontAlgn="base">
                <a:spcAft>
                  <a:spcPct val="0"/>
                </a:spcAft>
                <a:defRPr/>
              </a:pPr>
              <a:t>‹Nº›</a:t>
            </a:fld>
            <a:endParaRPr lang="es-MX" dirty="0"/>
          </a:p>
        </p:txBody>
      </p:sp>
      <p:sp>
        <p:nvSpPr>
          <p:cNvPr id="7" name="Picture Placeholder 6"/>
          <p:cNvSpPr>
            <a:spLocks noGrp="1"/>
          </p:cNvSpPr>
          <p:nvPr>
            <p:ph type="pic" sz="quarter" idx="17" hasCustomPrompt="1"/>
          </p:nvPr>
        </p:nvSpPr>
        <p:spPr>
          <a:xfrm>
            <a:off x="6295554" y="4181481"/>
            <a:ext cx="1558126" cy="1558925"/>
          </a:xfrm>
          <a:prstGeom prst="rect">
            <a:avLst/>
          </a:prstGeom>
        </p:spPr>
        <p:txBody>
          <a:bodyPr anchor="t" anchorCtr="1"/>
          <a:lstStyle>
            <a:lvl1pPr marL="0" indent="0" algn="l">
              <a:buFontTx/>
              <a:buNone/>
              <a:defRPr sz="591" baseline="0">
                <a:solidFill>
                  <a:schemeClr val="bg1"/>
                </a:solidFill>
              </a:defRPr>
            </a:lvl1pPr>
          </a:lstStyle>
          <a:p>
            <a:r>
              <a:rPr lang="es-MX" noProof="0" dirty="0" smtClean="0"/>
              <a:t> </a:t>
            </a:r>
            <a:r>
              <a:rPr lang="es-MX" noProof="0" dirty="0" err="1" smtClean="0"/>
              <a:t>Industry</a:t>
            </a:r>
            <a:r>
              <a:rPr lang="es-MX" noProof="0" dirty="0" smtClean="0"/>
              <a:t/>
            </a:r>
            <a:br>
              <a:rPr lang="es-MX" noProof="0" dirty="0" smtClean="0"/>
            </a:br>
            <a:r>
              <a:rPr lang="es-MX" noProof="0" dirty="0" err="1" smtClean="0"/>
              <a:t>Icon</a:t>
            </a:r>
            <a:r>
              <a:rPr lang="es-MX" noProof="0" dirty="0" smtClean="0"/>
              <a:t> </a:t>
            </a:r>
            <a:r>
              <a:rPr lang="es-MX" noProof="0" dirty="0" err="1" smtClean="0"/>
              <a:t>Here</a:t>
            </a:r>
            <a:endParaRPr lang="es-MX" noProof="0" dirty="0"/>
          </a:p>
        </p:txBody>
      </p:sp>
    </p:spTree>
    <p:extLst>
      <p:ext uri="{BB962C8B-B14F-4D97-AF65-F5344CB8AC3E}">
        <p14:creationId xmlns:p14="http://schemas.microsoft.com/office/powerpoint/2010/main" val="231546071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sz="2700"/>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323528" y="1268760"/>
            <a:ext cx="8640960" cy="4968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20431147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25526194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4203087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455920"/>
            <a:ext cx="8048057" cy="406251"/>
          </a:xfrm>
          <a:prstGeom prst="rect">
            <a:avLst/>
          </a:prstGeom>
        </p:spPr>
        <p:txBody>
          <a:bodyPr>
            <a:normAutofit/>
          </a:bodyPr>
          <a:lstStyle>
            <a:lvl1pPr marL="0" indent="0">
              <a:buFontTx/>
              <a:buNone/>
              <a:defRPr sz="1500" b="1" i="0"/>
            </a:lvl1pPr>
          </a:lstStyle>
          <a:p>
            <a:pPr lvl="0"/>
            <a:r>
              <a:rPr lang="en-US"/>
              <a:t>Click to edit heading</a:t>
            </a:r>
          </a:p>
        </p:txBody>
      </p:sp>
      <p:sp>
        <p:nvSpPr>
          <p:cNvPr id="8" name="Text Placeholder 2"/>
          <p:cNvSpPr>
            <a:spLocks noGrp="1"/>
          </p:cNvSpPr>
          <p:nvPr>
            <p:ph idx="13" hasCustomPrompt="1"/>
          </p:nvPr>
        </p:nvSpPr>
        <p:spPr bwMode="auto">
          <a:xfrm>
            <a:off x="552764"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14782499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288515"/>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6332"/>
            <a:ext cx="8044137" cy="786823"/>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21229294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5430"/>
            <a:ext cx="8044541" cy="999416"/>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76936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634153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8" name="Text Placeholder 12"/>
          <p:cNvSpPr>
            <a:spLocks noGrp="1"/>
          </p:cNvSpPr>
          <p:nvPr>
            <p:ph type="body" sz="quarter" idx="17" hasCustomPrompt="1"/>
          </p:nvPr>
        </p:nvSpPr>
        <p:spPr>
          <a:xfrm>
            <a:off x="547188"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03195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125"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6"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3" name="Text Placeholder 12"/>
          <p:cNvSpPr>
            <a:spLocks noGrp="1"/>
          </p:cNvSpPr>
          <p:nvPr>
            <p:ph type="body" sz="quarter" idx="19" hasCustomPrompt="1"/>
          </p:nvPr>
        </p:nvSpPr>
        <p:spPr>
          <a:xfrm>
            <a:off x="3351002"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9" name="Text Placeholder 12"/>
          <p:cNvSpPr>
            <a:spLocks noGrp="1"/>
          </p:cNvSpPr>
          <p:nvPr>
            <p:ph type="body" sz="quarter" idx="21" hasCustomPrompt="1"/>
          </p:nvPr>
        </p:nvSpPr>
        <p:spPr>
          <a:xfrm>
            <a:off x="6123623"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12216439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2"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17624964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2"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549276"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22791895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32531917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13" name="Rectangle 12"/>
          <p:cNvSpPr/>
          <p:nvPr/>
        </p:nvSpPr>
        <p:spPr>
          <a:xfrm>
            <a:off x="4818430"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36247159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5"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Picture Placeholder 4"/>
          <p:cNvSpPr>
            <a:spLocks noGrp="1"/>
          </p:cNvSpPr>
          <p:nvPr>
            <p:ph type="pic" sz="quarter" idx="20" hasCustomPrompt="1"/>
          </p:nvPr>
        </p:nvSpPr>
        <p:spPr>
          <a:xfrm>
            <a:off x="4809207"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40841716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6053" y="3881402"/>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2"/>
            <a:ext cx="3822700" cy="1971675"/>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7657599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9"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7" y="4286565"/>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625" y="4286565"/>
            <a:ext cx="3822944" cy="1566510"/>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0" name="Text Placeholder 5"/>
          <p:cNvSpPr>
            <a:spLocks noGrp="1"/>
          </p:cNvSpPr>
          <p:nvPr>
            <p:ph type="body" sz="quarter" idx="16" hasCustomPrompt="1"/>
          </p:nvPr>
        </p:nvSpPr>
        <p:spPr>
          <a:xfrm>
            <a:off x="588125" y="1590592"/>
            <a:ext cx="3818102"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2"/>
            <a:ext cx="3831666"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2" name="Text Placeholder 5"/>
          <p:cNvSpPr>
            <a:spLocks noGrp="1"/>
          </p:cNvSpPr>
          <p:nvPr>
            <p:ph type="body" sz="quarter" idx="18" hasCustomPrompt="1"/>
          </p:nvPr>
        </p:nvSpPr>
        <p:spPr>
          <a:xfrm>
            <a:off x="588127" y="3878369"/>
            <a:ext cx="3818101"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9"/>
            <a:ext cx="3831666" cy="346593"/>
          </a:xfrm>
          <a:prstGeom prst="rect">
            <a:avLst/>
          </a:prstGeom>
        </p:spPr>
        <p:txBody>
          <a:bodyPr>
            <a:normAutofit/>
          </a:bodyPr>
          <a:lstStyle>
            <a:lvl1pPr marL="0" indent="0">
              <a:buFontTx/>
              <a:buNone/>
              <a:defRPr sz="1125" b="1" i="0"/>
            </a:lvl1pPr>
          </a:lstStyle>
          <a:p>
            <a:pPr lvl="0"/>
            <a:r>
              <a:rPr lang="en-US"/>
              <a:t>Click to edit heading</a:t>
            </a:r>
          </a:p>
        </p:txBody>
      </p:sp>
    </p:spTree>
    <p:extLst>
      <p:ext uri="{BB962C8B-B14F-4D97-AF65-F5344CB8AC3E}">
        <p14:creationId xmlns:p14="http://schemas.microsoft.com/office/powerpoint/2010/main" val="41156222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9"/>
            <a:ext cx="8052162" cy="454143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854690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4274878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1" y="3258870"/>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1" y="466095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21" name="Text Placeholder 11"/>
          <p:cNvSpPr>
            <a:spLocks noGrp="1"/>
          </p:cNvSpPr>
          <p:nvPr>
            <p:ph type="body" sz="quarter" idx="21" hasCustomPrompt="1"/>
          </p:nvPr>
        </p:nvSpPr>
        <p:spPr>
          <a:xfrm>
            <a:off x="3830321" y="174687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Tree>
    <p:extLst>
      <p:ext uri="{BB962C8B-B14F-4D97-AF65-F5344CB8AC3E}">
        <p14:creationId xmlns:p14="http://schemas.microsoft.com/office/powerpoint/2010/main" val="9665532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7"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15"/>
          <p:cNvSpPr>
            <a:spLocks noGrp="1"/>
          </p:cNvSpPr>
          <p:nvPr>
            <p:ph type="body" sz="quarter" idx="24" hasCustomPrompt="1"/>
          </p:nvPr>
        </p:nvSpPr>
        <p:spPr>
          <a:xfrm>
            <a:off x="4769307"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100"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430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5" y="2471042"/>
            <a:ext cx="1841536" cy="349055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7" name="Text Placeholder 15"/>
          <p:cNvSpPr>
            <a:spLocks noGrp="1"/>
          </p:cNvSpPr>
          <p:nvPr>
            <p:ph type="body" sz="quarter" idx="23" hasCustomPrompt="1"/>
          </p:nvPr>
        </p:nvSpPr>
        <p:spPr>
          <a:xfrm>
            <a:off x="544514" y="1567520"/>
            <a:ext cx="1840033" cy="80264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7" y="2471042"/>
            <a:ext cx="1841536" cy="349055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8" y="2471042"/>
            <a:ext cx="1841536" cy="349055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9" y="2471042"/>
            <a:ext cx="1841536" cy="349055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2" y="1567520"/>
            <a:ext cx="1840033" cy="80264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10" y="1567520"/>
            <a:ext cx="1840033" cy="80264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8" y="1567520"/>
            <a:ext cx="1840033" cy="80264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21091775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_Custom Industry Divider">
    <p:spTree>
      <p:nvGrpSpPr>
        <p:cNvPr id="1" name=""/>
        <p:cNvGrpSpPr/>
        <p:nvPr/>
      </p:nvGrpSpPr>
      <p:grpSpPr>
        <a:xfrm>
          <a:off x="0" y="0"/>
          <a:ext cx="0" cy="0"/>
          <a:chOff x="0" y="0"/>
          <a:chExt cx="0" cy="0"/>
        </a:xfrm>
      </p:grpSpPr>
      <p:sp>
        <p:nvSpPr>
          <p:cNvPr id="2" name="Rectangle 1"/>
          <p:cNvSpPr/>
          <p:nvPr/>
        </p:nvSpPr>
        <p:spPr>
          <a:xfrm>
            <a:off x="537501" y="372003"/>
            <a:ext cx="8062463" cy="459231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endParaRPr lang="es-MX" sz="760" dirty="0">
              <a:solidFill>
                <a:prstClr val="white"/>
              </a:solidFill>
            </a:endParaRPr>
          </a:p>
        </p:txBody>
      </p:sp>
      <p:sp>
        <p:nvSpPr>
          <p:cNvPr id="8" name="Text Placeholder 19"/>
          <p:cNvSpPr>
            <a:spLocks noGrp="1"/>
          </p:cNvSpPr>
          <p:nvPr>
            <p:ph type="body" sz="quarter" idx="11" hasCustomPrompt="1"/>
          </p:nvPr>
        </p:nvSpPr>
        <p:spPr>
          <a:xfrm>
            <a:off x="890395" y="1753551"/>
            <a:ext cx="7383419" cy="852702"/>
          </a:xfrm>
          <a:prstGeom prst="rect">
            <a:avLst/>
          </a:prstGeom>
        </p:spPr>
        <p:txBody>
          <a:bodyPr lIns="0" tIns="0" rIns="0" bIns="0"/>
          <a:lstStyle>
            <a:lvl1pPr marL="0" indent="0" algn="l">
              <a:buNone/>
              <a:defRPr sz="654" b="0" i="0" cap="none" spc="38" baseline="0">
                <a:solidFill>
                  <a:srgbClr val="FFFFFF"/>
                </a:solidFill>
                <a:latin typeface="Verdana"/>
                <a:cs typeface="Verdana"/>
              </a:defRPr>
            </a:lvl1pPr>
          </a:lstStyle>
          <a:p>
            <a:pPr lvl="0"/>
            <a:r>
              <a:rPr lang="es-MX" noProof="0" dirty="0" err="1" smtClean="0"/>
              <a:t>Click</a:t>
            </a:r>
            <a:r>
              <a:rPr lang="es-MX" noProof="0" dirty="0" smtClean="0"/>
              <a:t> to </a:t>
            </a:r>
            <a:r>
              <a:rPr lang="es-MX" noProof="0" dirty="0" err="1" smtClean="0"/>
              <a:t>Add</a:t>
            </a:r>
            <a:r>
              <a:rPr lang="es-MX" noProof="0" dirty="0" smtClean="0"/>
              <a:t> </a:t>
            </a:r>
            <a:r>
              <a:rPr lang="es-MX" noProof="0" dirty="0" err="1" smtClean="0"/>
              <a:t>Subtitle</a:t>
            </a:r>
            <a:endParaRPr lang="es-MX" noProof="0" dirty="0" smtClean="0"/>
          </a:p>
        </p:txBody>
      </p:sp>
      <p:sp>
        <p:nvSpPr>
          <p:cNvPr id="9" name="Title 2"/>
          <p:cNvSpPr>
            <a:spLocks noGrp="1"/>
          </p:cNvSpPr>
          <p:nvPr>
            <p:ph type="title" hasCustomPrompt="1"/>
          </p:nvPr>
        </p:nvSpPr>
        <p:spPr>
          <a:xfrm>
            <a:off x="890394" y="694700"/>
            <a:ext cx="7362574" cy="891165"/>
          </a:xfrm>
          <a:prstGeom prst="rect">
            <a:avLst/>
          </a:prstGeom>
        </p:spPr>
        <p:txBody>
          <a:bodyPr lIns="0" tIns="0" rIns="0" bIns="0" anchor="ctr" anchorCtr="0"/>
          <a:lstStyle>
            <a:lvl1pPr algn="l">
              <a:lnSpc>
                <a:spcPts val="1392"/>
              </a:lnSpc>
              <a:defRPr sz="1181" b="0" i="0" cap="none" spc="21" baseline="0">
                <a:solidFill>
                  <a:srgbClr val="FFFFFF"/>
                </a:solidFill>
                <a:latin typeface="Verdana"/>
                <a:cs typeface="Verdana"/>
              </a:defRPr>
            </a:lvl1pPr>
          </a:lstStyle>
          <a:p>
            <a:r>
              <a:rPr lang="es-MX" noProof="0" dirty="0" err="1" smtClean="0"/>
              <a:t>Customisable</a:t>
            </a:r>
            <a:r>
              <a:rPr lang="es-MX" noProof="0" dirty="0" smtClean="0"/>
              <a:t> </a:t>
            </a:r>
            <a:r>
              <a:rPr lang="es-MX" noProof="0" dirty="0" err="1" smtClean="0"/>
              <a:t>Industry</a:t>
            </a:r>
            <a:r>
              <a:rPr lang="es-MX" noProof="0" dirty="0" smtClean="0"/>
              <a:t> </a:t>
            </a:r>
            <a:r>
              <a:rPr lang="es-MX" noProof="0" dirty="0" err="1" smtClean="0"/>
              <a:t>Divider</a:t>
            </a:r>
            <a:r>
              <a:rPr lang="es-MX" noProof="0" dirty="0" smtClean="0"/>
              <a:t/>
            </a:r>
            <a:br>
              <a:rPr lang="es-MX" noProof="0" dirty="0" smtClean="0"/>
            </a:br>
            <a:r>
              <a:rPr lang="es-MX" noProof="0" dirty="0" err="1" smtClean="0"/>
              <a:t>Second</a:t>
            </a:r>
            <a:r>
              <a:rPr lang="es-MX" noProof="0" dirty="0" smtClean="0"/>
              <a:t> Line </a:t>
            </a:r>
            <a:r>
              <a:rPr lang="es-MX" noProof="0" dirty="0" err="1" smtClean="0"/>
              <a:t>Title</a:t>
            </a:r>
            <a:endParaRPr lang="es-MX" noProof="0"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s-MX"/>
              <a:pPr fontAlgn="base">
                <a:spcAft>
                  <a:spcPct val="0"/>
                </a:spcAft>
                <a:defRPr/>
              </a:pPr>
              <a:t>‹Nº›</a:t>
            </a:fld>
            <a:endParaRPr lang="es-MX" dirty="0"/>
          </a:p>
        </p:txBody>
      </p:sp>
      <p:sp>
        <p:nvSpPr>
          <p:cNvPr id="7" name="Picture Placeholder 6"/>
          <p:cNvSpPr>
            <a:spLocks noGrp="1"/>
          </p:cNvSpPr>
          <p:nvPr>
            <p:ph type="pic" sz="quarter" idx="17" hasCustomPrompt="1"/>
          </p:nvPr>
        </p:nvSpPr>
        <p:spPr>
          <a:xfrm>
            <a:off x="6295554" y="4181481"/>
            <a:ext cx="1558126" cy="1558925"/>
          </a:xfrm>
          <a:prstGeom prst="rect">
            <a:avLst/>
          </a:prstGeom>
        </p:spPr>
        <p:txBody>
          <a:bodyPr anchor="t" anchorCtr="1"/>
          <a:lstStyle>
            <a:lvl1pPr marL="0" indent="0" algn="l">
              <a:buFontTx/>
              <a:buNone/>
              <a:defRPr sz="591" baseline="0">
                <a:solidFill>
                  <a:schemeClr val="bg1"/>
                </a:solidFill>
              </a:defRPr>
            </a:lvl1pPr>
          </a:lstStyle>
          <a:p>
            <a:r>
              <a:rPr lang="es-MX" noProof="0" dirty="0" smtClean="0"/>
              <a:t> </a:t>
            </a:r>
            <a:r>
              <a:rPr lang="es-MX" noProof="0" dirty="0" err="1" smtClean="0"/>
              <a:t>Industry</a:t>
            </a:r>
            <a:r>
              <a:rPr lang="es-MX" noProof="0" dirty="0" smtClean="0"/>
              <a:t/>
            </a:r>
            <a:br>
              <a:rPr lang="es-MX" noProof="0" dirty="0" smtClean="0"/>
            </a:br>
            <a:r>
              <a:rPr lang="es-MX" noProof="0" dirty="0" err="1" smtClean="0"/>
              <a:t>Icon</a:t>
            </a:r>
            <a:r>
              <a:rPr lang="es-MX" noProof="0" dirty="0" smtClean="0"/>
              <a:t> </a:t>
            </a:r>
            <a:r>
              <a:rPr lang="es-MX" noProof="0" dirty="0" err="1" smtClean="0"/>
              <a:t>Here</a:t>
            </a:r>
            <a:endParaRPr lang="es-MX" noProof="0" dirty="0"/>
          </a:p>
        </p:txBody>
      </p:sp>
    </p:spTree>
    <p:extLst>
      <p:ext uri="{BB962C8B-B14F-4D97-AF65-F5344CB8AC3E}">
        <p14:creationId xmlns:p14="http://schemas.microsoft.com/office/powerpoint/2010/main" val="332909259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sz="2700"/>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323528" y="1268760"/>
            <a:ext cx="8640960" cy="4968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89647220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5344607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42798653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455920"/>
            <a:ext cx="8048057" cy="406251"/>
          </a:xfrm>
          <a:prstGeom prst="rect">
            <a:avLst/>
          </a:prstGeom>
        </p:spPr>
        <p:txBody>
          <a:bodyPr>
            <a:normAutofit/>
          </a:bodyPr>
          <a:lstStyle>
            <a:lvl1pPr marL="0" indent="0">
              <a:buFontTx/>
              <a:buNone/>
              <a:defRPr sz="1500" b="1" i="0"/>
            </a:lvl1pPr>
          </a:lstStyle>
          <a:p>
            <a:pPr lvl="0"/>
            <a:r>
              <a:rPr lang="en-US"/>
              <a:t>Click to edit heading</a:t>
            </a:r>
          </a:p>
        </p:txBody>
      </p:sp>
      <p:sp>
        <p:nvSpPr>
          <p:cNvPr id="8" name="Text Placeholder 2"/>
          <p:cNvSpPr>
            <a:spLocks noGrp="1"/>
          </p:cNvSpPr>
          <p:nvPr>
            <p:ph idx="13" hasCustomPrompt="1"/>
          </p:nvPr>
        </p:nvSpPr>
        <p:spPr bwMode="auto">
          <a:xfrm>
            <a:off x="552764"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42324961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288515"/>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6332"/>
            <a:ext cx="8044137" cy="786823"/>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10468613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5430"/>
            <a:ext cx="8044541" cy="999416"/>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154977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471940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8" name="Text Placeholder 12"/>
          <p:cNvSpPr>
            <a:spLocks noGrp="1"/>
          </p:cNvSpPr>
          <p:nvPr>
            <p:ph type="body" sz="quarter" idx="17" hasCustomPrompt="1"/>
          </p:nvPr>
        </p:nvSpPr>
        <p:spPr>
          <a:xfrm>
            <a:off x="547188"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44357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125"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6"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3" name="Text Placeholder 12"/>
          <p:cNvSpPr>
            <a:spLocks noGrp="1"/>
          </p:cNvSpPr>
          <p:nvPr>
            <p:ph type="body" sz="quarter" idx="19" hasCustomPrompt="1"/>
          </p:nvPr>
        </p:nvSpPr>
        <p:spPr>
          <a:xfrm>
            <a:off x="3351002"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9" name="Text Placeholder 12"/>
          <p:cNvSpPr>
            <a:spLocks noGrp="1"/>
          </p:cNvSpPr>
          <p:nvPr>
            <p:ph type="body" sz="quarter" idx="21" hasCustomPrompt="1"/>
          </p:nvPr>
        </p:nvSpPr>
        <p:spPr>
          <a:xfrm>
            <a:off x="6123623"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14497076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2"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18476067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2"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549276"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19399656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16053821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13" name="Rectangle 12"/>
          <p:cNvSpPr/>
          <p:nvPr/>
        </p:nvSpPr>
        <p:spPr>
          <a:xfrm>
            <a:off x="4818430"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19993392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5"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Picture Placeholder 4"/>
          <p:cNvSpPr>
            <a:spLocks noGrp="1"/>
          </p:cNvSpPr>
          <p:nvPr>
            <p:ph type="pic" sz="quarter" idx="20" hasCustomPrompt="1"/>
          </p:nvPr>
        </p:nvSpPr>
        <p:spPr>
          <a:xfrm>
            <a:off x="4809207"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39623229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6053" y="3881402"/>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2"/>
            <a:ext cx="3822700" cy="1971675"/>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8810383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9"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7" y="4286565"/>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625" y="4286565"/>
            <a:ext cx="3822944" cy="1566510"/>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0" name="Text Placeholder 5"/>
          <p:cNvSpPr>
            <a:spLocks noGrp="1"/>
          </p:cNvSpPr>
          <p:nvPr>
            <p:ph type="body" sz="quarter" idx="16" hasCustomPrompt="1"/>
          </p:nvPr>
        </p:nvSpPr>
        <p:spPr>
          <a:xfrm>
            <a:off x="588125" y="1590592"/>
            <a:ext cx="3818102"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2"/>
            <a:ext cx="3831666"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2" name="Text Placeholder 5"/>
          <p:cNvSpPr>
            <a:spLocks noGrp="1"/>
          </p:cNvSpPr>
          <p:nvPr>
            <p:ph type="body" sz="quarter" idx="18" hasCustomPrompt="1"/>
          </p:nvPr>
        </p:nvSpPr>
        <p:spPr>
          <a:xfrm>
            <a:off x="588127" y="3878369"/>
            <a:ext cx="3818101"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9"/>
            <a:ext cx="3831666" cy="346593"/>
          </a:xfrm>
          <a:prstGeom prst="rect">
            <a:avLst/>
          </a:prstGeom>
        </p:spPr>
        <p:txBody>
          <a:bodyPr>
            <a:normAutofit/>
          </a:bodyPr>
          <a:lstStyle>
            <a:lvl1pPr marL="0" indent="0">
              <a:buFontTx/>
              <a:buNone/>
              <a:defRPr sz="1125" b="1" i="0"/>
            </a:lvl1pPr>
          </a:lstStyle>
          <a:p>
            <a:pPr lvl="0"/>
            <a:r>
              <a:rPr lang="en-US"/>
              <a:t>Click to edit heading</a:t>
            </a:r>
          </a:p>
        </p:txBody>
      </p:sp>
    </p:spTree>
    <p:extLst>
      <p:ext uri="{BB962C8B-B14F-4D97-AF65-F5344CB8AC3E}">
        <p14:creationId xmlns:p14="http://schemas.microsoft.com/office/powerpoint/2010/main" val="10564416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9"/>
            <a:ext cx="8052162" cy="454143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1214705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10092923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1" y="3258870"/>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1" y="466095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21" name="Text Placeholder 11"/>
          <p:cNvSpPr>
            <a:spLocks noGrp="1"/>
          </p:cNvSpPr>
          <p:nvPr>
            <p:ph type="body" sz="quarter" idx="21" hasCustomPrompt="1"/>
          </p:nvPr>
        </p:nvSpPr>
        <p:spPr>
          <a:xfrm>
            <a:off x="3830321" y="174687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Tree>
    <p:extLst>
      <p:ext uri="{BB962C8B-B14F-4D97-AF65-F5344CB8AC3E}">
        <p14:creationId xmlns:p14="http://schemas.microsoft.com/office/powerpoint/2010/main" val="9829622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7"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15"/>
          <p:cNvSpPr>
            <a:spLocks noGrp="1"/>
          </p:cNvSpPr>
          <p:nvPr>
            <p:ph type="body" sz="quarter" idx="24" hasCustomPrompt="1"/>
          </p:nvPr>
        </p:nvSpPr>
        <p:spPr>
          <a:xfrm>
            <a:off x="4769307"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100"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3008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5" y="2471042"/>
            <a:ext cx="1841536" cy="349055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7" name="Text Placeholder 15"/>
          <p:cNvSpPr>
            <a:spLocks noGrp="1"/>
          </p:cNvSpPr>
          <p:nvPr>
            <p:ph type="body" sz="quarter" idx="23" hasCustomPrompt="1"/>
          </p:nvPr>
        </p:nvSpPr>
        <p:spPr>
          <a:xfrm>
            <a:off x="544514" y="1567520"/>
            <a:ext cx="1840033" cy="80264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7" y="2471042"/>
            <a:ext cx="1841536" cy="349055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8" y="2471042"/>
            <a:ext cx="1841536" cy="349055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9" y="2471042"/>
            <a:ext cx="1841536" cy="349055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2" y="1567520"/>
            <a:ext cx="1840033" cy="80264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10" y="1567520"/>
            <a:ext cx="1840033" cy="80264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8" y="1567520"/>
            <a:ext cx="1840033" cy="80264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39267477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Custom Industry Divider">
    <p:spTree>
      <p:nvGrpSpPr>
        <p:cNvPr id="1" name=""/>
        <p:cNvGrpSpPr/>
        <p:nvPr/>
      </p:nvGrpSpPr>
      <p:grpSpPr>
        <a:xfrm>
          <a:off x="0" y="0"/>
          <a:ext cx="0" cy="0"/>
          <a:chOff x="0" y="0"/>
          <a:chExt cx="0" cy="0"/>
        </a:xfrm>
      </p:grpSpPr>
      <p:sp>
        <p:nvSpPr>
          <p:cNvPr id="2" name="Rectangle 1"/>
          <p:cNvSpPr/>
          <p:nvPr/>
        </p:nvSpPr>
        <p:spPr>
          <a:xfrm>
            <a:off x="537501" y="372003"/>
            <a:ext cx="8062463" cy="459231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endParaRPr lang="es-MX" sz="760" dirty="0">
              <a:solidFill>
                <a:prstClr val="white"/>
              </a:solidFill>
            </a:endParaRPr>
          </a:p>
        </p:txBody>
      </p:sp>
      <p:sp>
        <p:nvSpPr>
          <p:cNvPr id="8" name="Text Placeholder 19"/>
          <p:cNvSpPr>
            <a:spLocks noGrp="1"/>
          </p:cNvSpPr>
          <p:nvPr>
            <p:ph type="body" sz="quarter" idx="11" hasCustomPrompt="1"/>
          </p:nvPr>
        </p:nvSpPr>
        <p:spPr>
          <a:xfrm>
            <a:off x="890395" y="1753551"/>
            <a:ext cx="7383419" cy="852702"/>
          </a:xfrm>
          <a:prstGeom prst="rect">
            <a:avLst/>
          </a:prstGeom>
        </p:spPr>
        <p:txBody>
          <a:bodyPr lIns="0" tIns="0" rIns="0" bIns="0"/>
          <a:lstStyle>
            <a:lvl1pPr marL="0" indent="0" algn="l">
              <a:buNone/>
              <a:defRPr sz="654" b="0" i="0" cap="none" spc="38" baseline="0">
                <a:solidFill>
                  <a:srgbClr val="FFFFFF"/>
                </a:solidFill>
                <a:latin typeface="Verdana"/>
                <a:cs typeface="Verdana"/>
              </a:defRPr>
            </a:lvl1pPr>
          </a:lstStyle>
          <a:p>
            <a:pPr lvl="0"/>
            <a:r>
              <a:rPr lang="es-MX" noProof="0" dirty="0" err="1" smtClean="0"/>
              <a:t>Click</a:t>
            </a:r>
            <a:r>
              <a:rPr lang="es-MX" noProof="0" dirty="0" smtClean="0"/>
              <a:t> to </a:t>
            </a:r>
            <a:r>
              <a:rPr lang="es-MX" noProof="0" dirty="0" err="1" smtClean="0"/>
              <a:t>Add</a:t>
            </a:r>
            <a:r>
              <a:rPr lang="es-MX" noProof="0" dirty="0" smtClean="0"/>
              <a:t> </a:t>
            </a:r>
            <a:r>
              <a:rPr lang="es-MX" noProof="0" dirty="0" err="1" smtClean="0"/>
              <a:t>Subtitle</a:t>
            </a:r>
            <a:endParaRPr lang="es-MX" noProof="0" dirty="0" smtClean="0"/>
          </a:p>
        </p:txBody>
      </p:sp>
      <p:sp>
        <p:nvSpPr>
          <p:cNvPr id="9" name="Title 2"/>
          <p:cNvSpPr>
            <a:spLocks noGrp="1"/>
          </p:cNvSpPr>
          <p:nvPr>
            <p:ph type="title" hasCustomPrompt="1"/>
          </p:nvPr>
        </p:nvSpPr>
        <p:spPr>
          <a:xfrm>
            <a:off x="890394" y="694700"/>
            <a:ext cx="7362574" cy="891165"/>
          </a:xfrm>
          <a:prstGeom prst="rect">
            <a:avLst/>
          </a:prstGeom>
        </p:spPr>
        <p:txBody>
          <a:bodyPr lIns="0" tIns="0" rIns="0" bIns="0" anchor="ctr" anchorCtr="0"/>
          <a:lstStyle>
            <a:lvl1pPr algn="l">
              <a:lnSpc>
                <a:spcPts val="1392"/>
              </a:lnSpc>
              <a:defRPr sz="1181" b="0" i="0" cap="none" spc="21" baseline="0">
                <a:solidFill>
                  <a:srgbClr val="FFFFFF"/>
                </a:solidFill>
                <a:latin typeface="Verdana"/>
                <a:cs typeface="Verdana"/>
              </a:defRPr>
            </a:lvl1pPr>
          </a:lstStyle>
          <a:p>
            <a:r>
              <a:rPr lang="es-MX" noProof="0" dirty="0" err="1" smtClean="0"/>
              <a:t>Customisable</a:t>
            </a:r>
            <a:r>
              <a:rPr lang="es-MX" noProof="0" dirty="0" smtClean="0"/>
              <a:t> </a:t>
            </a:r>
            <a:r>
              <a:rPr lang="es-MX" noProof="0" dirty="0" err="1" smtClean="0"/>
              <a:t>Industry</a:t>
            </a:r>
            <a:r>
              <a:rPr lang="es-MX" noProof="0" dirty="0" smtClean="0"/>
              <a:t> </a:t>
            </a:r>
            <a:r>
              <a:rPr lang="es-MX" noProof="0" dirty="0" err="1" smtClean="0"/>
              <a:t>Divider</a:t>
            </a:r>
            <a:r>
              <a:rPr lang="es-MX" noProof="0" dirty="0" smtClean="0"/>
              <a:t/>
            </a:r>
            <a:br>
              <a:rPr lang="es-MX" noProof="0" dirty="0" smtClean="0"/>
            </a:br>
            <a:r>
              <a:rPr lang="es-MX" noProof="0" dirty="0" err="1" smtClean="0"/>
              <a:t>Second</a:t>
            </a:r>
            <a:r>
              <a:rPr lang="es-MX" noProof="0" dirty="0" smtClean="0"/>
              <a:t> Line </a:t>
            </a:r>
            <a:r>
              <a:rPr lang="es-MX" noProof="0" dirty="0" err="1" smtClean="0"/>
              <a:t>Title</a:t>
            </a:r>
            <a:endParaRPr lang="es-MX" noProof="0"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s-MX"/>
              <a:pPr fontAlgn="base">
                <a:spcAft>
                  <a:spcPct val="0"/>
                </a:spcAft>
                <a:defRPr/>
              </a:pPr>
              <a:t>‹Nº›</a:t>
            </a:fld>
            <a:endParaRPr lang="es-MX" dirty="0"/>
          </a:p>
        </p:txBody>
      </p:sp>
      <p:sp>
        <p:nvSpPr>
          <p:cNvPr id="7" name="Picture Placeholder 6"/>
          <p:cNvSpPr>
            <a:spLocks noGrp="1"/>
          </p:cNvSpPr>
          <p:nvPr>
            <p:ph type="pic" sz="quarter" idx="17" hasCustomPrompt="1"/>
          </p:nvPr>
        </p:nvSpPr>
        <p:spPr>
          <a:xfrm>
            <a:off x="6295554" y="4181481"/>
            <a:ext cx="1558126" cy="1558925"/>
          </a:xfrm>
          <a:prstGeom prst="rect">
            <a:avLst/>
          </a:prstGeom>
        </p:spPr>
        <p:txBody>
          <a:bodyPr anchor="t" anchorCtr="1"/>
          <a:lstStyle>
            <a:lvl1pPr marL="0" indent="0" algn="l">
              <a:buFontTx/>
              <a:buNone/>
              <a:defRPr sz="591" baseline="0">
                <a:solidFill>
                  <a:schemeClr val="bg1"/>
                </a:solidFill>
              </a:defRPr>
            </a:lvl1pPr>
          </a:lstStyle>
          <a:p>
            <a:r>
              <a:rPr lang="es-MX" noProof="0" dirty="0" smtClean="0"/>
              <a:t> </a:t>
            </a:r>
            <a:r>
              <a:rPr lang="es-MX" noProof="0" dirty="0" err="1" smtClean="0"/>
              <a:t>Industry</a:t>
            </a:r>
            <a:r>
              <a:rPr lang="es-MX" noProof="0" dirty="0" smtClean="0"/>
              <a:t/>
            </a:r>
            <a:br>
              <a:rPr lang="es-MX" noProof="0" dirty="0" smtClean="0"/>
            </a:br>
            <a:r>
              <a:rPr lang="es-MX" noProof="0" dirty="0" err="1" smtClean="0"/>
              <a:t>Icon</a:t>
            </a:r>
            <a:r>
              <a:rPr lang="es-MX" noProof="0" dirty="0" smtClean="0"/>
              <a:t> </a:t>
            </a:r>
            <a:r>
              <a:rPr lang="es-MX" noProof="0" dirty="0" err="1" smtClean="0"/>
              <a:t>Here</a:t>
            </a:r>
            <a:endParaRPr lang="es-MX" noProof="0" dirty="0"/>
          </a:p>
        </p:txBody>
      </p:sp>
    </p:spTree>
    <p:extLst>
      <p:ext uri="{BB962C8B-B14F-4D97-AF65-F5344CB8AC3E}">
        <p14:creationId xmlns:p14="http://schemas.microsoft.com/office/powerpoint/2010/main" val="738218916"/>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sz="2700"/>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323528" y="1268760"/>
            <a:ext cx="8640960" cy="4968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59020195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87A29EC-0D5E-48C5-9456-C54DFF3DF5BA}" type="datetimeFigureOut">
              <a:rPr lang="es-MX" smtClean="0"/>
              <a:t>20/04/2016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0C7A35F-50EE-4FC1-B4AA-1D044E322255}" type="slidenum">
              <a:rPr lang="es-MX" smtClean="0"/>
              <a:t>‹Nº›</a:t>
            </a:fld>
            <a:endParaRPr lang="es-MX"/>
          </a:p>
        </p:txBody>
      </p:sp>
    </p:spTree>
    <p:extLst>
      <p:ext uri="{BB962C8B-B14F-4D97-AF65-F5344CB8AC3E}">
        <p14:creationId xmlns:p14="http://schemas.microsoft.com/office/powerpoint/2010/main" val="37250887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87A29EC-0D5E-48C5-9456-C54DFF3DF5BA}" type="datetimeFigureOut">
              <a:rPr lang="es-MX" smtClean="0"/>
              <a:t>20/04/2016</a:t>
            </a:fld>
            <a:endParaRPr lang="es-MX"/>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13950722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87A29EC-0D5E-48C5-9456-C54DFF3DF5BA}" type="datetimeFigureOut">
              <a:rPr lang="es-MX" smtClean="0"/>
              <a:t>20/04/2016</a:t>
            </a:fld>
            <a:endParaRPr lang="es-MX"/>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186152139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87A29EC-0D5E-48C5-9456-C54DFF3DF5BA}" type="datetimeFigureOut">
              <a:rPr lang="es-MX" smtClean="0"/>
              <a:t>20/04/2016</a:t>
            </a:fld>
            <a:endParaRPr lang="es-MX"/>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16499697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87A29EC-0D5E-48C5-9456-C54DFF3DF5BA}" type="datetimeFigureOut">
              <a:rPr lang="es-MX" smtClean="0"/>
              <a:t>20/04/2016</a:t>
            </a:fld>
            <a:endParaRPr lang="es-MX"/>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162142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455920"/>
            <a:ext cx="8048057" cy="406251"/>
          </a:xfrm>
          <a:prstGeom prst="rect">
            <a:avLst/>
          </a:prstGeom>
        </p:spPr>
        <p:txBody>
          <a:bodyPr>
            <a:normAutofit/>
          </a:bodyPr>
          <a:lstStyle>
            <a:lvl1pPr marL="0" indent="0">
              <a:buFontTx/>
              <a:buNone/>
              <a:defRPr sz="1500" b="1" i="0"/>
            </a:lvl1pPr>
          </a:lstStyle>
          <a:p>
            <a:pPr lvl="0"/>
            <a:r>
              <a:rPr lang="en-US"/>
              <a:t>Click to edit heading</a:t>
            </a:r>
          </a:p>
        </p:txBody>
      </p:sp>
      <p:sp>
        <p:nvSpPr>
          <p:cNvPr id="8" name="Text Placeholder 2"/>
          <p:cNvSpPr>
            <a:spLocks noGrp="1"/>
          </p:cNvSpPr>
          <p:nvPr>
            <p:ph idx="13" hasCustomPrompt="1"/>
          </p:nvPr>
        </p:nvSpPr>
        <p:spPr bwMode="auto">
          <a:xfrm>
            <a:off x="552764"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18794884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87A29EC-0D5E-48C5-9456-C54DFF3DF5BA}" type="datetimeFigureOut">
              <a:rPr lang="es-MX" smtClean="0"/>
              <a:t>20/04/2016</a:t>
            </a:fld>
            <a:endParaRPr lang="es-MX"/>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2199418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7A29EC-0D5E-48C5-9456-C54DFF3DF5BA}" type="datetimeFigureOut">
              <a:rPr lang="es-MX" smtClean="0"/>
              <a:t>20/04/2016</a:t>
            </a:fld>
            <a:endParaRPr lang="es-MX"/>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16622297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87A29EC-0D5E-48C5-9456-C54DFF3DF5BA}" type="datetimeFigureOut">
              <a:rPr lang="es-MX" smtClean="0"/>
              <a:t>20/04/2016</a:t>
            </a:fld>
            <a:endParaRPr lang="es-MX"/>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517310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87A29EC-0D5E-48C5-9456-C54DFF3DF5BA}" type="datetimeFigureOut">
              <a:rPr lang="es-MX" smtClean="0"/>
              <a:t>20/04/2016</a:t>
            </a:fld>
            <a:endParaRPr lang="es-MX"/>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13295179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87A29EC-0D5E-48C5-9456-C54DFF3DF5BA}" type="datetimeFigureOut">
              <a:rPr lang="es-MX" smtClean="0"/>
              <a:t>20/04/2016</a:t>
            </a:fld>
            <a:endParaRPr lang="es-MX"/>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13714687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87A29EC-0D5E-48C5-9456-C54DFF3DF5BA}" type="datetimeFigureOut">
              <a:rPr lang="es-MX" smtClean="0"/>
              <a:t>20/04/2016</a:t>
            </a:fld>
            <a:endParaRPr lang="es-MX"/>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14188128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24482916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26969494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5425385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455920"/>
            <a:ext cx="8048057" cy="406251"/>
          </a:xfrm>
          <a:prstGeom prst="rect">
            <a:avLst/>
          </a:prstGeom>
        </p:spPr>
        <p:txBody>
          <a:bodyPr>
            <a:normAutofit/>
          </a:bodyPr>
          <a:lstStyle>
            <a:lvl1pPr marL="0" indent="0">
              <a:buFontTx/>
              <a:buNone/>
              <a:defRPr sz="1500" b="1" i="0"/>
            </a:lvl1pPr>
          </a:lstStyle>
          <a:p>
            <a:pPr lvl="0"/>
            <a:r>
              <a:rPr lang="en-US"/>
              <a:t>Click to edit heading</a:t>
            </a:r>
          </a:p>
        </p:txBody>
      </p:sp>
      <p:sp>
        <p:nvSpPr>
          <p:cNvPr id="8" name="Text Placeholder 2"/>
          <p:cNvSpPr>
            <a:spLocks noGrp="1"/>
          </p:cNvSpPr>
          <p:nvPr>
            <p:ph idx="13" hasCustomPrompt="1"/>
          </p:nvPr>
        </p:nvSpPr>
        <p:spPr bwMode="auto">
          <a:xfrm>
            <a:off x="552764"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431427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288515"/>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6332"/>
            <a:ext cx="8044137" cy="786823"/>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22359878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288515"/>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6332"/>
            <a:ext cx="8044137" cy="786823"/>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155002338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5430"/>
            <a:ext cx="8044541" cy="999416"/>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26606019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8" name="Text Placeholder 12"/>
          <p:cNvSpPr>
            <a:spLocks noGrp="1"/>
          </p:cNvSpPr>
          <p:nvPr>
            <p:ph type="body" sz="quarter" idx="17" hasCustomPrompt="1"/>
          </p:nvPr>
        </p:nvSpPr>
        <p:spPr>
          <a:xfrm>
            <a:off x="547188"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53121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125"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6"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3" name="Text Placeholder 12"/>
          <p:cNvSpPr>
            <a:spLocks noGrp="1"/>
          </p:cNvSpPr>
          <p:nvPr>
            <p:ph type="body" sz="quarter" idx="19" hasCustomPrompt="1"/>
          </p:nvPr>
        </p:nvSpPr>
        <p:spPr>
          <a:xfrm>
            <a:off x="3351002"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9" name="Text Placeholder 12"/>
          <p:cNvSpPr>
            <a:spLocks noGrp="1"/>
          </p:cNvSpPr>
          <p:nvPr>
            <p:ph type="body" sz="quarter" idx="21" hasCustomPrompt="1"/>
          </p:nvPr>
        </p:nvSpPr>
        <p:spPr>
          <a:xfrm>
            <a:off x="6123623"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25475008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2"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38896170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2"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549276"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15429458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14804417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13" name="Rectangle 12"/>
          <p:cNvSpPr/>
          <p:nvPr/>
        </p:nvSpPr>
        <p:spPr>
          <a:xfrm>
            <a:off x="4818430"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282153170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5"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Picture Placeholder 4"/>
          <p:cNvSpPr>
            <a:spLocks noGrp="1"/>
          </p:cNvSpPr>
          <p:nvPr>
            <p:ph type="pic" sz="quarter" idx="20" hasCustomPrompt="1"/>
          </p:nvPr>
        </p:nvSpPr>
        <p:spPr>
          <a:xfrm>
            <a:off x="4809207"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33626050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6053" y="3881402"/>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2"/>
            <a:ext cx="3822700" cy="1971675"/>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2443335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5430"/>
            <a:ext cx="8044541" cy="999416"/>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38506798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9"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7" y="4286565"/>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625" y="4286565"/>
            <a:ext cx="3822944" cy="1566510"/>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0" name="Text Placeholder 5"/>
          <p:cNvSpPr>
            <a:spLocks noGrp="1"/>
          </p:cNvSpPr>
          <p:nvPr>
            <p:ph type="body" sz="quarter" idx="16" hasCustomPrompt="1"/>
          </p:nvPr>
        </p:nvSpPr>
        <p:spPr>
          <a:xfrm>
            <a:off x="588125" y="1590592"/>
            <a:ext cx="3818102"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2"/>
            <a:ext cx="3831666"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2" name="Text Placeholder 5"/>
          <p:cNvSpPr>
            <a:spLocks noGrp="1"/>
          </p:cNvSpPr>
          <p:nvPr>
            <p:ph type="body" sz="quarter" idx="18" hasCustomPrompt="1"/>
          </p:nvPr>
        </p:nvSpPr>
        <p:spPr>
          <a:xfrm>
            <a:off x="588127" y="3878369"/>
            <a:ext cx="3818101"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9"/>
            <a:ext cx="3831666" cy="346593"/>
          </a:xfrm>
          <a:prstGeom prst="rect">
            <a:avLst/>
          </a:prstGeom>
        </p:spPr>
        <p:txBody>
          <a:bodyPr>
            <a:normAutofit/>
          </a:bodyPr>
          <a:lstStyle>
            <a:lvl1pPr marL="0" indent="0">
              <a:buFontTx/>
              <a:buNone/>
              <a:defRPr sz="1125" b="1" i="0"/>
            </a:lvl1pPr>
          </a:lstStyle>
          <a:p>
            <a:pPr lvl="0"/>
            <a:r>
              <a:rPr lang="en-US"/>
              <a:t>Click to edit heading</a:t>
            </a:r>
          </a:p>
        </p:txBody>
      </p:sp>
    </p:spTree>
    <p:extLst>
      <p:ext uri="{BB962C8B-B14F-4D97-AF65-F5344CB8AC3E}">
        <p14:creationId xmlns:p14="http://schemas.microsoft.com/office/powerpoint/2010/main" val="6227696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9"/>
            <a:ext cx="8052162" cy="454143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5750221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1" y="3258870"/>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1" y="466095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21" name="Text Placeholder 11"/>
          <p:cNvSpPr>
            <a:spLocks noGrp="1"/>
          </p:cNvSpPr>
          <p:nvPr>
            <p:ph type="body" sz="quarter" idx="21" hasCustomPrompt="1"/>
          </p:nvPr>
        </p:nvSpPr>
        <p:spPr>
          <a:xfrm>
            <a:off x="3830321" y="174687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Tree>
    <p:extLst>
      <p:ext uri="{BB962C8B-B14F-4D97-AF65-F5344CB8AC3E}">
        <p14:creationId xmlns:p14="http://schemas.microsoft.com/office/powerpoint/2010/main" val="22094061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7"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15"/>
          <p:cNvSpPr>
            <a:spLocks noGrp="1"/>
          </p:cNvSpPr>
          <p:nvPr>
            <p:ph type="body" sz="quarter" idx="24" hasCustomPrompt="1"/>
          </p:nvPr>
        </p:nvSpPr>
        <p:spPr>
          <a:xfrm>
            <a:off x="4769307"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100"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23933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5" y="2471042"/>
            <a:ext cx="1841536" cy="349055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7" name="Text Placeholder 15"/>
          <p:cNvSpPr>
            <a:spLocks noGrp="1"/>
          </p:cNvSpPr>
          <p:nvPr>
            <p:ph type="body" sz="quarter" idx="23" hasCustomPrompt="1"/>
          </p:nvPr>
        </p:nvSpPr>
        <p:spPr>
          <a:xfrm>
            <a:off x="544514" y="1567520"/>
            <a:ext cx="1840033" cy="80264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7" y="2471042"/>
            <a:ext cx="1841536" cy="349055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8" y="2471042"/>
            <a:ext cx="1841536" cy="349055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9" y="2471042"/>
            <a:ext cx="1841536" cy="349055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2" y="1567520"/>
            <a:ext cx="1840033" cy="80264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10" y="1567520"/>
            <a:ext cx="1840033" cy="80264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8" y="1567520"/>
            <a:ext cx="1840033" cy="80264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7591097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1_Custom Industry Divider">
    <p:spTree>
      <p:nvGrpSpPr>
        <p:cNvPr id="1" name=""/>
        <p:cNvGrpSpPr/>
        <p:nvPr/>
      </p:nvGrpSpPr>
      <p:grpSpPr>
        <a:xfrm>
          <a:off x="0" y="0"/>
          <a:ext cx="0" cy="0"/>
          <a:chOff x="0" y="0"/>
          <a:chExt cx="0" cy="0"/>
        </a:xfrm>
      </p:grpSpPr>
      <p:sp>
        <p:nvSpPr>
          <p:cNvPr id="2" name="Rectangle 1"/>
          <p:cNvSpPr/>
          <p:nvPr/>
        </p:nvSpPr>
        <p:spPr>
          <a:xfrm>
            <a:off x="537501" y="372003"/>
            <a:ext cx="8062463" cy="459231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endParaRPr lang="es-MX" sz="760" dirty="0">
              <a:solidFill>
                <a:prstClr val="white"/>
              </a:solidFill>
            </a:endParaRPr>
          </a:p>
        </p:txBody>
      </p:sp>
      <p:sp>
        <p:nvSpPr>
          <p:cNvPr id="8" name="Text Placeholder 19"/>
          <p:cNvSpPr>
            <a:spLocks noGrp="1"/>
          </p:cNvSpPr>
          <p:nvPr>
            <p:ph type="body" sz="quarter" idx="11" hasCustomPrompt="1"/>
          </p:nvPr>
        </p:nvSpPr>
        <p:spPr>
          <a:xfrm>
            <a:off x="890395" y="1753551"/>
            <a:ext cx="7383419" cy="852702"/>
          </a:xfrm>
          <a:prstGeom prst="rect">
            <a:avLst/>
          </a:prstGeom>
        </p:spPr>
        <p:txBody>
          <a:bodyPr lIns="0" tIns="0" rIns="0" bIns="0"/>
          <a:lstStyle>
            <a:lvl1pPr marL="0" indent="0" algn="l">
              <a:buNone/>
              <a:defRPr sz="654" b="0" i="0" cap="none" spc="38" baseline="0">
                <a:solidFill>
                  <a:srgbClr val="FFFFFF"/>
                </a:solidFill>
                <a:latin typeface="Verdana"/>
                <a:cs typeface="Verdana"/>
              </a:defRPr>
            </a:lvl1pPr>
          </a:lstStyle>
          <a:p>
            <a:pPr lvl="0"/>
            <a:r>
              <a:rPr lang="es-MX" noProof="0" dirty="0" err="1" smtClean="0"/>
              <a:t>Click</a:t>
            </a:r>
            <a:r>
              <a:rPr lang="es-MX" noProof="0" dirty="0" smtClean="0"/>
              <a:t> to </a:t>
            </a:r>
            <a:r>
              <a:rPr lang="es-MX" noProof="0" dirty="0" err="1" smtClean="0"/>
              <a:t>Add</a:t>
            </a:r>
            <a:r>
              <a:rPr lang="es-MX" noProof="0" dirty="0" smtClean="0"/>
              <a:t> </a:t>
            </a:r>
            <a:r>
              <a:rPr lang="es-MX" noProof="0" dirty="0" err="1" smtClean="0"/>
              <a:t>Subtitle</a:t>
            </a:r>
            <a:endParaRPr lang="es-MX" noProof="0" dirty="0" smtClean="0"/>
          </a:p>
        </p:txBody>
      </p:sp>
      <p:sp>
        <p:nvSpPr>
          <p:cNvPr id="9" name="Title 2"/>
          <p:cNvSpPr>
            <a:spLocks noGrp="1"/>
          </p:cNvSpPr>
          <p:nvPr>
            <p:ph type="title" hasCustomPrompt="1"/>
          </p:nvPr>
        </p:nvSpPr>
        <p:spPr>
          <a:xfrm>
            <a:off x="890394" y="694700"/>
            <a:ext cx="7362574" cy="891165"/>
          </a:xfrm>
          <a:prstGeom prst="rect">
            <a:avLst/>
          </a:prstGeom>
        </p:spPr>
        <p:txBody>
          <a:bodyPr lIns="0" tIns="0" rIns="0" bIns="0" anchor="ctr" anchorCtr="0"/>
          <a:lstStyle>
            <a:lvl1pPr algn="l">
              <a:lnSpc>
                <a:spcPts val="1392"/>
              </a:lnSpc>
              <a:defRPr sz="1181" b="0" i="0" cap="none" spc="21" baseline="0">
                <a:solidFill>
                  <a:srgbClr val="FFFFFF"/>
                </a:solidFill>
                <a:latin typeface="Verdana"/>
                <a:cs typeface="Verdana"/>
              </a:defRPr>
            </a:lvl1pPr>
          </a:lstStyle>
          <a:p>
            <a:r>
              <a:rPr lang="es-MX" noProof="0" dirty="0" err="1" smtClean="0"/>
              <a:t>Customisable</a:t>
            </a:r>
            <a:r>
              <a:rPr lang="es-MX" noProof="0" dirty="0" smtClean="0"/>
              <a:t> </a:t>
            </a:r>
            <a:r>
              <a:rPr lang="es-MX" noProof="0" dirty="0" err="1" smtClean="0"/>
              <a:t>Industry</a:t>
            </a:r>
            <a:r>
              <a:rPr lang="es-MX" noProof="0" dirty="0" smtClean="0"/>
              <a:t> </a:t>
            </a:r>
            <a:r>
              <a:rPr lang="es-MX" noProof="0" dirty="0" err="1" smtClean="0"/>
              <a:t>Divider</a:t>
            </a:r>
            <a:r>
              <a:rPr lang="es-MX" noProof="0" dirty="0" smtClean="0"/>
              <a:t/>
            </a:r>
            <a:br>
              <a:rPr lang="es-MX" noProof="0" dirty="0" smtClean="0"/>
            </a:br>
            <a:r>
              <a:rPr lang="es-MX" noProof="0" dirty="0" err="1" smtClean="0"/>
              <a:t>Second</a:t>
            </a:r>
            <a:r>
              <a:rPr lang="es-MX" noProof="0" dirty="0" smtClean="0"/>
              <a:t> Line </a:t>
            </a:r>
            <a:r>
              <a:rPr lang="es-MX" noProof="0" dirty="0" err="1" smtClean="0"/>
              <a:t>Title</a:t>
            </a:r>
            <a:endParaRPr lang="es-MX" noProof="0"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s-MX"/>
              <a:pPr fontAlgn="base">
                <a:spcAft>
                  <a:spcPct val="0"/>
                </a:spcAft>
                <a:defRPr/>
              </a:pPr>
              <a:t>‹Nº›</a:t>
            </a:fld>
            <a:endParaRPr lang="es-MX" dirty="0"/>
          </a:p>
        </p:txBody>
      </p:sp>
      <p:sp>
        <p:nvSpPr>
          <p:cNvPr id="7" name="Picture Placeholder 6"/>
          <p:cNvSpPr>
            <a:spLocks noGrp="1"/>
          </p:cNvSpPr>
          <p:nvPr>
            <p:ph type="pic" sz="quarter" idx="17" hasCustomPrompt="1"/>
          </p:nvPr>
        </p:nvSpPr>
        <p:spPr>
          <a:xfrm>
            <a:off x="6295554" y="4181481"/>
            <a:ext cx="1558126" cy="1558925"/>
          </a:xfrm>
          <a:prstGeom prst="rect">
            <a:avLst/>
          </a:prstGeom>
        </p:spPr>
        <p:txBody>
          <a:bodyPr anchor="t" anchorCtr="1"/>
          <a:lstStyle>
            <a:lvl1pPr marL="0" indent="0" algn="l">
              <a:buFontTx/>
              <a:buNone/>
              <a:defRPr sz="591" baseline="0">
                <a:solidFill>
                  <a:schemeClr val="bg1"/>
                </a:solidFill>
              </a:defRPr>
            </a:lvl1pPr>
          </a:lstStyle>
          <a:p>
            <a:r>
              <a:rPr lang="es-MX" noProof="0" dirty="0" smtClean="0"/>
              <a:t> </a:t>
            </a:r>
            <a:r>
              <a:rPr lang="es-MX" noProof="0" dirty="0" err="1" smtClean="0"/>
              <a:t>Industry</a:t>
            </a:r>
            <a:r>
              <a:rPr lang="es-MX" noProof="0" dirty="0" smtClean="0"/>
              <a:t/>
            </a:r>
            <a:br>
              <a:rPr lang="es-MX" noProof="0" dirty="0" smtClean="0"/>
            </a:br>
            <a:r>
              <a:rPr lang="es-MX" noProof="0" dirty="0" err="1" smtClean="0"/>
              <a:t>Icon</a:t>
            </a:r>
            <a:r>
              <a:rPr lang="es-MX" noProof="0" dirty="0" smtClean="0"/>
              <a:t> </a:t>
            </a:r>
            <a:r>
              <a:rPr lang="es-MX" noProof="0" dirty="0" err="1" smtClean="0"/>
              <a:t>Here</a:t>
            </a:r>
            <a:endParaRPr lang="es-MX" noProof="0" dirty="0"/>
          </a:p>
        </p:txBody>
      </p:sp>
    </p:spTree>
    <p:extLst>
      <p:ext uri="{BB962C8B-B14F-4D97-AF65-F5344CB8AC3E}">
        <p14:creationId xmlns:p14="http://schemas.microsoft.com/office/powerpoint/2010/main" val="2350005603"/>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sz="2700"/>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323528" y="1268760"/>
            <a:ext cx="8640960" cy="4968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254227388"/>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15288084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4904871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455920"/>
            <a:ext cx="8048057" cy="406251"/>
          </a:xfrm>
          <a:prstGeom prst="rect">
            <a:avLst/>
          </a:prstGeom>
        </p:spPr>
        <p:txBody>
          <a:bodyPr>
            <a:normAutofit/>
          </a:bodyPr>
          <a:lstStyle>
            <a:lvl1pPr marL="0" indent="0">
              <a:buFontTx/>
              <a:buNone/>
              <a:defRPr sz="1500" b="1" i="0"/>
            </a:lvl1pPr>
          </a:lstStyle>
          <a:p>
            <a:pPr lvl="0"/>
            <a:r>
              <a:rPr lang="en-US"/>
              <a:t>Click to edit heading</a:t>
            </a:r>
          </a:p>
        </p:txBody>
      </p:sp>
      <p:sp>
        <p:nvSpPr>
          <p:cNvPr id="8" name="Text Placeholder 2"/>
          <p:cNvSpPr>
            <a:spLocks noGrp="1"/>
          </p:cNvSpPr>
          <p:nvPr>
            <p:ph idx="13" hasCustomPrompt="1"/>
          </p:nvPr>
        </p:nvSpPr>
        <p:spPr bwMode="auto">
          <a:xfrm>
            <a:off x="552764"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401038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8" name="Text Placeholder 12"/>
          <p:cNvSpPr>
            <a:spLocks noGrp="1"/>
          </p:cNvSpPr>
          <p:nvPr>
            <p:ph type="body" sz="quarter" idx="17" hasCustomPrompt="1"/>
          </p:nvPr>
        </p:nvSpPr>
        <p:spPr>
          <a:xfrm>
            <a:off x="547188"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5542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288515"/>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6332"/>
            <a:ext cx="8044137" cy="786823"/>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31368543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5430"/>
            <a:ext cx="8044541" cy="999416"/>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29063333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8" name="Text Placeholder 12"/>
          <p:cNvSpPr>
            <a:spLocks noGrp="1"/>
          </p:cNvSpPr>
          <p:nvPr>
            <p:ph type="body" sz="quarter" idx="17" hasCustomPrompt="1"/>
          </p:nvPr>
        </p:nvSpPr>
        <p:spPr>
          <a:xfrm>
            <a:off x="547188"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56287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125"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6"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3" name="Text Placeholder 12"/>
          <p:cNvSpPr>
            <a:spLocks noGrp="1"/>
          </p:cNvSpPr>
          <p:nvPr>
            <p:ph type="body" sz="quarter" idx="19" hasCustomPrompt="1"/>
          </p:nvPr>
        </p:nvSpPr>
        <p:spPr>
          <a:xfrm>
            <a:off x="3351002"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9" name="Text Placeholder 12"/>
          <p:cNvSpPr>
            <a:spLocks noGrp="1"/>
          </p:cNvSpPr>
          <p:nvPr>
            <p:ph type="body" sz="quarter" idx="21" hasCustomPrompt="1"/>
          </p:nvPr>
        </p:nvSpPr>
        <p:spPr>
          <a:xfrm>
            <a:off x="6123623"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7081179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2"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371141428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2"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549276"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77283600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152327390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13" name="Rectangle 12"/>
          <p:cNvSpPr/>
          <p:nvPr/>
        </p:nvSpPr>
        <p:spPr>
          <a:xfrm>
            <a:off x="4818430"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106040494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5"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Picture Placeholder 4"/>
          <p:cNvSpPr>
            <a:spLocks noGrp="1"/>
          </p:cNvSpPr>
          <p:nvPr>
            <p:ph type="pic" sz="quarter" idx="20" hasCustomPrompt="1"/>
          </p:nvPr>
        </p:nvSpPr>
        <p:spPr>
          <a:xfrm>
            <a:off x="4809207"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320511847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6053" y="3881402"/>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2"/>
            <a:ext cx="3822700" cy="1971675"/>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689798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125"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6"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3" name="Text Placeholder 12"/>
          <p:cNvSpPr>
            <a:spLocks noGrp="1"/>
          </p:cNvSpPr>
          <p:nvPr>
            <p:ph type="body" sz="quarter" idx="19" hasCustomPrompt="1"/>
          </p:nvPr>
        </p:nvSpPr>
        <p:spPr>
          <a:xfrm>
            <a:off x="3351002"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9" name="Text Placeholder 12"/>
          <p:cNvSpPr>
            <a:spLocks noGrp="1"/>
          </p:cNvSpPr>
          <p:nvPr>
            <p:ph type="body" sz="quarter" idx="21" hasCustomPrompt="1"/>
          </p:nvPr>
        </p:nvSpPr>
        <p:spPr>
          <a:xfrm>
            <a:off x="6123623"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8382504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9"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7" y="4286565"/>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625" y="4286565"/>
            <a:ext cx="3822944" cy="1566510"/>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0" name="Text Placeholder 5"/>
          <p:cNvSpPr>
            <a:spLocks noGrp="1"/>
          </p:cNvSpPr>
          <p:nvPr>
            <p:ph type="body" sz="quarter" idx="16" hasCustomPrompt="1"/>
          </p:nvPr>
        </p:nvSpPr>
        <p:spPr>
          <a:xfrm>
            <a:off x="588125" y="1590592"/>
            <a:ext cx="3818102"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2"/>
            <a:ext cx="3831666"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2" name="Text Placeholder 5"/>
          <p:cNvSpPr>
            <a:spLocks noGrp="1"/>
          </p:cNvSpPr>
          <p:nvPr>
            <p:ph type="body" sz="quarter" idx="18" hasCustomPrompt="1"/>
          </p:nvPr>
        </p:nvSpPr>
        <p:spPr>
          <a:xfrm>
            <a:off x="588127" y="3878369"/>
            <a:ext cx="3818101"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9"/>
            <a:ext cx="3831666" cy="346593"/>
          </a:xfrm>
          <a:prstGeom prst="rect">
            <a:avLst/>
          </a:prstGeom>
        </p:spPr>
        <p:txBody>
          <a:bodyPr>
            <a:normAutofit/>
          </a:bodyPr>
          <a:lstStyle>
            <a:lvl1pPr marL="0" indent="0">
              <a:buFontTx/>
              <a:buNone/>
              <a:defRPr sz="1125" b="1" i="0"/>
            </a:lvl1pPr>
          </a:lstStyle>
          <a:p>
            <a:pPr lvl="0"/>
            <a:r>
              <a:rPr lang="en-US"/>
              <a:t>Click to edit heading</a:t>
            </a:r>
          </a:p>
        </p:txBody>
      </p:sp>
    </p:spTree>
    <p:extLst>
      <p:ext uri="{BB962C8B-B14F-4D97-AF65-F5344CB8AC3E}">
        <p14:creationId xmlns:p14="http://schemas.microsoft.com/office/powerpoint/2010/main" val="124241267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9"/>
            <a:ext cx="8052162" cy="454143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217536992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1" y="3258870"/>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1" y="466095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21" name="Text Placeholder 11"/>
          <p:cNvSpPr>
            <a:spLocks noGrp="1"/>
          </p:cNvSpPr>
          <p:nvPr>
            <p:ph type="body" sz="quarter" idx="21" hasCustomPrompt="1"/>
          </p:nvPr>
        </p:nvSpPr>
        <p:spPr>
          <a:xfrm>
            <a:off x="3830321" y="174687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Tree>
    <p:extLst>
      <p:ext uri="{BB962C8B-B14F-4D97-AF65-F5344CB8AC3E}">
        <p14:creationId xmlns:p14="http://schemas.microsoft.com/office/powerpoint/2010/main" val="210061732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7"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15"/>
          <p:cNvSpPr>
            <a:spLocks noGrp="1"/>
          </p:cNvSpPr>
          <p:nvPr>
            <p:ph type="body" sz="quarter" idx="24" hasCustomPrompt="1"/>
          </p:nvPr>
        </p:nvSpPr>
        <p:spPr>
          <a:xfrm>
            <a:off x="4769307"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100"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35636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5" y="2471042"/>
            <a:ext cx="1841536" cy="349055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7" name="Text Placeholder 15"/>
          <p:cNvSpPr>
            <a:spLocks noGrp="1"/>
          </p:cNvSpPr>
          <p:nvPr>
            <p:ph type="body" sz="quarter" idx="23" hasCustomPrompt="1"/>
          </p:nvPr>
        </p:nvSpPr>
        <p:spPr>
          <a:xfrm>
            <a:off x="544514" y="1567520"/>
            <a:ext cx="1840033" cy="80264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7" y="2471042"/>
            <a:ext cx="1841536" cy="349055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8" y="2471042"/>
            <a:ext cx="1841536" cy="349055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9" y="2471042"/>
            <a:ext cx="1841536" cy="349055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2" y="1567520"/>
            <a:ext cx="1840033" cy="80264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10" y="1567520"/>
            <a:ext cx="1840033" cy="80264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8" y="1567520"/>
            <a:ext cx="1840033" cy="80264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144882272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1_Custom Industry Divider">
    <p:spTree>
      <p:nvGrpSpPr>
        <p:cNvPr id="1" name=""/>
        <p:cNvGrpSpPr/>
        <p:nvPr/>
      </p:nvGrpSpPr>
      <p:grpSpPr>
        <a:xfrm>
          <a:off x="0" y="0"/>
          <a:ext cx="0" cy="0"/>
          <a:chOff x="0" y="0"/>
          <a:chExt cx="0" cy="0"/>
        </a:xfrm>
      </p:grpSpPr>
      <p:sp>
        <p:nvSpPr>
          <p:cNvPr id="2" name="Rectangle 1"/>
          <p:cNvSpPr/>
          <p:nvPr/>
        </p:nvSpPr>
        <p:spPr>
          <a:xfrm>
            <a:off x="537501" y="372003"/>
            <a:ext cx="8062463" cy="459231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endParaRPr lang="es-MX" sz="760" dirty="0">
              <a:solidFill>
                <a:prstClr val="white"/>
              </a:solidFill>
            </a:endParaRPr>
          </a:p>
        </p:txBody>
      </p:sp>
      <p:sp>
        <p:nvSpPr>
          <p:cNvPr id="8" name="Text Placeholder 19"/>
          <p:cNvSpPr>
            <a:spLocks noGrp="1"/>
          </p:cNvSpPr>
          <p:nvPr>
            <p:ph type="body" sz="quarter" idx="11" hasCustomPrompt="1"/>
          </p:nvPr>
        </p:nvSpPr>
        <p:spPr>
          <a:xfrm>
            <a:off x="890395" y="1753551"/>
            <a:ext cx="7383419" cy="852702"/>
          </a:xfrm>
          <a:prstGeom prst="rect">
            <a:avLst/>
          </a:prstGeom>
        </p:spPr>
        <p:txBody>
          <a:bodyPr lIns="0" tIns="0" rIns="0" bIns="0"/>
          <a:lstStyle>
            <a:lvl1pPr marL="0" indent="0" algn="l">
              <a:buNone/>
              <a:defRPr sz="654" b="0" i="0" cap="none" spc="38" baseline="0">
                <a:solidFill>
                  <a:srgbClr val="FFFFFF"/>
                </a:solidFill>
                <a:latin typeface="Verdana"/>
                <a:cs typeface="Verdana"/>
              </a:defRPr>
            </a:lvl1pPr>
          </a:lstStyle>
          <a:p>
            <a:pPr lvl="0"/>
            <a:r>
              <a:rPr lang="es-MX" noProof="0" dirty="0" err="1" smtClean="0"/>
              <a:t>Click</a:t>
            </a:r>
            <a:r>
              <a:rPr lang="es-MX" noProof="0" dirty="0" smtClean="0"/>
              <a:t> to </a:t>
            </a:r>
            <a:r>
              <a:rPr lang="es-MX" noProof="0" dirty="0" err="1" smtClean="0"/>
              <a:t>Add</a:t>
            </a:r>
            <a:r>
              <a:rPr lang="es-MX" noProof="0" dirty="0" smtClean="0"/>
              <a:t> </a:t>
            </a:r>
            <a:r>
              <a:rPr lang="es-MX" noProof="0" dirty="0" err="1" smtClean="0"/>
              <a:t>Subtitle</a:t>
            </a:r>
            <a:endParaRPr lang="es-MX" noProof="0" dirty="0" smtClean="0"/>
          </a:p>
        </p:txBody>
      </p:sp>
      <p:sp>
        <p:nvSpPr>
          <p:cNvPr id="9" name="Title 2"/>
          <p:cNvSpPr>
            <a:spLocks noGrp="1"/>
          </p:cNvSpPr>
          <p:nvPr>
            <p:ph type="title" hasCustomPrompt="1"/>
          </p:nvPr>
        </p:nvSpPr>
        <p:spPr>
          <a:xfrm>
            <a:off x="890394" y="694700"/>
            <a:ext cx="7362574" cy="891165"/>
          </a:xfrm>
          <a:prstGeom prst="rect">
            <a:avLst/>
          </a:prstGeom>
        </p:spPr>
        <p:txBody>
          <a:bodyPr lIns="0" tIns="0" rIns="0" bIns="0" anchor="ctr" anchorCtr="0"/>
          <a:lstStyle>
            <a:lvl1pPr algn="l">
              <a:lnSpc>
                <a:spcPts val="1392"/>
              </a:lnSpc>
              <a:defRPr sz="1181" b="0" i="0" cap="none" spc="21" baseline="0">
                <a:solidFill>
                  <a:srgbClr val="FFFFFF"/>
                </a:solidFill>
                <a:latin typeface="Verdana"/>
                <a:cs typeface="Verdana"/>
              </a:defRPr>
            </a:lvl1pPr>
          </a:lstStyle>
          <a:p>
            <a:r>
              <a:rPr lang="es-MX" noProof="0" dirty="0" err="1" smtClean="0"/>
              <a:t>Customisable</a:t>
            </a:r>
            <a:r>
              <a:rPr lang="es-MX" noProof="0" dirty="0" smtClean="0"/>
              <a:t> </a:t>
            </a:r>
            <a:r>
              <a:rPr lang="es-MX" noProof="0" dirty="0" err="1" smtClean="0"/>
              <a:t>Industry</a:t>
            </a:r>
            <a:r>
              <a:rPr lang="es-MX" noProof="0" dirty="0" smtClean="0"/>
              <a:t> </a:t>
            </a:r>
            <a:r>
              <a:rPr lang="es-MX" noProof="0" dirty="0" err="1" smtClean="0"/>
              <a:t>Divider</a:t>
            </a:r>
            <a:r>
              <a:rPr lang="es-MX" noProof="0" dirty="0" smtClean="0"/>
              <a:t/>
            </a:r>
            <a:br>
              <a:rPr lang="es-MX" noProof="0" dirty="0" smtClean="0"/>
            </a:br>
            <a:r>
              <a:rPr lang="es-MX" noProof="0" dirty="0" err="1" smtClean="0"/>
              <a:t>Second</a:t>
            </a:r>
            <a:r>
              <a:rPr lang="es-MX" noProof="0" dirty="0" smtClean="0"/>
              <a:t> Line </a:t>
            </a:r>
            <a:r>
              <a:rPr lang="es-MX" noProof="0" dirty="0" err="1" smtClean="0"/>
              <a:t>Title</a:t>
            </a:r>
            <a:endParaRPr lang="es-MX" noProof="0"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s-MX"/>
              <a:pPr fontAlgn="base">
                <a:spcAft>
                  <a:spcPct val="0"/>
                </a:spcAft>
                <a:defRPr/>
              </a:pPr>
              <a:t>‹Nº›</a:t>
            </a:fld>
            <a:endParaRPr lang="es-MX" dirty="0"/>
          </a:p>
        </p:txBody>
      </p:sp>
      <p:sp>
        <p:nvSpPr>
          <p:cNvPr id="7" name="Picture Placeholder 6"/>
          <p:cNvSpPr>
            <a:spLocks noGrp="1"/>
          </p:cNvSpPr>
          <p:nvPr>
            <p:ph type="pic" sz="quarter" idx="17" hasCustomPrompt="1"/>
          </p:nvPr>
        </p:nvSpPr>
        <p:spPr>
          <a:xfrm>
            <a:off x="6295554" y="4181481"/>
            <a:ext cx="1558126" cy="1558925"/>
          </a:xfrm>
          <a:prstGeom prst="rect">
            <a:avLst/>
          </a:prstGeom>
        </p:spPr>
        <p:txBody>
          <a:bodyPr anchor="t" anchorCtr="1"/>
          <a:lstStyle>
            <a:lvl1pPr marL="0" indent="0" algn="l">
              <a:buFontTx/>
              <a:buNone/>
              <a:defRPr sz="591" baseline="0">
                <a:solidFill>
                  <a:schemeClr val="bg1"/>
                </a:solidFill>
              </a:defRPr>
            </a:lvl1pPr>
          </a:lstStyle>
          <a:p>
            <a:r>
              <a:rPr lang="es-MX" noProof="0" dirty="0" smtClean="0"/>
              <a:t> </a:t>
            </a:r>
            <a:r>
              <a:rPr lang="es-MX" noProof="0" dirty="0" err="1" smtClean="0"/>
              <a:t>Industry</a:t>
            </a:r>
            <a:r>
              <a:rPr lang="es-MX" noProof="0" dirty="0" smtClean="0"/>
              <a:t/>
            </a:r>
            <a:br>
              <a:rPr lang="es-MX" noProof="0" dirty="0" smtClean="0"/>
            </a:br>
            <a:r>
              <a:rPr lang="es-MX" noProof="0" dirty="0" err="1" smtClean="0"/>
              <a:t>Icon</a:t>
            </a:r>
            <a:r>
              <a:rPr lang="es-MX" noProof="0" dirty="0" smtClean="0"/>
              <a:t> </a:t>
            </a:r>
            <a:r>
              <a:rPr lang="es-MX" noProof="0" dirty="0" err="1" smtClean="0"/>
              <a:t>Here</a:t>
            </a:r>
            <a:endParaRPr lang="es-MX" noProof="0" dirty="0"/>
          </a:p>
        </p:txBody>
      </p:sp>
    </p:spTree>
    <p:extLst>
      <p:ext uri="{BB962C8B-B14F-4D97-AF65-F5344CB8AC3E}">
        <p14:creationId xmlns:p14="http://schemas.microsoft.com/office/powerpoint/2010/main" val="428983534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sz="2700"/>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323528" y="1268760"/>
            <a:ext cx="8640960" cy="4968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250310613"/>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24221819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7405255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455920"/>
            <a:ext cx="8048057" cy="406251"/>
          </a:xfrm>
          <a:prstGeom prst="rect">
            <a:avLst/>
          </a:prstGeom>
        </p:spPr>
        <p:txBody>
          <a:bodyPr>
            <a:normAutofit/>
          </a:bodyPr>
          <a:lstStyle>
            <a:lvl1pPr marL="0" indent="0">
              <a:buFontTx/>
              <a:buNone/>
              <a:defRPr sz="1500" b="1" i="0"/>
            </a:lvl1pPr>
          </a:lstStyle>
          <a:p>
            <a:pPr lvl="0"/>
            <a:r>
              <a:rPr lang="en-US"/>
              <a:t>Click to edit heading</a:t>
            </a:r>
          </a:p>
        </p:txBody>
      </p:sp>
      <p:sp>
        <p:nvSpPr>
          <p:cNvPr id="8" name="Text Placeholder 2"/>
          <p:cNvSpPr>
            <a:spLocks noGrp="1"/>
          </p:cNvSpPr>
          <p:nvPr>
            <p:ph idx="13" hasCustomPrompt="1"/>
          </p:nvPr>
        </p:nvSpPr>
        <p:spPr bwMode="auto">
          <a:xfrm>
            <a:off x="552764"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117977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333550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2"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410617754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288515"/>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6332"/>
            <a:ext cx="8044137" cy="786823"/>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24095109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5430"/>
            <a:ext cx="8044541" cy="999416"/>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22777471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8" name="Text Placeholder 12"/>
          <p:cNvSpPr>
            <a:spLocks noGrp="1"/>
          </p:cNvSpPr>
          <p:nvPr>
            <p:ph type="body" sz="quarter" idx="17" hasCustomPrompt="1"/>
          </p:nvPr>
        </p:nvSpPr>
        <p:spPr>
          <a:xfrm>
            <a:off x="547188"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1893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125"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6"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3" name="Text Placeholder 12"/>
          <p:cNvSpPr>
            <a:spLocks noGrp="1"/>
          </p:cNvSpPr>
          <p:nvPr>
            <p:ph type="body" sz="quarter" idx="19" hasCustomPrompt="1"/>
          </p:nvPr>
        </p:nvSpPr>
        <p:spPr>
          <a:xfrm>
            <a:off x="3351002"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9" name="Text Placeholder 12"/>
          <p:cNvSpPr>
            <a:spLocks noGrp="1"/>
          </p:cNvSpPr>
          <p:nvPr>
            <p:ph type="body" sz="quarter" idx="21" hasCustomPrompt="1"/>
          </p:nvPr>
        </p:nvSpPr>
        <p:spPr>
          <a:xfrm>
            <a:off x="6123623"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21429197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2"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404638820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2"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549276"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40364306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7050709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13" name="Rectangle 12"/>
          <p:cNvSpPr/>
          <p:nvPr/>
        </p:nvSpPr>
        <p:spPr>
          <a:xfrm>
            <a:off x="4818430"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39118224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5"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Picture Placeholder 4"/>
          <p:cNvSpPr>
            <a:spLocks noGrp="1"/>
          </p:cNvSpPr>
          <p:nvPr>
            <p:ph type="pic" sz="quarter" idx="20" hasCustomPrompt="1"/>
          </p:nvPr>
        </p:nvSpPr>
        <p:spPr>
          <a:xfrm>
            <a:off x="4809207"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41411862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6053" y="3881402"/>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2"/>
            <a:ext cx="3822700" cy="1971675"/>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631813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2"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549276"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1912444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9"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7" y="4286565"/>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625" y="4286565"/>
            <a:ext cx="3822944" cy="1566510"/>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0" name="Text Placeholder 5"/>
          <p:cNvSpPr>
            <a:spLocks noGrp="1"/>
          </p:cNvSpPr>
          <p:nvPr>
            <p:ph type="body" sz="quarter" idx="16" hasCustomPrompt="1"/>
          </p:nvPr>
        </p:nvSpPr>
        <p:spPr>
          <a:xfrm>
            <a:off x="588125" y="1590592"/>
            <a:ext cx="3818102"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2"/>
            <a:ext cx="3831666"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2" name="Text Placeholder 5"/>
          <p:cNvSpPr>
            <a:spLocks noGrp="1"/>
          </p:cNvSpPr>
          <p:nvPr>
            <p:ph type="body" sz="quarter" idx="18" hasCustomPrompt="1"/>
          </p:nvPr>
        </p:nvSpPr>
        <p:spPr>
          <a:xfrm>
            <a:off x="588127" y="3878369"/>
            <a:ext cx="3818101"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9"/>
            <a:ext cx="3831666" cy="346593"/>
          </a:xfrm>
          <a:prstGeom prst="rect">
            <a:avLst/>
          </a:prstGeom>
        </p:spPr>
        <p:txBody>
          <a:bodyPr>
            <a:normAutofit/>
          </a:bodyPr>
          <a:lstStyle>
            <a:lvl1pPr marL="0" indent="0">
              <a:buFontTx/>
              <a:buNone/>
              <a:defRPr sz="1125" b="1" i="0"/>
            </a:lvl1pPr>
          </a:lstStyle>
          <a:p>
            <a:pPr lvl="0"/>
            <a:r>
              <a:rPr lang="en-US"/>
              <a:t>Click to edit heading</a:t>
            </a:r>
          </a:p>
        </p:txBody>
      </p:sp>
    </p:spTree>
    <p:extLst>
      <p:ext uri="{BB962C8B-B14F-4D97-AF65-F5344CB8AC3E}">
        <p14:creationId xmlns:p14="http://schemas.microsoft.com/office/powerpoint/2010/main" val="242052391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9"/>
            <a:ext cx="8052162" cy="454143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64424270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1" y="3258870"/>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1" y="466095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21" name="Text Placeholder 11"/>
          <p:cNvSpPr>
            <a:spLocks noGrp="1"/>
          </p:cNvSpPr>
          <p:nvPr>
            <p:ph type="body" sz="quarter" idx="21" hasCustomPrompt="1"/>
          </p:nvPr>
        </p:nvSpPr>
        <p:spPr>
          <a:xfrm>
            <a:off x="3830321" y="174687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Tree>
    <p:extLst>
      <p:ext uri="{BB962C8B-B14F-4D97-AF65-F5344CB8AC3E}">
        <p14:creationId xmlns:p14="http://schemas.microsoft.com/office/powerpoint/2010/main" val="9896199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7"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15"/>
          <p:cNvSpPr>
            <a:spLocks noGrp="1"/>
          </p:cNvSpPr>
          <p:nvPr>
            <p:ph type="body" sz="quarter" idx="24" hasCustomPrompt="1"/>
          </p:nvPr>
        </p:nvSpPr>
        <p:spPr>
          <a:xfrm>
            <a:off x="4769307"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100"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63034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5" y="2471042"/>
            <a:ext cx="1841536" cy="349055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7" name="Text Placeholder 15"/>
          <p:cNvSpPr>
            <a:spLocks noGrp="1"/>
          </p:cNvSpPr>
          <p:nvPr>
            <p:ph type="body" sz="quarter" idx="23" hasCustomPrompt="1"/>
          </p:nvPr>
        </p:nvSpPr>
        <p:spPr>
          <a:xfrm>
            <a:off x="544514" y="1567520"/>
            <a:ext cx="1840033" cy="80264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7" y="2471042"/>
            <a:ext cx="1841536" cy="349055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8" y="2471042"/>
            <a:ext cx="1841536" cy="349055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9" y="2471042"/>
            <a:ext cx="1841536" cy="349055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2" y="1567520"/>
            <a:ext cx="1840033" cy="80264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10" y="1567520"/>
            <a:ext cx="1840033" cy="80264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8" y="1567520"/>
            <a:ext cx="1840033" cy="80264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181295504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1_Custom Industry Divider">
    <p:spTree>
      <p:nvGrpSpPr>
        <p:cNvPr id="1" name=""/>
        <p:cNvGrpSpPr/>
        <p:nvPr/>
      </p:nvGrpSpPr>
      <p:grpSpPr>
        <a:xfrm>
          <a:off x="0" y="0"/>
          <a:ext cx="0" cy="0"/>
          <a:chOff x="0" y="0"/>
          <a:chExt cx="0" cy="0"/>
        </a:xfrm>
      </p:grpSpPr>
      <p:sp>
        <p:nvSpPr>
          <p:cNvPr id="2" name="Rectangle 1"/>
          <p:cNvSpPr/>
          <p:nvPr/>
        </p:nvSpPr>
        <p:spPr>
          <a:xfrm>
            <a:off x="537501" y="372003"/>
            <a:ext cx="8062463" cy="459231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endParaRPr lang="es-MX" sz="760" dirty="0">
              <a:solidFill>
                <a:prstClr val="white"/>
              </a:solidFill>
            </a:endParaRPr>
          </a:p>
        </p:txBody>
      </p:sp>
      <p:sp>
        <p:nvSpPr>
          <p:cNvPr id="8" name="Text Placeholder 19"/>
          <p:cNvSpPr>
            <a:spLocks noGrp="1"/>
          </p:cNvSpPr>
          <p:nvPr>
            <p:ph type="body" sz="quarter" idx="11" hasCustomPrompt="1"/>
          </p:nvPr>
        </p:nvSpPr>
        <p:spPr>
          <a:xfrm>
            <a:off x="890395" y="1753551"/>
            <a:ext cx="7383419" cy="852702"/>
          </a:xfrm>
          <a:prstGeom prst="rect">
            <a:avLst/>
          </a:prstGeom>
        </p:spPr>
        <p:txBody>
          <a:bodyPr lIns="0" tIns="0" rIns="0" bIns="0"/>
          <a:lstStyle>
            <a:lvl1pPr marL="0" indent="0" algn="l">
              <a:buNone/>
              <a:defRPr sz="654" b="0" i="0" cap="none" spc="38" baseline="0">
                <a:solidFill>
                  <a:srgbClr val="FFFFFF"/>
                </a:solidFill>
                <a:latin typeface="Verdana"/>
                <a:cs typeface="Verdana"/>
              </a:defRPr>
            </a:lvl1pPr>
          </a:lstStyle>
          <a:p>
            <a:pPr lvl="0"/>
            <a:r>
              <a:rPr lang="es-MX" noProof="0" dirty="0" err="1" smtClean="0"/>
              <a:t>Click</a:t>
            </a:r>
            <a:r>
              <a:rPr lang="es-MX" noProof="0" dirty="0" smtClean="0"/>
              <a:t> to </a:t>
            </a:r>
            <a:r>
              <a:rPr lang="es-MX" noProof="0" dirty="0" err="1" smtClean="0"/>
              <a:t>Add</a:t>
            </a:r>
            <a:r>
              <a:rPr lang="es-MX" noProof="0" dirty="0" smtClean="0"/>
              <a:t> </a:t>
            </a:r>
            <a:r>
              <a:rPr lang="es-MX" noProof="0" dirty="0" err="1" smtClean="0"/>
              <a:t>Subtitle</a:t>
            </a:r>
            <a:endParaRPr lang="es-MX" noProof="0" dirty="0" smtClean="0"/>
          </a:p>
        </p:txBody>
      </p:sp>
      <p:sp>
        <p:nvSpPr>
          <p:cNvPr id="9" name="Title 2"/>
          <p:cNvSpPr>
            <a:spLocks noGrp="1"/>
          </p:cNvSpPr>
          <p:nvPr>
            <p:ph type="title" hasCustomPrompt="1"/>
          </p:nvPr>
        </p:nvSpPr>
        <p:spPr>
          <a:xfrm>
            <a:off x="890394" y="694700"/>
            <a:ext cx="7362574" cy="891165"/>
          </a:xfrm>
          <a:prstGeom prst="rect">
            <a:avLst/>
          </a:prstGeom>
        </p:spPr>
        <p:txBody>
          <a:bodyPr lIns="0" tIns="0" rIns="0" bIns="0" anchor="ctr" anchorCtr="0"/>
          <a:lstStyle>
            <a:lvl1pPr algn="l">
              <a:lnSpc>
                <a:spcPts val="1392"/>
              </a:lnSpc>
              <a:defRPr sz="1181" b="0" i="0" cap="none" spc="21" baseline="0">
                <a:solidFill>
                  <a:srgbClr val="FFFFFF"/>
                </a:solidFill>
                <a:latin typeface="Verdana"/>
                <a:cs typeface="Verdana"/>
              </a:defRPr>
            </a:lvl1pPr>
          </a:lstStyle>
          <a:p>
            <a:r>
              <a:rPr lang="es-MX" noProof="0" dirty="0" err="1" smtClean="0"/>
              <a:t>Customisable</a:t>
            </a:r>
            <a:r>
              <a:rPr lang="es-MX" noProof="0" dirty="0" smtClean="0"/>
              <a:t> </a:t>
            </a:r>
            <a:r>
              <a:rPr lang="es-MX" noProof="0" dirty="0" err="1" smtClean="0"/>
              <a:t>Industry</a:t>
            </a:r>
            <a:r>
              <a:rPr lang="es-MX" noProof="0" dirty="0" smtClean="0"/>
              <a:t> </a:t>
            </a:r>
            <a:r>
              <a:rPr lang="es-MX" noProof="0" dirty="0" err="1" smtClean="0"/>
              <a:t>Divider</a:t>
            </a:r>
            <a:r>
              <a:rPr lang="es-MX" noProof="0" dirty="0" smtClean="0"/>
              <a:t/>
            </a:r>
            <a:br>
              <a:rPr lang="es-MX" noProof="0" dirty="0" smtClean="0"/>
            </a:br>
            <a:r>
              <a:rPr lang="es-MX" noProof="0" dirty="0" err="1" smtClean="0"/>
              <a:t>Second</a:t>
            </a:r>
            <a:r>
              <a:rPr lang="es-MX" noProof="0" dirty="0" smtClean="0"/>
              <a:t> Line </a:t>
            </a:r>
            <a:r>
              <a:rPr lang="es-MX" noProof="0" dirty="0" err="1" smtClean="0"/>
              <a:t>Title</a:t>
            </a:r>
            <a:endParaRPr lang="es-MX" noProof="0"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s-MX"/>
              <a:pPr fontAlgn="base">
                <a:spcAft>
                  <a:spcPct val="0"/>
                </a:spcAft>
                <a:defRPr/>
              </a:pPr>
              <a:t>‹Nº›</a:t>
            </a:fld>
            <a:endParaRPr lang="es-MX" dirty="0"/>
          </a:p>
        </p:txBody>
      </p:sp>
      <p:sp>
        <p:nvSpPr>
          <p:cNvPr id="7" name="Picture Placeholder 6"/>
          <p:cNvSpPr>
            <a:spLocks noGrp="1"/>
          </p:cNvSpPr>
          <p:nvPr>
            <p:ph type="pic" sz="quarter" idx="17" hasCustomPrompt="1"/>
          </p:nvPr>
        </p:nvSpPr>
        <p:spPr>
          <a:xfrm>
            <a:off x="6295554" y="4181481"/>
            <a:ext cx="1558126" cy="1558925"/>
          </a:xfrm>
          <a:prstGeom prst="rect">
            <a:avLst/>
          </a:prstGeom>
        </p:spPr>
        <p:txBody>
          <a:bodyPr anchor="t" anchorCtr="1"/>
          <a:lstStyle>
            <a:lvl1pPr marL="0" indent="0" algn="l">
              <a:buFontTx/>
              <a:buNone/>
              <a:defRPr sz="591" baseline="0">
                <a:solidFill>
                  <a:schemeClr val="bg1"/>
                </a:solidFill>
              </a:defRPr>
            </a:lvl1pPr>
          </a:lstStyle>
          <a:p>
            <a:r>
              <a:rPr lang="es-MX" noProof="0" dirty="0" smtClean="0"/>
              <a:t> </a:t>
            </a:r>
            <a:r>
              <a:rPr lang="es-MX" noProof="0" dirty="0" err="1" smtClean="0"/>
              <a:t>Industry</a:t>
            </a:r>
            <a:r>
              <a:rPr lang="es-MX" noProof="0" dirty="0" smtClean="0"/>
              <a:t/>
            </a:r>
            <a:br>
              <a:rPr lang="es-MX" noProof="0" dirty="0" smtClean="0"/>
            </a:br>
            <a:r>
              <a:rPr lang="es-MX" noProof="0" dirty="0" err="1" smtClean="0"/>
              <a:t>Icon</a:t>
            </a:r>
            <a:r>
              <a:rPr lang="es-MX" noProof="0" dirty="0" smtClean="0"/>
              <a:t> </a:t>
            </a:r>
            <a:r>
              <a:rPr lang="es-MX" noProof="0" dirty="0" err="1" smtClean="0"/>
              <a:t>Here</a:t>
            </a:r>
            <a:endParaRPr lang="es-MX" noProof="0" dirty="0"/>
          </a:p>
        </p:txBody>
      </p:sp>
    </p:spTree>
    <p:extLst>
      <p:ext uri="{BB962C8B-B14F-4D97-AF65-F5344CB8AC3E}">
        <p14:creationId xmlns:p14="http://schemas.microsoft.com/office/powerpoint/2010/main" val="2562086462"/>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sz="2700"/>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323528" y="1268760"/>
            <a:ext cx="8640960" cy="4968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97022694"/>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87A29EC-0D5E-48C5-9456-C54DFF3DF5BA}" type="datetimeFigureOut">
              <a:rPr lang="es-MX" smtClean="0"/>
              <a:t>20/04/2016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C7A35F-50EE-4FC1-B4AA-1D044E322255}" type="slidenum">
              <a:rPr lang="es-MX" smtClean="0"/>
              <a:t>‹Nº›</a:t>
            </a:fld>
            <a:endParaRPr lang="es-MX"/>
          </a:p>
        </p:txBody>
      </p:sp>
    </p:spTree>
    <p:extLst>
      <p:ext uri="{BB962C8B-B14F-4D97-AF65-F5344CB8AC3E}">
        <p14:creationId xmlns:p14="http://schemas.microsoft.com/office/powerpoint/2010/main" val="425387276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87A29EC-0D5E-48C5-9456-C54DFF3DF5BA}" type="datetimeFigureOut">
              <a:rPr lang="es-MX" smtClean="0"/>
              <a:t>20/04/2016</a:t>
            </a:fld>
            <a:endParaRPr lang="es-MX"/>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84684244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87A29EC-0D5E-48C5-9456-C54DFF3DF5BA}" type="datetimeFigureOut">
              <a:rPr lang="es-MX" smtClean="0"/>
              <a:t>20/04/2016</a:t>
            </a:fld>
            <a:endParaRPr lang="es-MX"/>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220690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229904049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87A29EC-0D5E-48C5-9456-C54DFF3DF5BA}" type="datetimeFigureOut">
              <a:rPr lang="es-MX" smtClean="0"/>
              <a:t>20/04/2016</a:t>
            </a:fld>
            <a:endParaRPr lang="es-MX"/>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3622958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87A29EC-0D5E-48C5-9456-C54DFF3DF5BA}" type="datetimeFigureOut">
              <a:rPr lang="es-MX" smtClean="0"/>
              <a:t>20/04/2016</a:t>
            </a:fld>
            <a:endParaRPr lang="es-MX"/>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121537068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87A29EC-0D5E-48C5-9456-C54DFF3DF5BA}" type="datetimeFigureOut">
              <a:rPr lang="es-MX" smtClean="0"/>
              <a:t>20/04/2016</a:t>
            </a:fld>
            <a:endParaRPr lang="es-MX"/>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5529748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A29EC-0D5E-48C5-9456-C54DFF3DF5BA}" type="datetimeFigureOut">
              <a:rPr lang="es-MX" smtClean="0"/>
              <a:t>20/04/2016</a:t>
            </a:fld>
            <a:endParaRPr lang="es-MX"/>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36029772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87A29EC-0D5E-48C5-9456-C54DFF3DF5BA}" type="datetimeFigureOut">
              <a:rPr lang="es-MX" smtClean="0"/>
              <a:t>20/04/2016</a:t>
            </a:fld>
            <a:endParaRPr lang="es-MX"/>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4421418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87A29EC-0D5E-48C5-9456-C54DFF3DF5BA}" type="datetimeFigureOut">
              <a:rPr lang="es-MX" smtClean="0"/>
              <a:t>20/04/2016</a:t>
            </a:fld>
            <a:endParaRPr lang="es-MX"/>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51357285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87A29EC-0D5E-48C5-9456-C54DFF3DF5BA}" type="datetimeFigureOut">
              <a:rPr lang="es-MX" smtClean="0"/>
              <a:t>20/04/2016</a:t>
            </a:fld>
            <a:endParaRPr lang="es-MX"/>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42066346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87A29EC-0D5E-48C5-9456-C54DFF3DF5BA}" type="datetimeFigureOut">
              <a:rPr lang="es-MX" smtClean="0"/>
              <a:t>20/04/2016</a:t>
            </a:fld>
            <a:endParaRPr lang="es-MX"/>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443735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13" name="Rectangle 12"/>
          <p:cNvSpPr/>
          <p:nvPr/>
        </p:nvSpPr>
        <p:spPr>
          <a:xfrm>
            <a:off x="4818430"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1073720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5"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Picture Placeholder 4"/>
          <p:cNvSpPr>
            <a:spLocks noGrp="1"/>
          </p:cNvSpPr>
          <p:nvPr>
            <p:ph type="pic" sz="quarter" idx="20" hasCustomPrompt="1"/>
          </p:nvPr>
        </p:nvSpPr>
        <p:spPr>
          <a:xfrm>
            <a:off x="4809207"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3647282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6053" y="3881402"/>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2"/>
            <a:ext cx="3822700" cy="1971675"/>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1372660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9"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7" y="4286565"/>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625" y="4286565"/>
            <a:ext cx="3822944" cy="1566510"/>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0" name="Text Placeholder 5"/>
          <p:cNvSpPr>
            <a:spLocks noGrp="1"/>
          </p:cNvSpPr>
          <p:nvPr>
            <p:ph type="body" sz="quarter" idx="16" hasCustomPrompt="1"/>
          </p:nvPr>
        </p:nvSpPr>
        <p:spPr>
          <a:xfrm>
            <a:off x="588125" y="1590592"/>
            <a:ext cx="3818102"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2"/>
            <a:ext cx="3831666"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2" name="Text Placeholder 5"/>
          <p:cNvSpPr>
            <a:spLocks noGrp="1"/>
          </p:cNvSpPr>
          <p:nvPr>
            <p:ph type="body" sz="quarter" idx="18" hasCustomPrompt="1"/>
          </p:nvPr>
        </p:nvSpPr>
        <p:spPr>
          <a:xfrm>
            <a:off x="588127" y="3878369"/>
            <a:ext cx="3818101"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9"/>
            <a:ext cx="3831666" cy="346593"/>
          </a:xfrm>
          <a:prstGeom prst="rect">
            <a:avLst/>
          </a:prstGeom>
        </p:spPr>
        <p:txBody>
          <a:bodyPr>
            <a:normAutofit/>
          </a:bodyPr>
          <a:lstStyle>
            <a:lvl1pPr marL="0" indent="0">
              <a:buFontTx/>
              <a:buNone/>
              <a:defRPr sz="1125" b="1" i="0"/>
            </a:lvl1pPr>
          </a:lstStyle>
          <a:p>
            <a:pPr lvl="0"/>
            <a:r>
              <a:rPr lang="en-US"/>
              <a:t>Click to edit heading</a:t>
            </a:r>
          </a:p>
        </p:txBody>
      </p:sp>
    </p:spTree>
    <p:extLst>
      <p:ext uri="{BB962C8B-B14F-4D97-AF65-F5344CB8AC3E}">
        <p14:creationId xmlns:p14="http://schemas.microsoft.com/office/powerpoint/2010/main" val="1514659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9"/>
            <a:ext cx="8052162" cy="454143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597315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1" y="3258870"/>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1" y="466095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21" name="Text Placeholder 11"/>
          <p:cNvSpPr>
            <a:spLocks noGrp="1"/>
          </p:cNvSpPr>
          <p:nvPr>
            <p:ph type="body" sz="quarter" idx="21" hasCustomPrompt="1"/>
          </p:nvPr>
        </p:nvSpPr>
        <p:spPr>
          <a:xfrm>
            <a:off x="3830321" y="174687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Tree>
    <p:extLst>
      <p:ext uri="{BB962C8B-B14F-4D97-AF65-F5344CB8AC3E}">
        <p14:creationId xmlns:p14="http://schemas.microsoft.com/office/powerpoint/2010/main" val="3588551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7"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15"/>
          <p:cNvSpPr>
            <a:spLocks noGrp="1"/>
          </p:cNvSpPr>
          <p:nvPr>
            <p:ph type="body" sz="quarter" idx="24" hasCustomPrompt="1"/>
          </p:nvPr>
        </p:nvSpPr>
        <p:spPr>
          <a:xfrm>
            <a:off x="4769307"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100"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749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2148451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5" y="2471042"/>
            <a:ext cx="1841536" cy="349055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7" name="Text Placeholder 15"/>
          <p:cNvSpPr>
            <a:spLocks noGrp="1"/>
          </p:cNvSpPr>
          <p:nvPr>
            <p:ph type="body" sz="quarter" idx="23" hasCustomPrompt="1"/>
          </p:nvPr>
        </p:nvSpPr>
        <p:spPr>
          <a:xfrm>
            <a:off x="544514" y="1567520"/>
            <a:ext cx="1840033" cy="80264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7" y="2471042"/>
            <a:ext cx="1841536" cy="349055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8" y="2471042"/>
            <a:ext cx="1841536" cy="349055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9" y="2471042"/>
            <a:ext cx="1841536" cy="349055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2" y="1567520"/>
            <a:ext cx="1840033" cy="80264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10" y="1567520"/>
            <a:ext cx="1840033" cy="80264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8" y="1567520"/>
            <a:ext cx="1840033" cy="80264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4159611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ustom Industry Divider">
    <p:spTree>
      <p:nvGrpSpPr>
        <p:cNvPr id="1" name=""/>
        <p:cNvGrpSpPr/>
        <p:nvPr/>
      </p:nvGrpSpPr>
      <p:grpSpPr>
        <a:xfrm>
          <a:off x="0" y="0"/>
          <a:ext cx="0" cy="0"/>
          <a:chOff x="0" y="0"/>
          <a:chExt cx="0" cy="0"/>
        </a:xfrm>
      </p:grpSpPr>
      <p:sp>
        <p:nvSpPr>
          <p:cNvPr id="2" name="Rectangle 1"/>
          <p:cNvSpPr/>
          <p:nvPr/>
        </p:nvSpPr>
        <p:spPr>
          <a:xfrm>
            <a:off x="537501" y="372003"/>
            <a:ext cx="8062463" cy="459231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endParaRPr lang="es-MX" sz="760" dirty="0">
              <a:solidFill>
                <a:prstClr val="white"/>
              </a:solidFill>
            </a:endParaRPr>
          </a:p>
        </p:txBody>
      </p:sp>
      <p:sp>
        <p:nvSpPr>
          <p:cNvPr id="8" name="Text Placeholder 19"/>
          <p:cNvSpPr>
            <a:spLocks noGrp="1"/>
          </p:cNvSpPr>
          <p:nvPr>
            <p:ph type="body" sz="quarter" idx="11" hasCustomPrompt="1"/>
          </p:nvPr>
        </p:nvSpPr>
        <p:spPr>
          <a:xfrm>
            <a:off x="890395" y="1753551"/>
            <a:ext cx="7383419" cy="852702"/>
          </a:xfrm>
          <a:prstGeom prst="rect">
            <a:avLst/>
          </a:prstGeom>
        </p:spPr>
        <p:txBody>
          <a:bodyPr lIns="0" tIns="0" rIns="0" bIns="0"/>
          <a:lstStyle>
            <a:lvl1pPr marL="0" indent="0" algn="l">
              <a:buNone/>
              <a:defRPr sz="654" b="0" i="0" cap="none" spc="38" baseline="0">
                <a:solidFill>
                  <a:srgbClr val="FFFFFF"/>
                </a:solidFill>
                <a:latin typeface="Verdana"/>
                <a:cs typeface="Verdana"/>
              </a:defRPr>
            </a:lvl1pPr>
          </a:lstStyle>
          <a:p>
            <a:pPr lvl="0"/>
            <a:r>
              <a:rPr lang="es-MX" noProof="0" dirty="0" err="1" smtClean="0"/>
              <a:t>Click</a:t>
            </a:r>
            <a:r>
              <a:rPr lang="es-MX" noProof="0" dirty="0" smtClean="0"/>
              <a:t> to </a:t>
            </a:r>
            <a:r>
              <a:rPr lang="es-MX" noProof="0" dirty="0" err="1" smtClean="0"/>
              <a:t>Add</a:t>
            </a:r>
            <a:r>
              <a:rPr lang="es-MX" noProof="0" dirty="0" smtClean="0"/>
              <a:t> </a:t>
            </a:r>
            <a:r>
              <a:rPr lang="es-MX" noProof="0" dirty="0" err="1" smtClean="0"/>
              <a:t>Subtitle</a:t>
            </a:r>
            <a:endParaRPr lang="es-MX" noProof="0" dirty="0" smtClean="0"/>
          </a:p>
        </p:txBody>
      </p:sp>
      <p:sp>
        <p:nvSpPr>
          <p:cNvPr id="9" name="Title 2"/>
          <p:cNvSpPr>
            <a:spLocks noGrp="1"/>
          </p:cNvSpPr>
          <p:nvPr>
            <p:ph type="title" hasCustomPrompt="1"/>
          </p:nvPr>
        </p:nvSpPr>
        <p:spPr>
          <a:xfrm>
            <a:off x="890394" y="694700"/>
            <a:ext cx="7362574" cy="891165"/>
          </a:xfrm>
          <a:prstGeom prst="rect">
            <a:avLst/>
          </a:prstGeom>
        </p:spPr>
        <p:txBody>
          <a:bodyPr lIns="0" tIns="0" rIns="0" bIns="0" anchor="ctr" anchorCtr="0"/>
          <a:lstStyle>
            <a:lvl1pPr algn="l">
              <a:lnSpc>
                <a:spcPts val="1392"/>
              </a:lnSpc>
              <a:defRPr sz="1181" b="0" i="0" cap="none" spc="21" baseline="0">
                <a:solidFill>
                  <a:srgbClr val="FFFFFF"/>
                </a:solidFill>
                <a:latin typeface="Verdana"/>
                <a:cs typeface="Verdana"/>
              </a:defRPr>
            </a:lvl1pPr>
          </a:lstStyle>
          <a:p>
            <a:r>
              <a:rPr lang="es-MX" noProof="0" dirty="0" err="1" smtClean="0"/>
              <a:t>Customisable</a:t>
            </a:r>
            <a:r>
              <a:rPr lang="es-MX" noProof="0" dirty="0" smtClean="0"/>
              <a:t> </a:t>
            </a:r>
            <a:r>
              <a:rPr lang="es-MX" noProof="0" dirty="0" err="1" smtClean="0"/>
              <a:t>Industry</a:t>
            </a:r>
            <a:r>
              <a:rPr lang="es-MX" noProof="0" dirty="0" smtClean="0"/>
              <a:t> </a:t>
            </a:r>
            <a:r>
              <a:rPr lang="es-MX" noProof="0" dirty="0" err="1" smtClean="0"/>
              <a:t>Divider</a:t>
            </a:r>
            <a:r>
              <a:rPr lang="es-MX" noProof="0" dirty="0" smtClean="0"/>
              <a:t/>
            </a:r>
            <a:br>
              <a:rPr lang="es-MX" noProof="0" dirty="0" smtClean="0"/>
            </a:br>
            <a:r>
              <a:rPr lang="es-MX" noProof="0" dirty="0" err="1" smtClean="0"/>
              <a:t>Second</a:t>
            </a:r>
            <a:r>
              <a:rPr lang="es-MX" noProof="0" dirty="0" smtClean="0"/>
              <a:t> Line </a:t>
            </a:r>
            <a:r>
              <a:rPr lang="es-MX" noProof="0" dirty="0" err="1" smtClean="0"/>
              <a:t>Title</a:t>
            </a:r>
            <a:endParaRPr lang="es-MX" noProof="0"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s-MX"/>
              <a:pPr fontAlgn="base">
                <a:spcAft>
                  <a:spcPct val="0"/>
                </a:spcAft>
                <a:defRPr/>
              </a:pPr>
              <a:t>‹Nº›</a:t>
            </a:fld>
            <a:endParaRPr lang="es-MX" dirty="0"/>
          </a:p>
        </p:txBody>
      </p:sp>
      <p:sp>
        <p:nvSpPr>
          <p:cNvPr id="7" name="Picture Placeholder 6"/>
          <p:cNvSpPr>
            <a:spLocks noGrp="1"/>
          </p:cNvSpPr>
          <p:nvPr>
            <p:ph type="pic" sz="quarter" idx="17" hasCustomPrompt="1"/>
          </p:nvPr>
        </p:nvSpPr>
        <p:spPr>
          <a:xfrm>
            <a:off x="6295554" y="4181481"/>
            <a:ext cx="1558126" cy="1558925"/>
          </a:xfrm>
          <a:prstGeom prst="rect">
            <a:avLst/>
          </a:prstGeom>
        </p:spPr>
        <p:txBody>
          <a:bodyPr anchor="t" anchorCtr="1"/>
          <a:lstStyle>
            <a:lvl1pPr marL="0" indent="0" algn="l">
              <a:buFontTx/>
              <a:buNone/>
              <a:defRPr sz="591" baseline="0">
                <a:solidFill>
                  <a:schemeClr val="bg1"/>
                </a:solidFill>
              </a:defRPr>
            </a:lvl1pPr>
          </a:lstStyle>
          <a:p>
            <a:r>
              <a:rPr lang="es-MX" noProof="0" dirty="0" smtClean="0"/>
              <a:t> </a:t>
            </a:r>
            <a:r>
              <a:rPr lang="es-MX" noProof="0" dirty="0" err="1" smtClean="0"/>
              <a:t>Industry</a:t>
            </a:r>
            <a:r>
              <a:rPr lang="es-MX" noProof="0" dirty="0" smtClean="0"/>
              <a:t/>
            </a:r>
            <a:br>
              <a:rPr lang="es-MX" noProof="0" dirty="0" smtClean="0"/>
            </a:br>
            <a:r>
              <a:rPr lang="es-MX" noProof="0" dirty="0" err="1" smtClean="0"/>
              <a:t>Icon</a:t>
            </a:r>
            <a:r>
              <a:rPr lang="es-MX" noProof="0" dirty="0" smtClean="0"/>
              <a:t> </a:t>
            </a:r>
            <a:r>
              <a:rPr lang="es-MX" noProof="0" dirty="0" err="1" smtClean="0"/>
              <a:t>Here</a:t>
            </a:r>
            <a:endParaRPr lang="es-MX" noProof="0" dirty="0"/>
          </a:p>
        </p:txBody>
      </p:sp>
    </p:spTree>
    <p:extLst>
      <p:ext uri="{BB962C8B-B14F-4D97-AF65-F5344CB8AC3E}">
        <p14:creationId xmlns:p14="http://schemas.microsoft.com/office/powerpoint/2010/main" val="152034352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sz="2700"/>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323528" y="1268760"/>
            <a:ext cx="8640960" cy="4968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0760040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659071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659298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455920"/>
            <a:ext cx="8048057" cy="406251"/>
          </a:xfrm>
          <a:prstGeom prst="rect">
            <a:avLst/>
          </a:prstGeom>
        </p:spPr>
        <p:txBody>
          <a:bodyPr>
            <a:normAutofit/>
          </a:bodyPr>
          <a:lstStyle>
            <a:lvl1pPr marL="0" indent="0">
              <a:buFontTx/>
              <a:buNone/>
              <a:defRPr sz="1500" b="1" i="0"/>
            </a:lvl1pPr>
          </a:lstStyle>
          <a:p>
            <a:pPr lvl="0"/>
            <a:r>
              <a:rPr lang="en-US"/>
              <a:t>Click to edit heading</a:t>
            </a:r>
          </a:p>
        </p:txBody>
      </p:sp>
      <p:sp>
        <p:nvSpPr>
          <p:cNvPr id="8" name="Text Placeholder 2"/>
          <p:cNvSpPr>
            <a:spLocks noGrp="1"/>
          </p:cNvSpPr>
          <p:nvPr>
            <p:ph idx="13" hasCustomPrompt="1"/>
          </p:nvPr>
        </p:nvSpPr>
        <p:spPr bwMode="auto">
          <a:xfrm>
            <a:off x="552764"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714687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288515"/>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6332"/>
            <a:ext cx="8044137" cy="786823"/>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1151305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5430"/>
            <a:ext cx="8044541" cy="999416"/>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4105060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8" name="Text Placeholder 12"/>
          <p:cNvSpPr>
            <a:spLocks noGrp="1"/>
          </p:cNvSpPr>
          <p:nvPr>
            <p:ph type="body" sz="quarter" idx="17" hasCustomPrompt="1"/>
          </p:nvPr>
        </p:nvSpPr>
        <p:spPr>
          <a:xfrm>
            <a:off x="547188"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192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125"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6"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3" name="Text Placeholder 12"/>
          <p:cNvSpPr>
            <a:spLocks noGrp="1"/>
          </p:cNvSpPr>
          <p:nvPr>
            <p:ph type="body" sz="quarter" idx="19" hasCustomPrompt="1"/>
          </p:nvPr>
        </p:nvSpPr>
        <p:spPr>
          <a:xfrm>
            <a:off x="3351002"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9" name="Text Placeholder 12"/>
          <p:cNvSpPr>
            <a:spLocks noGrp="1"/>
          </p:cNvSpPr>
          <p:nvPr>
            <p:ph type="body" sz="quarter" idx="21" hasCustomPrompt="1"/>
          </p:nvPr>
        </p:nvSpPr>
        <p:spPr>
          <a:xfrm>
            <a:off x="6123623"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42811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830491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2"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2306206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2"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549276"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3287493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336094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13" name="Rectangle 12"/>
          <p:cNvSpPr/>
          <p:nvPr/>
        </p:nvSpPr>
        <p:spPr>
          <a:xfrm>
            <a:off x="4818430"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1415845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5"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Picture Placeholder 4"/>
          <p:cNvSpPr>
            <a:spLocks noGrp="1"/>
          </p:cNvSpPr>
          <p:nvPr>
            <p:ph type="pic" sz="quarter" idx="20" hasCustomPrompt="1"/>
          </p:nvPr>
        </p:nvSpPr>
        <p:spPr>
          <a:xfrm>
            <a:off x="4809207"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1954164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6053" y="3881402"/>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2"/>
            <a:ext cx="3822700" cy="1971675"/>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461662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9"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7" y="4286565"/>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625" y="4286565"/>
            <a:ext cx="3822944" cy="1566510"/>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0" name="Text Placeholder 5"/>
          <p:cNvSpPr>
            <a:spLocks noGrp="1"/>
          </p:cNvSpPr>
          <p:nvPr>
            <p:ph type="body" sz="quarter" idx="16" hasCustomPrompt="1"/>
          </p:nvPr>
        </p:nvSpPr>
        <p:spPr>
          <a:xfrm>
            <a:off x="588125" y="1590592"/>
            <a:ext cx="3818102"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2"/>
            <a:ext cx="3831666"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2" name="Text Placeholder 5"/>
          <p:cNvSpPr>
            <a:spLocks noGrp="1"/>
          </p:cNvSpPr>
          <p:nvPr>
            <p:ph type="body" sz="quarter" idx="18" hasCustomPrompt="1"/>
          </p:nvPr>
        </p:nvSpPr>
        <p:spPr>
          <a:xfrm>
            <a:off x="588127" y="3878369"/>
            <a:ext cx="3818101"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9"/>
            <a:ext cx="3831666" cy="346593"/>
          </a:xfrm>
          <a:prstGeom prst="rect">
            <a:avLst/>
          </a:prstGeom>
        </p:spPr>
        <p:txBody>
          <a:bodyPr>
            <a:normAutofit/>
          </a:bodyPr>
          <a:lstStyle>
            <a:lvl1pPr marL="0" indent="0">
              <a:buFontTx/>
              <a:buNone/>
              <a:defRPr sz="1125" b="1" i="0"/>
            </a:lvl1pPr>
          </a:lstStyle>
          <a:p>
            <a:pPr lvl="0"/>
            <a:r>
              <a:rPr lang="en-US"/>
              <a:t>Click to edit heading</a:t>
            </a:r>
          </a:p>
        </p:txBody>
      </p:sp>
    </p:spTree>
    <p:extLst>
      <p:ext uri="{BB962C8B-B14F-4D97-AF65-F5344CB8AC3E}">
        <p14:creationId xmlns:p14="http://schemas.microsoft.com/office/powerpoint/2010/main" val="3595749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9"/>
            <a:ext cx="8052162" cy="454143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750449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1" y="3258870"/>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1" y="466095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21" name="Text Placeholder 11"/>
          <p:cNvSpPr>
            <a:spLocks noGrp="1"/>
          </p:cNvSpPr>
          <p:nvPr>
            <p:ph type="body" sz="quarter" idx="21" hasCustomPrompt="1"/>
          </p:nvPr>
        </p:nvSpPr>
        <p:spPr>
          <a:xfrm>
            <a:off x="3830321" y="174687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Tree>
    <p:extLst>
      <p:ext uri="{BB962C8B-B14F-4D97-AF65-F5344CB8AC3E}">
        <p14:creationId xmlns:p14="http://schemas.microsoft.com/office/powerpoint/2010/main" val="2567887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7"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15"/>
          <p:cNvSpPr>
            <a:spLocks noGrp="1"/>
          </p:cNvSpPr>
          <p:nvPr>
            <p:ph type="body" sz="quarter" idx="24" hasCustomPrompt="1"/>
          </p:nvPr>
        </p:nvSpPr>
        <p:spPr>
          <a:xfrm>
            <a:off x="4769307"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100"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332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431891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5" y="2471042"/>
            <a:ext cx="1841536" cy="349055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7" name="Text Placeholder 15"/>
          <p:cNvSpPr>
            <a:spLocks noGrp="1"/>
          </p:cNvSpPr>
          <p:nvPr>
            <p:ph type="body" sz="quarter" idx="23" hasCustomPrompt="1"/>
          </p:nvPr>
        </p:nvSpPr>
        <p:spPr>
          <a:xfrm>
            <a:off x="544514" y="1567520"/>
            <a:ext cx="1840033" cy="80264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7" y="2471042"/>
            <a:ext cx="1841536" cy="349055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8" y="2471042"/>
            <a:ext cx="1841536" cy="349055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9" y="2471042"/>
            <a:ext cx="1841536" cy="349055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2" y="1567520"/>
            <a:ext cx="1840033" cy="80264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10" y="1567520"/>
            <a:ext cx="1840033" cy="80264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8" y="1567520"/>
            <a:ext cx="1840033" cy="80264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1523161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ustom Industry Divider">
    <p:spTree>
      <p:nvGrpSpPr>
        <p:cNvPr id="1" name=""/>
        <p:cNvGrpSpPr/>
        <p:nvPr/>
      </p:nvGrpSpPr>
      <p:grpSpPr>
        <a:xfrm>
          <a:off x="0" y="0"/>
          <a:ext cx="0" cy="0"/>
          <a:chOff x="0" y="0"/>
          <a:chExt cx="0" cy="0"/>
        </a:xfrm>
      </p:grpSpPr>
      <p:sp>
        <p:nvSpPr>
          <p:cNvPr id="2" name="Rectangle 1"/>
          <p:cNvSpPr/>
          <p:nvPr/>
        </p:nvSpPr>
        <p:spPr>
          <a:xfrm>
            <a:off x="537501" y="372003"/>
            <a:ext cx="8062463" cy="459231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endParaRPr lang="es-MX" sz="760" dirty="0">
              <a:solidFill>
                <a:prstClr val="white"/>
              </a:solidFill>
            </a:endParaRPr>
          </a:p>
        </p:txBody>
      </p:sp>
      <p:sp>
        <p:nvSpPr>
          <p:cNvPr id="8" name="Text Placeholder 19"/>
          <p:cNvSpPr>
            <a:spLocks noGrp="1"/>
          </p:cNvSpPr>
          <p:nvPr>
            <p:ph type="body" sz="quarter" idx="11" hasCustomPrompt="1"/>
          </p:nvPr>
        </p:nvSpPr>
        <p:spPr>
          <a:xfrm>
            <a:off x="890395" y="1753551"/>
            <a:ext cx="7383419" cy="852702"/>
          </a:xfrm>
          <a:prstGeom prst="rect">
            <a:avLst/>
          </a:prstGeom>
        </p:spPr>
        <p:txBody>
          <a:bodyPr lIns="0" tIns="0" rIns="0" bIns="0"/>
          <a:lstStyle>
            <a:lvl1pPr marL="0" indent="0" algn="l">
              <a:buNone/>
              <a:defRPr sz="654" b="0" i="0" cap="none" spc="38" baseline="0">
                <a:solidFill>
                  <a:srgbClr val="FFFFFF"/>
                </a:solidFill>
                <a:latin typeface="Verdana"/>
                <a:cs typeface="Verdana"/>
              </a:defRPr>
            </a:lvl1pPr>
          </a:lstStyle>
          <a:p>
            <a:pPr lvl="0"/>
            <a:r>
              <a:rPr lang="es-MX" noProof="0" dirty="0" err="1" smtClean="0"/>
              <a:t>Click</a:t>
            </a:r>
            <a:r>
              <a:rPr lang="es-MX" noProof="0" dirty="0" smtClean="0"/>
              <a:t> to </a:t>
            </a:r>
            <a:r>
              <a:rPr lang="es-MX" noProof="0" dirty="0" err="1" smtClean="0"/>
              <a:t>Add</a:t>
            </a:r>
            <a:r>
              <a:rPr lang="es-MX" noProof="0" dirty="0" smtClean="0"/>
              <a:t> </a:t>
            </a:r>
            <a:r>
              <a:rPr lang="es-MX" noProof="0" dirty="0" err="1" smtClean="0"/>
              <a:t>Subtitle</a:t>
            </a:r>
            <a:endParaRPr lang="es-MX" noProof="0" dirty="0" smtClean="0"/>
          </a:p>
        </p:txBody>
      </p:sp>
      <p:sp>
        <p:nvSpPr>
          <p:cNvPr id="9" name="Title 2"/>
          <p:cNvSpPr>
            <a:spLocks noGrp="1"/>
          </p:cNvSpPr>
          <p:nvPr>
            <p:ph type="title" hasCustomPrompt="1"/>
          </p:nvPr>
        </p:nvSpPr>
        <p:spPr>
          <a:xfrm>
            <a:off x="890394" y="694700"/>
            <a:ext cx="7362574" cy="891165"/>
          </a:xfrm>
          <a:prstGeom prst="rect">
            <a:avLst/>
          </a:prstGeom>
        </p:spPr>
        <p:txBody>
          <a:bodyPr lIns="0" tIns="0" rIns="0" bIns="0" anchor="ctr" anchorCtr="0"/>
          <a:lstStyle>
            <a:lvl1pPr algn="l">
              <a:lnSpc>
                <a:spcPts val="1392"/>
              </a:lnSpc>
              <a:defRPr sz="1181" b="0" i="0" cap="none" spc="21" baseline="0">
                <a:solidFill>
                  <a:srgbClr val="FFFFFF"/>
                </a:solidFill>
                <a:latin typeface="Verdana"/>
                <a:cs typeface="Verdana"/>
              </a:defRPr>
            </a:lvl1pPr>
          </a:lstStyle>
          <a:p>
            <a:r>
              <a:rPr lang="es-MX" noProof="0" dirty="0" err="1" smtClean="0"/>
              <a:t>Customisable</a:t>
            </a:r>
            <a:r>
              <a:rPr lang="es-MX" noProof="0" dirty="0" smtClean="0"/>
              <a:t> </a:t>
            </a:r>
            <a:r>
              <a:rPr lang="es-MX" noProof="0" dirty="0" err="1" smtClean="0"/>
              <a:t>Industry</a:t>
            </a:r>
            <a:r>
              <a:rPr lang="es-MX" noProof="0" dirty="0" smtClean="0"/>
              <a:t> </a:t>
            </a:r>
            <a:r>
              <a:rPr lang="es-MX" noProof="0" dirty="0" err="1" smtClean="0"/>
              <a:t>Divider</a:t>
            </a:r>
            <a:r>
              <a:rPr lang="es-MX" noProof="0" dirty="0" smtClean="0"/>
              <a:t/>
            </a:r>
            <a:br>
              <a:rPr lang="es-MX" noProof="0" dirty="0" smtClean="0"/>
            </a:br>
            <a:r>
              <a:rPr lang="es-MX" noProof="0" dirty="0" err="1" smtClean="0"/>
              <a:t>Second</a:t>
            </a:r>
            <a:r>
              <a:rPr lang="es-MX" noProof="0" dirty="0" smtClean="0"/>
              <a:t> Line </a:t>
            </a:r>
            <a:r>
              <a:rPr lang="es-MX" noProof="0" dirty="0" err="1" smtClean="0"/>
              <a:t>Title</a:t>
            </a:r>
            <a:endParaRPr lang="es-MX" noProof="0"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s-MX"/>
              <a:pPr fontAlgn="base">
                <a:spcAft>
                  <a:spcPct val="0"/>
                </a:spcAft>
                <a:defRPr/>
              </a:pPr>
              <a:t>‹Nº›</a:t>
            </a:fld>
            <a:endParaRPr lang="es-MX" dirty="0"/>
          </a:p>
        </p:txBody>
      </p:sp>
      <p:sp>
        <p:nvSpPr>
          <p:cNvPr id="7" name="Picture Placeholder 6"/>
          <p:cNvSpPr>
            <a:spLocks noGrp="1"/>
          </p:cNvSpPr>
          <p:nvPr>
            <p:ph type="pic" sz="quarter" idx="17" hasCustomPrompt="1"/>
          </p:nvPr>
        </p:nvSpPr>
        <p:spPr>
          <a:xfrm>
            <a:off x="6295554" y="4181481"/>
            <a:ext cx="1558126" cy="1558925"/>
          </a:xfrm>
          <a:prstGeom prst="rect">
            <a:avLst/>
          </a:prstGeom>
        </p:spPr>
        <p:txBody>
          <a:bodyPr anchor="t" anchorCtr="1"/>
          <a:lstStyle>
            <a:lvl1pPr marL="0" indent="0" algn="l">
              <a:buFontTx/>
              <a:buNone/>
              <a:defRPr sz="591" baseline="0">
                <a:solidFill>
                  <a:schemeClr val="bg1"/>
                </a:solidFill>
              </a:defRPr>
            </a:lvl1pPr>
          </a:lstStyle>
          <a:p>
            <a:r>
              <a:rPr lang="es-MX" noProof="0" dirty="0" smtClean="0"/>
              <a:t> </a:t>
            </a:r>
            <a:r>
              <a:rPr lang="es-MX" noProof="0" dirty="0" err="1" smtClean="0"/>
              <a:t>Industry</a:t>
            </a:r>
            <a:r>
              <a:rPr lang="es-MX" noProof="0" dirty="0" smtClean="0"/>
              <a:t/>
            </a:r>
            <a:br>
              <a:rPr lang="es-MX" noProof="0" dirty="0" smtClean="0"/>
            </a:br>
            <a:r>
              <a:rPr lang="es-MX" noProof="0" dirty="0" err="1" smtClean="0"/>
              <a:t>Icon</a:t>
            </a:r>
            <a:r>
              <a:rPr lang="es-MX" noProof="0" dirty="0" smtClean="0"/>
              <a:t> </a:t>
            </a:r>
            <a:r>
              <a:rPr lang="es-MX" noProof="0" dirty="0" err="1" smtClean="0"/>
              <a:t>Here</a:t>
            </a:r>
            <a:endParaRPr lang="es-MX" noProof="0" dirty="0"/>
          </a:p>
        </p:txBody>
      </p:sp>
    </p:spTree>
    <p:extLst>
      <p:ext uri="{BB962C8B-B14F-4D97-AF65-F5344CB8AC3E}">
        <p14:creationId xmlns:p14="http://schemas.microsoft.com/office/powerpoint/2010/main" val="106632103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sz="2700"/>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323528" y="1268760"/>
            <a:ext cx="8640960" cy="4968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80405305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42030947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20227866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455920"/>
            <a:ext cx="8048057" cy="406251"/>
          </a:xfrm>
          <a:prstGeom prst="rect">
            <a:avLst/>
          </a:prstGeom>
        </p:spPr>
        <p:txBody>
          <a:bodyPr>
            <a:normAutofit/>
          </a:bodyPr>
          <a:lstStyle>
            <a:lvl1pPr marL="0" indent="0">
              <a:buFontTx/>
              <a:buNone/>
              <a:defRPr sz="1500" b="1" i="0"/>
            </a:lvl1pPr>
          </a:lstStyle>
          <a:p>
            <a:pPr lvl="0"/>
            <a:r>
              <a:rPr lang="en-US"/>
              <a:t>Click to edit heading</a:t>
            </a:r>
          </a:p>
        </p:txBody>
      </p:sp>
      <p:sp>
        <p:nvSpPr>
          <p:cNvPr id="8" name="Text Placeholder 2"/>
          <p:cNvSpPr>
            <a:spLocks noGrp="1"/>
          </p:cNvSpPr>
          <p:nvPr>
            <p:ph idx="13" hasCustomPrompt="1"/>
          </p:nvPr>
        </p:nvSpPr>
        <p:spPr bwMode="auto">
          <a:xfrm>
            <a:off x="552764"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2178699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288515"/>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6332"/>
            <a:ext cx="8044137" cy="786823"/>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4113384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5430"/>
            <a:ext cx="8044541" cy="999416"/>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27513416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8" name="Text Placeholder 12"/>
          <p:cNvSpPr>
            <a:spLocks noGrp="1"/>
          </p:cNvSpPr>
          <p:nvPr>
            <p:ph type="body" sz="quarter" idx="17" hasCustomPrompt="1"/>
          </p:nvPr>
        </p:nvSpPr>
        <p:spPr>
          <a:xfrm>
            <a:off x="547188"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384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125"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6"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3" name="Text Placeholder 12"/>
          <p:cNvSpPr>
            <a:spLocks noGrp="1"/>
          </p:cNvSpPr>
          <p:nvPr>
            <p:ph type="body" sz="quarter" idx="19" hasCustomPrompt="1"/>
          </p:nvPr>
        </p:nvSpPr>
        <p:spPr>
          <a:xfrm>
            <a:off x="3351002"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9" name="Text Placeholder 12"/>
          <p:cNvSpPr>
            <a:spLocks noGrp="1"/>
          </p:cNvSpPr>
          <p:nvPr>
            <p:ph type="body" sz="quarter" idx="21" hasCustomPrompt="1"/>
          </p:nvPr>
        </p:nvSpPr>
        <p:spPr>
          <a:xfrm>
            <a:off x="6123623"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8604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9228677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2"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34941189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2"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549276"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40903599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34055515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13" name="Rectangle 12"/>
          <p:cNvSpPr/>
          <p:nvPr/>
        </p:nvSpPr>
        <p:spPr>
          <a:xfrm>
            <a:off x="4818430"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11325407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5"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Picture Placeholder 4"/>
          <p:cNvSpPr>
            <a:spLocks noGrp="1"/>
          </p:cNvSpPr>
          <p:nvPr>
            <p:ph type="pic" sz="quarter" idx="20" hasCustomPrompt="1"/>
          </p:nvPr>
        </p:nvSpPr>
        <p:spPr>
          <a:xfrm>
            <a:off x="4809207"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34322896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6053" y="3881402"/>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2"/>
            <a:ext cx="3822700" cy="1971675"/>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1637417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9"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7" y="4286565"/>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625" y="4286565"/>
            <a:ext cx="3822944" cy="1566510"/>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0" name="Text Placeholder 5"/>
          <p:cNvSpPr>
            <a:spLocks noGrp="1"/>
          </p:cNvSpPr>
          <p:nvPr>
            <p:ph type="body" sz="quarter" idx="16" hasCustomPrompt="1"/>
          </p:nvPr>
        </p:nvSpPr>
        <p:spPr>
          <a:xfrm>
            <a:off x="588125" y="1590592"/>
            <a:ext cx="3818102"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2"/>
            <a:ext cx="3831666"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2" name="Text Placeholder 5"/>
          <p:cNvSpPr>
            <a:spLocks noGrp="1"/>
          </p:cNvSpPr>
          <p:nvPr>
            <p:ph type="body" sz="quarter" idx="18" hasCustomPrompt="1"/>
          </p:nvPr>
        </p:nvSpPr>
        <p:spPr>
          <a:xfrm>
            <a:off x="588127" y="3878369"/>
            <a:ext cx="3818101"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9"/>
            <a:ext cx="3831666" cy="346593"/>
          </a:xfrm>
          <a:prstGeom prst="rect">
            <a:avLst/>
          </a:prstGeom>
        </p:spPr>
        <p:txBody>
          <a:bodyPr>
            <a:normAutofit/>
          </a:bodyPr>
          <a:lstStyle>
            <a:lvl1pPr marL="0" indent="0">
              <a:buFontTx/>
              <a:buNone/>
              <a:defRPr sz="1125" b="1" i="0"/>
            </a:lvl1pPr>
          </a:lstStyle>
          <a:p>
            <a:pPr lvl="0"/>
            <a:r>
              <a:rPr lang="en-US"/>
              <a:t>Click to edit heading</a:t>
            </a:r>
          </a:p>
        </p:txBody>
      </p:sp>
    </p:spTree>
    <p:extLst>
      <p:ext uri="{BB962C8B-B14F-4D97-AF65-F5344CB8AC3E}">
        <p14:creationId xmlns:p14="http://schemas.microsoft.com/office/powerpoint/2010/main" val="1105294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9"/>
            <a:ext cx="8052162" cy="454143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3570025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1" y="3258870"/>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1" y="466095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21" name="Text Placeholder 11"/>
          <p:cNvSpPr>
            <a:spLocks noGrp="1"/>
          </p:cNvSpPr>
          <p:nvPr>
            <p:ph type="body" sz="quarter" idx="21" hasCustomPrompt="1"/>
          </p:nvPr>
        </p:nvSpPr>
        <p:spPr>
          <a:xfrm>
            <a:off x="3830321" y="1746871"/>
            <a:ext cx="4775518" cy="1010961"/>
          </a:xfrm>
          <a:prstGeom prst="rect">
            <a:avLst/>
          </a:prstGeom>
        </p:spPr>
        <p:txBody>
          <a:bodyPr>
            <a:noAutofit/>
          </a:bodyPr>
          <a:lstStyle>
            <a:lvl1pPr>
              <a:defRPr sz="1050"/>
            </a:lvl1pPr>
          </a:lstStyle>
          <a:p>
            <a:pPr lvl="0"/>
            <a:r>
              <a:rPr lang="en-US" dirty="0" smtClean="0"/>
              <a:t>Add text here</a:t>
            </a:r>
          </a:p>
          <a:p>
            <a:pPr lvl="0"/>
            <a:endParaRPr lang="en-US"/>
          </a:p>
        </p:txBody>
      </p:sp>
    </p:spTree>
    <p:extLst>
      <p:ext uri="{BB962C8B-B14F-4D97-AF65-F5344CB8AC3E}">
        <p14:creationId xmlns:p14="http://schemas.microsoft.com/office/powerpoint/2010/main" val="11815623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7"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15"/>
          <p:cNvSpPr>
            <a:spLocks noGrp="1"/>
          </p:cNvSpPr>
          <p:nvPr>
            <p:ph type="body" sz="quarter" idx="24" hasCustomPrompt="1"/>
          </p:nvPr>
        </p:nvSpPr>
        <p:spPr>
          <a:xfrm>
            <a:off x="4769307"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100" y="2471040"/>
            <a:ext cx="3839002" cy="1918080"/>
          </a:xfrm>
          <a:prstGeom prst="rect">
            <a:avLst/>
          </a:prstGeom>
        </p:spPr>
        <p:txBody>
          <a:bodyPr>
            <a:noAutofit/>
          </a:bodyPr>
          <a:lstStyle>
            <a:lvl1pPr>
              <a:defRPr sz="1125"/>
            </a:lvl1pPr>
            <a:lvl2pPr>
              <a:lnSpc>
                <a:spcPts val="1350"/>
              </a:lnSpc>
              <a:defRPr sz="1125"/>
            </a:lvl2pPr>
            <a:lvl3pPr>
              <a:lnSpc>
                <a:spcPts val="1350"/>
              </a:lnSpc>
              <a:defRPr sz="1125"/>
            </a:lvl3pPr>
            <a:lvl4pPr>
              <a:lnSpc>
                <a:spcPts val="1350"/>
              </a:lnSpc>
              <a:defRPr sz="1125"/>
            </a:lvl4pPr>
            <a:lvl5pPr>
              <a:lnSpc>
                <a:spcPts val="135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79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2464125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5" y="2471042"/>
            <a:ext cx="1841536" cy="3490559"/>
          </a:xfrm>
          <a:prstGeom prst="rect">
            <a:avLst/>
          </a:prstGeom>
        </p:spPr>
        <p:txBody>
          <a:bodyPr>
            <a:noAutofit/>
          </a:bodyPr>
          <a:lstStyle>
            <a:lvl1pPr marL="0" indent="-102870">
              <a:lnSpc>
                <a:spcPct val="100000"/>
              </a:lnSpc>
              <a:buClr>
                <a:schemeClr val="accent4"/>
              </a:buClr>
              <a:defRPr sz="825"/>
            </a:lvl1pPr>
            <a:lvl2pPr marL="202500" indent="-102600">
              <a:lnSpc>
                <a:spcPct val="100000"/>
              </a:lnSpc>
              <a:buClr>
                <a:schemeClr val="accent4"/>
              </a:buClr>
              <a:defRPr sz="825"/>
            </a:lvl2pPr>
            <a:lvl3pPr marL="270000" indent="-102600" algn="l">
              <a:lnSpc>
                <a:spcPct val="100000"/>
              </a:lnSpc>
              <a:buClr>
                <a:schemeClr val="accent4"/>
              </a:buClr>
              <a:defRPr sz="825"/>
            </a:lvl3pPr>
            <a:lvl4pPr marL="383400" indent="-102600">
              <a:lnSpc>
                <a:spcPct val="100000"/>
              </a:lnSpc>
              <a:buClr>
                <a:schemeClr val="accent4"/>
              </a:buClr>
              <a:defRPr sz="825"/>
            </a:lvl4pPr>
            <a:lvl5pPr marL="491400" indent="-102600">
              <a:lnSpc>
                <a:spcPct val="100000"/>
              </a:lnSpc>
              <a:buClr>
                <a:schemeClr val="accent4"/>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7" name="Text Placeholder 15"/>
          <p:cNvSpPr>
            <a:spLocks noGrp="1"/>
          </p:cNvSpPr>
          <p:nvPr>
            <p:ph type="body" sz="quarter" idx="23" hasCustomPrompt="1"/>
          </p:nvPr>
        </p:nvSpPr>
        <p:spPr>
          <a:xfrm>
            <a:off x="544514" y="1567520"/>
            <a:ext cx="1840033" cy="802640"/>
          </a:xfrm>
          <a:prstGeom prst="rect">
            <a:avLst/>
          </a:prstGeom>
          <a:solidFill>
            <a:schemeClr val="accent3"/>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7" y="2471042"/>
            <a:ext cx="1841536" cy="3490559"/>
          </a:xfrm>
          <a:prstGeom prst="rect">
            <a:avLst/>
          </a:prstGeom>
        </p:spPr>
        <p:txBody>
          <a:bodyPr>
            <a:noAutofit/>
          </a:bodyPr>
          <a:lstStyle>
            <a:lvl1pPr marL="0" indent="-102870">
              <a:lnSpc>
                <a:spcPct val="100000"/>
              </a:lnSpc>
              <a:buClr>
                <a:schemeClr val="accent2"/>
              </a:buClr>
              <a:defRPr sz="825"/>
            </a:lvl1pPr>
            <a:lvl2pPr marL="202500" indent="-102600">
              <a:lnSpc>
                <a:spcPct val="100000"/>
              </a:lnSpc>
              <a:buClr>
                <a:schemeClr val="accent2"/>
              </a:buClr>
              <a:defRPr sz="825"/>
            </a:lvl2pPr>
            <a:lvl3pPr marL="270000" indent="-102600" algn="l">
              <a:lnSpc>
                <a:spcPct val="100000"/>
              </a:lnSpc>
              <a:buClr>
                <a:schemeClr val="accent2"/>
              </a:buClr>
              <a:defRPr sz="825"/>
            </a:lvl3pPr>
            <a:lvl4pPr marL="383400" indent="-102600">
              <a:lnSpc>
                <a:spcPct val="100000"/>
              </a:lnSpc>
              <a:buClr>
                <a:schemeClr val="accent2"/>
              </a:buClr>
              <a:defRPr sz="825"/>
            </a:lvl4pPr>
            <a:lvl5pPr marL="491400" indent="-102600">
              <a:lnSpc>
                <a:spcPct val="100000"/>
              </a:lnSpc>
              <a:buClr>
                <a:schemeClr val="accent2"/>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8" y="2471042"/>
            <a:ext cx="1841536" cy="3490559"/>
          </a:xfrm>
          <a:prstGeom prst="rect">
            <a:avLst/>
          </a:prstGeom>
        </p:spPr>
        <p:txBody>
          <a:bodyPr>
            <a:noAutofit/>
          </a:bodyPr>
          <a:lstStyle>
            <a:lvl1pPr marL="0" indent="-102870">
              <a:lnSpc>
                <a:spcPct val="100000"/>
              </a:lnSpc>
              <a:buClr>
                <a:schemeClr val="accent5"/>
              </a:buClr>
              <a:defRPr sz="825"/>
            </a:lvl1pPr>
            <a:lvl2pPr marL="202500" indent="-102600">
              <a:lnSpc>
                <a:spcPct val="100000"/>
              </a:lnSpc>
              <a:buClr>
                <a:schemeClr val="accent5"/>
              </a:buClr>
              <a:defRPr sz="825"/>
            </a:lvl2pPr>
            <a:lvl3pPr marL="270000" indent="-102600" algn="l">
              <a:lnSpc>
                <a:spcPct val="100000"/>
              </a:lnSpc>
              <a:buClr>
                <a:schemeClr val="accent5"/>
              </a:buClr>
              <a:defRPr sz="825"/>
            </a:lvl3pPr>
            <a:lvl4pPr marL="383400" indent="-102600">
              <a:lnSpc>
                <a:spcPct val="100000"/>
              </a:lnSpc>
              <a:buClr>
                <a:schemeClr val="accent5"/>
              </a:buClr>
              <a:defRPr sz="825"/>
            </a:lvl4pPr>
            <a:lvl5pPr marL="491400" indent="-102600">
              <a:lnSpc>
                <a:spcPct val="100000"/>
              </a:lnSpc>
              <a:buClr>
                <a:schemeClr val="accent5"/>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9" y="2471042"/>
            <a:ext cx="1841536" cy="3490559"/>
          </a:xfrm>
          <a:prstGeom prst="rect">
            <a:avLst/>
          </a:prstGeom>
        </p:spPr>
        <p:txBody>
          <a:bodyPr>
            <a:noAutofit/>
          </a:bodyPr>
          <a:lstStyle>
            <a:lvl1pPr marL="0" indent="-102870">
              <a:lnSpc>
                <a:spcPct val="100000"/>
              </a:lnSpc>
              <a:buClr>
                <a:schemeClr val="accent3"/>
              </a:buClr>
              <a:defRPr sz="825"/>
            </a:lvl1pPr>
            <a:lvl2pPr marL="202500" indent="-102600">
              <a:lnSpc>
                <a:spcPct val="100000"/>
              </a:lnSpc>
              <a:buClr>
                <a:schemeClr val="accent3"/>
              </a:buClr>
              <a:defRPr sz="825"/>
            </a:lvl2pPr>
            <a:lvl3pPr marL="270000" indent="-102600" algn="l">
              <a:lnSpc>
                <a:spcPct val="100000"/>
              </a:lnSpc>
              <a:buClr>
                <a:schemeClr val="accent3"/>
              </a:buClr>
              <a:defRPr sz="825"/>
            </a:lvl3pPr>
            <a:lvl4pPr marL="383400" indent="-102600">
              <a:lnSpc>
                <a:spcPct val="100000"/>
              </a:lnSpc>
              <a:buClr>
                <a:schemeClr val="accent3"/>
              </a:buClr>
              <a:defRPr sz="825"/>
            </a:lvl4pPr>
            <a:lvl5pPr marL="491400" indent="-102600">
              <a:lnSpc>
                <a:spcPct val="100000"/>
              </a:lnSpc>
              <a:buClr>
                <a:schemeClr val="accent3"/>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2" y="1567520"/>
            <a:ext cx="1840033" cy="802640"/>
          </a:xfrm>
          <a:prstGeom prst="rect">
            <a:avLst/>
          </a:prstGeom>
          <a:solidFill>
            <a:schemeClr val="accent5"/>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10" y="1567520"/>
            <a:ext cx="1840033" cy="802640"/>
          </a:xfrm>
          <a:prstGeom prst="rect">
            <a:avLst/>
          </a:prstGeom>
          <a:solidFill>
            <a:schemeClr val="accent2"/>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8" y="1567520"/>
            <a:ext cx="1840033" cy="802640"/>
          </a:xfrm>
          <a:prstGeom prst="rect">
            <a:avLst/>
          </a:prstGeom>
          <a:solidFill>
            <a:schemeClr val="accent4"/>
          </a:solidFill>
        </p:spPr>
        <p:txBody>
          <a:bodyPr anchor="ctr" anchorCtr="1"/>
          <a:lstStyle>
            <a:lvl1pPr marL="0" indent="0" algn="ctr">
              <a:buFontTx/>
              <a:buNone/>
              <a:defRPr sz="975"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32439302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Custom Industry Divider">
    <p:spTree>
      <p:nvGrpSpPr>
        <p:cNvPr id="1" name=""/>
        <p:cNvGrpSpPr/>
        <p:nvPr/>
      </p:nvGrpSpPr>
      <p:grpSpPr>
        <a:xfrm>
          <a:off x="0" y="0"/>
          <a:ext cx="0" cy="0"/>
          <a:chOff x="0" y="0"/>
          <a:chExt cx="0" cy="0"/>
        </a:xfrm>
      </p:grpSpPr>
      <p:sp>
        <p:nvSpPr>
          <p:cNvPr id="2" name="Rectangle 1"/>
          <p:cNvSpPr/>
          <p:nvPr/>
        </p:nvSpPr>
        <p:spPr>
          <a:xfrm>
            <a:off x="537501" y="372003"/>
            <a:ext cx="8062463" cy="459231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endParaRPr lang="es-MX" sz="760" dirty="0">
              <a:solidFill>
                <a:prstClr val="white"/>
              </a:solidFill>
            </a:endParaRPr>
          </a:p>
        </p:txBody>
      </p:sp>
      <p:sp>
        <p:nvSpPr>
          <p:cNvPr id="8" name="Text Placeholder 19"/>
          <p:cNvSpPr>
            <a:spLocks noGrp="1"/>
          </p:cNvSpPr>
          <p:nvPr>
            <p:ph type="body" sz="quarter" idx="11" hasCustomPrompt="1"/>
          </p:nvPr>
        </p:nvSpPr>
        <p:spPr>
          <a:xfrm>
            <a:off x="890395" y="1753551"/>
            <a:ext cx="7383419" cy="852702"/>
          </a:xfrm>
          <a:prstGeom prst="rect">
            <a:avLst/>
          </a:prstGeom>
        </p:spPr>
        <p:txBody>
          <a:bodyPr lIns="0" tIns="0" rIns="0" bIns="0"/>
          <a:lstStyle>
            <a:lvl1pPr marL="0" indent="0" algn="l">
              <a:buNone/>
              <a:defRPr sz="654" b="0" i="0" cap="none" spc="38" baseline="0">
                <a:solidFill>
                  <a:srgbClr val="FFFFFF"/>
                </a:solidFill>
                <a:latin typeface="Verdana"/>
                <a:cs typeface="Verdana"/>
              </a:defRPr>
            </a:lvl1pPr>
          </a:lstStyle>
          <a:p>
            <a:pPr lvl="0"/>
            <a:r>
              <a:rPr lang="es-MX" noProof="0" dirty="0" err="1" smtClean="0"/>
              <a:t>Click</a:t>
            </a:r>
            <a:r>
              <a:rPr lang="es-MX" noProof="0" dirty="0" smtClean="0"/>
              <a:t> to </a:t>
            </a:r>
            <a:r>
              <a:rPr lang="es-MX" noProof="0" dirty="0" err="1" smtClean="0"/>
              <a:t>Add</a:t>
            </a:r>
            <a:r>
              <a:rPr lang="es-MX" noProof="0" dirty="0" smtClean="0"/>
              <a:t> </a:t>
            </a:r>
            <a:r>
              <a:rPr lang="es-MX" noProof="0" dirty="0" err="1" smtClean="0"/>
              <a:t>Subtitle</a:t>
            </a:r>
            <a:endParaRPr lang="es-MX" noProof="0" dirty="0" smtClean="0"/>
          </a:p>
        </p:txBody>
      </p:sp>
      <p:sp>
        <p:nvSpPr>
          <p:cNvPr id="9" name="Title 2"/>
          <p:cNvSpPr>
            <a:spLocks noGrp="1"/>
          </p:cNvSpPr>
          <p:nvPr>
            <p:ph type="title" hasCustomPrompt="1"/>
          </p:nvPr>
        </p:nvSpPr>
        <p:spPr>
          <a:xfrm>
            <a:off x="890394" y="694700"/>
            <a:ext cx="7362574" cy="891165"/>
          </a:xfrm>
          <a:prstGeom prst="rect">
            <a:avLst/>
          </a:prstGeom>
        </p:spPr>
        <p:txBody>
          <a:bodyPr lIns="0" tIns="0" rIns="0" bIns="0" anchor="ctr" anchorCtr="0"/>
          <a:lstStyle>
            <a:lvl1pPr algn="l">
              <a:lnSpc>
                <a:spcPts val="1392"/>
              </a:lnSpc>
              <a:defRPr sz="1181" b="0" i="0" cap="none" spc="21" baseline="0">
                <a:solidFill>
                  <a:srgbClr val="FFFFFF"/>
                </a:solidFill>
                <a:latin typeface="Verdana"/>
                <a:cs typeface="Verdana"/>
              </a:defRPr>
            </a:lvl1pPr>
          </a:lstStyle>
          <a:p>
            <a:r>
              <a:rPr lang="es-MX" noProof="0" dirty="0" err="1" smtClean="0"/>
              <a:t>Customisable</a:t>
            </a:r>
            <a:r>
              <a:rPr lang="es-MX" noProof="0" dirty="0" smtClean="0"/>
              <a:t> </a:t>
            </a:r>
            <a:r>
              <a:rPr lang="es-MX" noProof="0" dirty="0" err="1" smtClean="0"/>
              <a:t>Industry</a:t>
            </a:r>
            <a:r>
              <a:rPr lang="es-MX" noProof="0" dirty="0" smtClean="0"/>
              <a:t> </a:t>
            </a:r>
            <a:r>
              <a:rPr lang="es-MX" noProof="0" dirty="0" err="1" smtClean="0"/>
              <a:t>Divider</a:t>
            </a:r>
            <a:r>
              <a:rPr lang="es-MX" noProof="0" dirty="0" smtClean="0"/>
              <a:t/>
            </a:r>
            <a:br>
              <a:rPr lang="es-MX" noProof="0" dirty="0" smtClean="0"/>
            </a:br>
            <a:r>
              <a:rPr lang="es-MX" noProof="0" dirty="0" err="1" smtClean="0"/>
              <a:t>Second</a:t>
            </a:r>
            <a:r>
              <a:rPr lang="es-MX" noProof="0" dirty="0" smtClean="0"/>
              <a:t> Line </a:t>
            </a:r>
            <a:r>
              <a:rPr lang="es-MX" noProof="0" dirty="0" err="1" smtClean="0"/>
              <a:t>Title</a:t>
            </a:r>
            <a:endParaRPr lang="es-MX" noProof="0"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s-MX"/>
              <a:pPr fontAlgn="base">
                <a:spcAft>
                  <a:spcPct val="0"/>
                </a:spcAft>
                <a:defRPr/>
              </a:pPr>
              <a:t>‹Nº›</a:t>
            </a:fld>
            <a:endParaRPr lang="es-MX" dirty="0"/>
          </a:p>
        </p:txBody>
      </p:sp>
      <p:sp>
        <p:nvSpPr>
          <p:cNvPr id="7" name="Picture Placeholder 6"/>
          <p:cNvSpPr>
            <a:spLocks noGrp="1"/>
          </p:cNvSpPr>
          <p:nvPr>
            <p:ph type="pic" sz="quarter" idx="17" hasCustomPrompt="1"/>
          </p:nvPr>
        </p:nvSpPr>
        <p:spPr>
          <a:xfrm>
            <a:off x="6295554" y="4181481"/>
            <a:ext cx="1558126" cy="1558925"/>
          </a:xfrm>
          <a:prstGeom prst="rect">
            <a:avLst/>
          </a:prstGeom>
        </p:spPr>
        <p:txBody>
          <a:bodyPr anchor="t" anchorCtr="1"/>
          <a:lstStyle>
            <a:lvl1pPr marL="0" indent="0" algn="l">
              <a:buFontTx/>
              <a:buNone/>
              <a:defRPr sz="591" baseline="0">
                <a:solidFill>
                  <a:schemeClr val="bg1"/>
                </a:solidFill>
              </a:defRPr>
            </a:lvl1pPr>
          </a:lstStyle>
          <a:p>
            <a:r>
              <a:rPr lang="es-MX" noProof="0" dirty="0" smtClean="0"/>
              <a:t> </a:t>
            </a:r>
            <a:r>
              <a:rPr lang="es-MX" noProof="0" dirty="0" err="1" smtClean="0"/>
              <a:t>Industry</a:t>
            </a:r>
            <a:r>
              <a:rPr lang="es-MX" noProof="0" dirty="0" smtClean="0"/>
              <a:t/>
            </a:r>
            <a:br>
              <a:rPr lang="es-MX" noProof="0" dirty="0" smtClean="0"/>
            </a:br>
            <a:r>
              <a:rPr lang="es-MX" noProof="0" dirty="0" err="1" smtClean="0"/>
              <a:t>Icon</a:t>
            </a:r>
            <a:r>
              <a:rPr lang="es-MX" noProof="0" dirty="0" smtClean="0"/>
              <a:t> </a:t>
            </a:r>
            <a:r>
              <a:rPr lang="es-MX" noProof="0" dirty="0" err="1" smtClean="0"/>
              <a:t>Here</a:t>
            </a:r>
            <a:endParaRPr lang="es-MX" noProof="0" dirty="0"/>
          </a:p>
        </p:txBody>
      </p:sp>
    </p:spTree>
    <p:extLst>
      <p:ext uri="{BB962C8B-B14F-4D97-AF65-F5344CB8AC3E}">
        <p14:creationId xmlns:p14="http://schemas.microsoft.com/office/powerpoint/2010/main" val="138145282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sz="2700"/>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323528" y="1268760"/>
            <a:ext cx="8640960" cy="4968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41549903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103770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40348738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6151853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17293058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206823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8875777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172387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28747310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28325527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10540300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7114746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043810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407596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12018336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4"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21429158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455920"/>
            <a:ext cx="8048057" cy="406251"/>
          </a:xfrm>
          <a:prstGeom prst="rect">
            <a:avLst/>
          </a:prstGeom>
        </p:spPr>
        <p:txBody>
          <a:bodyPr>
            <a:normAutofit/>
          </a:bodyPr>
          <a:lstStyle>
            <a:lvl1pPr marL="0" indent="0">
              <a:buFontTx/>
              <a:buNone/>
              <a:defRPr sz="1500" b="1" i="0"/>
            </a:lvl1pPr>
          </a:lstStyle>
          <a:p>
            <a:pPr lvl="0"/>
            <a:r>
              <a:rPr lang="en-US"/>
              <a:t>Click to edit heading</a:t>
            </a:r>
          </a:p>
        </p:txBody>
      </p:sp>
      <p:sp>
        <p:nvSpPr>
          <p:cNvPr id="8" name="Text Placeholder 2"/>
          <p:cNvSpPr>
            <a:spLocks noGrp="1"/>
          </p:cNvSpPr>
          <p:nvPr>
            <p:ph idx="13" hasCustomPrompt="1"/>
          </p:nvPr>
        </p:nvSpPr>
        <p:spPr bwMode="auto">
          <a:xfrm>
            <a:off x="552764"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27998563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288515"/>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6332"/>
            <a:ext cx="8044137" cy="786823"/>
          </a:xfrm>
          <a:prstGeom prst="rect">
            <a:avLst/>
          </a:prstGeom>
        </p:spPr>
        <p:txBody>
          <a:bodyPr>
            <a:normAutofit/>
          </a:bodyPr>
          <a:lstStyle>
            <a:lvl1pPr marL="0" indent="0">
              <a:buFontTx/>
              <a:buNone/>
              <a:defRPr sz="1500" b="1" i="0" baseline="0">
                <a:solidFill>
                  <a:schemeClr val="accent1"/>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9002213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4"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4" y="1455430"/>
            <a:ext cx="8044541" cy="999416"/>
          </a:xfrm>
          <a:prstGeom prst="rect">
            <a:avLst/>
          </a:prstGeom>
        </p:spPr>
        <p:txBody>
          <a:bodyPr>
            <a:noAutofit/>
          </a:bodyPr>
          <a:lstStyle>
            <a:lvl1pPr marL="0" marR="0" indent="0" algn="l" defTabSz="342866" rtl="0" eaLnBrk="1" fontAlgn="base" latinLnBrk="0" hangingPunct="1">
              <a:lnSpc>
                <a:spcPct val="100000"/>
              </a:lnSpc>
              <a:spcBef>
                <a:spcPct val="20000"/>
              </a:spcBef>
              <a:spcAft>
                <a:spcPct val="0"/>
              </a:spcAft>
              <a:buClr>
                <a:schemeClr val="accent1"/>
              </a:buClr>
              <a:buSzTx/>
              <a:buFontTx/>
              <a:buNone/>
              <a:tabLst/>
              <a:defRPr sz="1500" b="1" i="0" baseline="0">
                <a:solidFill>
                  <a:schemeClr val="accent1"/>
                </a:solidFill>
              </a:defRPr>
            </a:lvl1pPr>
          </a:lstStyle>
          <a:p>
            <a:pPr marL="0" marR="0" lvl="0" indent="0" algn="l" defTabSz="342866"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7" name="Title 3"/>
          <p:cNvSpPr>
            <a:spLocks noGrp="1"/>
          </p:cNvSpPr>
          <p:nvPr>
            <p:ph type="title" hasCustomPrompt="1"/>
          </p:nvPr>
        </p:nvSpPr>
        <p:spPr>
          <a:xfrm>
            <a:off x="546100"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157056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EDBABDE-C791-47BE-B39A-70CC5A597576}" type="datetimeFigureOut">
              <a:rPr lang="es-MX" smtClean="0"/>
              <a:t>20/04/2016</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A521C8-D730-49A9-8156-0673B235DF8E}" type="slidenum">
              <a:rPr lang="es-MX" smtClean="0"/>
              <a:t>‹Nº›</a:t>
            </a:fld>
            <a:endParaRPr lang="es-MX" dirty="0"/>
          </a:p>
        </p:txBody>
      </p:sp>
    </p:spTree>
    <p:extLst>
      <p:ext uri="{BB962C8B-B14F-4D97-AF65-F5344CB8AC3E}">
        <p14:creationId xmlns:p14="http://schemas.microsoft.com/office/powerpoint/2010/main" val="21169722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8" name="Text Placeholder 12"/>
          <p:cNvSpPr>
            <a:spLocks noGrp="1"/>
          </p:cNvSpPr>
          <p:nvPr>
            <p:ph type="body" sz="quarter" idx="17" hasCustomPrompt="1"/>
          </p:nvPr>
        </p:nvSpPr>
        <p:spPr>
          <a:xfrm>
            <a:off x="547188"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8"/>
            <a:ext cx="3780956" cy="3766995"/>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7895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125"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6"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3" name="Text Placeholder 12"/>
          <p:cNvSpPr>
            <a:spLocks noGrp="1"/>
          </p:cNvSpPr>
          <p:nvPr>
            <p:ph type="body" sz="quarter" idx="19" hasCustomPrompt="1"/>
          </p:nvPr>
        </p:nvSpPr>
        <p:spPr>
          <a:xfrm>
            <a:off x="3351002"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125" b="1" i="0"/>
            </a:lvl1pPr>
          </a:lstStyle>
          <a:p>
            <a:pPr lvl="0"/>
            <a:r>
              <a:rPr lang="en-US"/>
              <a:t>Click to edit heading</a:t>
            </a:r>
          </a:p>
        </p:txBody>
      </p:sp>
      <p:sp>
        <p:nvSpPr>
          <p:cNvPr id="19" name="Text Placeholder 12"/>
          <p:cNvSpPr>
            <a:spLocks noGrp="1"/>
          </p:cNvSpPr>
          <p:nvPr>
            <p:ph type="body" sz="quarter" idx="21" hasCustomPrompt="1"/>
          </p:nvPr>
        </p:nvSpPr>
        <p:spPr>
          <a:xfrm>
            <a:off x="6123623" y="2247357"/>
            <a:ext cx="2474637" cy="3752727"/>
          </a:xfrm>
          <a:prstGeom prst="rect">
            <a:avLst/>
          </a:prstGeom>
        </p:spPr>
        <p:txBody>
          <a:bodyPr>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41026383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0"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2"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3185479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2"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4813734"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549276"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36755575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3"/>
            <a:ext cx="3786598" cy="4298259"/>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12626921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125"/>
            </a:lvl1pPr>
            <a:lvl2pPr>
              <a:lnSpc>
                <a:spcPct val="100000"/>
              </a:lnSpc>
              <a:buClr>
                <a:schemeClr val="accent1"/>
              </a:buClr>
              <a:defRPr sz="1125"/>
            </a:lvl2pPr>
            <a:lvl3pPr>
              <a:lnSpc>
                <a:spcPct val="100000"/>
              </a:lnSpc>
              <a:buClr>
                <a:schemeClr val="accent1"/>
              </a:buClr>
              <a:defRPr sz="1125"/>
            </a:lvl3pPr>
            <a:lvl4pPr>
              <a:lnSpc>
                <a:spcPct val="100000"/>
              </a:lnSpc>
              <a:buClr>
                <a:schemeClr val="accent1"/>
              </a:buClr>
              <a:defRPr sz="1125"/>
            </a:lvl4pPr>
            <a:lvl5pPr>
              <a:lnSpc>
                <a:spcPct val="100000"/>
              </a:lnSpc>
              <a:buClr>
                <a:schemeClr val="accent1"/>
              </a:buCl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13" name="Rectangle 12"/>
          <p:cNvSpPr/>
          <p:nvPr/>
        </p:nvSpPr>
        <p:spPr>
          <a:xfrm>
            <a:off x="4818430"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8000" tIns="70200" rIns="108000" bIns="108000" rtlCol="0" anchor="t" anchorCtr="0"/>
          <a:lstStyle/>
          <a:p>
            <a:pPr defTabSz="685733">
              <a:lnSpc>
                <a:spcPct val="110000"/>
              </a:lnSpc>
              <a:defRPr/>
            </a:pPr>
            <a:r>
              <a:rPr lang="en-US" sz="825" i="1" dirty="0">
                <a:solidFill>
                  <a:prstClr val="white"/>
                </a:solidFill>
              </a:rPr>
              <a:t>Caption or credit for a photo could be put in this space. You may adjust the height of this box to accommodate more or less text. Suggested number of lines of text is no less than two and no more than five.</a:t>
            </a:r>
          </a:p>
          <a:p>
            <a:pPr defTabSz="685733">
              <a:lnSpc>
                <a:spcPct val="110000"/>
              </a:lnSpc>
              <a:defRPr/>
            </a:pPr>
            <a:endParaRPr lang="en-US" sz="825" i="1" dirty="0">
              <a:solidFill>
                <a:prstClr val="white"/>
              </a:solidFill>
            </a:endParaRPr>
          </a:p>
          <a:p>
            <a:pPr defTabSz="685733">
              <a:lnSpc>
                <a:spcPct val="110000"/>
              </a:lnSpc>
              <a:defRPr/>
            </a:pPr>
            <a:endParaRPr lang="en-US" sz="825" i="1" dirty="0">
              <a:solidFill>
                <a:prstClr val="white"/>
              </a:solidFill>
            </a:endParaRPr>
          </a:p>
          <a:p>
            <a:pPr defTabSz="685733">
              <a:lnSpc>
                <a:spcPct val="110000"/>
              </a:lnSpc>
            </a:pPr>
            <a:endParaRPr lang="en-US" sz="825" i="1" dirty="0">
              <a:solidFill>
                <a:prstClr val="white"/>
              </a:solidFill>
            </a:endParaRPr>
          </a:p>
        </p:txBody>
      </p:sp>
    </p:spTree>
    <p:extLst>
      <p:ext uri="{BB962C8B-B14F-4D97-AF65-F5344CB8AC3E}">
        <p14:creationId xmlns:p14="http://schemas.microsoft.com/office/powerpoint/2010/main" val="27047264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5"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5" name="Picture Placeholder 4"/>
          <p:cNvSpPr>
            <a:spLocks noGrp="1"/>
          </p:cNvSpPr>
          <p:nvPr>
            <p:ph type="pic" sz="quarter" idx="20" hasCustomPrompt="1"/>
          </p:nvPr>
        </p:nvSpPr>
        <p:spPr>
          <a:xfrm>
            <a:off x="4809207" y="2436481"/>
            <a:ext cx="3787256" cy="3421440"/>
          </a:xfrm>
          <a:prstGeom prst="rect">
            <a:avLst/>
          </a:prstGeom>
        </p:spPr>
        <p:txBody>
          <a:bodyPr anchor="t" anchorCtr="0">
            <a:normAutofit/>
          </a:bodyPr>
          <a:lstStyle>
            <a:lvl1pPr marL="0" indent="0">
              <a:buNone/>
              <a:defRPr sz="1050">
                <a:solidFill>
                  <a:schemeClr val="bg2"/>
                </a:solidFill>
              </a:defRPr>
            </a:lvl1pPr>
          </a:lstStyle>
          <a:p>
            <a:r>
              <a:rPr lang="en-US" dirty="0"/>
              <a:t>Photo Here </a:t>
            </a:r>
          </a:p>
        </p:txBody>
      </p:sp>
    </p:spTree>
    <p:extLst>
      <p:ext uri="{BB962C8B-B14F-4D97-AF65-F5344CB8AC3E}">
        <p14:creationId xmlns:p14="http://schemas.microsoft.com/office/powerpoint/2010/main" val="10756356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7"/>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6053" y="3881402"/>
            <a:ext cx="3822700" cy="1971675"/>
          </a:xfrm>
          <a:prstGeom prst="rect">
            <a:avLst/>
          </a:prstGeom>
        </p:spPr>
        <p:txBody>
          <a:bodyPr>
            <a:noAutofit/>
          </a:bodyPr>
          <a:lstStyle>
            <a:lvl1pPr>
              <a:lnSpc>
                <a:spcPct val="100000"/>
              </a:lnSpc>
              <a:defRPr sz="1125"/>
            </a:lvl1pPr>
            <a:lvl2pPr>
              <a:lnSpc>
                <a:spcPct val="100000"/>
              </a:lnSpc>
              <a:defRPr sz="1125"/>
            </a:lvl2pPr>
            <a:lvl3pPr>
              <a:lnSpc>
                <a:spcPct val="100000"/>
              </a:lnSpc>
              <a:defRPr sz="1125"/>
            </a:lvl3pPr>
            <a:lvl4pPr>
              <a:lnSpc>
                <a:spcPct val="100000"/>
              </a:lnSpc>
              <a:defRPr sz="1125"/>
            </a:lvl4pPr>
            <a:lvl5pPr>
              <a:lnSpc>
                <a:spcPct val="10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2"/>
            <a:ext cx="3822700" cy="1971675"/>
          </a:xfrm>
          <a:prstGeom prst="rect">
            <a:avLst/>
          </a:prstGeom>
        </p:spPr>
        <p:txBody>
          <a:bodyPr lIns="91440">
            <a:noAutofit/>
          </a:bodyPr>
          <a:lstStyle>
            <a:lvl1pPr>
              <a:lnSpc>
                <a:spcPct val="100000"/>
              </a:lnSpc>
              <a:defRPr sz="1125" kern="1200"/>
            </a:lvl1pPr>
            <a:lvl2pPr>
              <a:lnSpc>
                <a:spcPct val="100000"/>
              </a:lnSpc>
              <a:defRPr sz="1125"/>
            </a:lvl2pPr>
            <a:lvl3pPr>
              <a:lnSpc>
                <a:spcPct val="100000"/>
              </a:lnSpc>
              <a:defRPr sz="1125" kern="1200"/>
            </a:lvl3pPr>
            <a:lvl4pPr>
              <a:lnSpc>
                <a:spcPct val="100000"/>
              </a:lnSpc>
              <a:defRPr sz="1125" kern="1200"/>
            </a:lvl4pPr>
            <a:lvl5pPr>
              <a:lnSpc>
                <a:spcPct val="100000"/>
              </a:lnSpc>
              <a:defRPr sz="112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40793964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1"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5"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7"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9" y="1995840"/>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7" y="4286565"/>
            <a:ext cx="3814641" cy="1566510"/>
          </a:xfrm>
          <a:prstGeom prst="rect">
            <a:avLst/>
          </a:prstGeom>
        </p:spPr>
        <p:txBody>
          <a:bodyPr>
            <a:noAutofit/>
          </a:bodyPr>
          <a:lstStyle>
            <a:lvl1pPr>
              <a:lnSpc>
                <a:spcPct val="100000"/>
              </a:lnSpc>
              <a:defRPr sz="975"/>
            </a:lvl1pPr>
            <a:lvl2pPr>
              <a:lnSpc>
                <a:spcPct val="100000"/>
              </a:lnSpc>
              <a:defRPr sz="975"/>
            </a:lvl2pPr>
            <a:lvl3pPr>
              <a:lnSpc>
                <a:spcPct val="100000"/>
              </a:lnSpc>
              <a:defRPr sz="975"/>
            </a:lvl3pPr>
            <a:lvl4pPr>
              <a:lnSpc>
                <a:spcPct val="100000"/>
              </a:lnSpc>
              <a:defRPr sz="975"/>
            </a:lvl4pPr>
            <a:lvl5pPr>
              <a:lnSpc>
                <a:spcPct val="100000"/>
              </a:lnSpc>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625" y="4286565"/>
            <a:ext cx="3822944" cy="1566510"/>
          </a:xfrm>
          <a:prstGeom prst="rect">
            <a:avLst/>
          </a:prstGeom>
        </p:spPr>
        <p:txBody>
          <a:bodyPr lIns="91440">
            <a:noAutofit/>
          </a:bodyPr>
          <a:lstStyle>
            <a:lvl1pPr>
              <a:lnSpc>
                <a:spcPct val="100000"/>
              </a:lnSpc>
              <a:defRPr sz="975" kern="1200"/>
            </a:lvl1pPr>
            <a:lvl2pPr>
              <a:lnSpc>
                <a:spcPct val="100000"/>
              </a:lnSpc>
              <a:defRPr sz="975"/>
            </a:lvl2pPr>
            <a:lvl3pPr>
              <a:lnSpc>
                <a:spcPct val="100000"/>
              </a:lnSpc>
              <a:defRPr sz="975" kern="1200"/>
            </a:lvl3pPr>
            <a:lvl4pPr>
              <a:lnSpc>
                <a:spcPct val="100000"/>
              </a:lnSpc>
              <a:defRPr sz="975" kern="1200"/>
            </a:lvl4pPr>
            <a:lvl5pPr>
              <a:lnSpc>
                <a:spcPct val="100000"/>
              </a:lnSpc>
              <a:defRPr sz="97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
        <p:nvSpPr>
          <p:cNvPr id="10" name="Text Placeholder 5"/>
          <p:cNvSpPr>
            <a:spLocks noGrp="1"/>
          </p:cNvSpPr>
          <p:nvPr>
            <p:ph type="body" sz="quarter" idx="16" hasCustomPrompt="1"/>
          </p:nvPr>
        </p:nvSpPr>
        <p:spPr>
          <a:xfrm>
            <a:off x="588125" y="1590592"/>
            <a:ext cx="3818102"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2"/>
            <a:ext cx="3831666"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2" name="Text Placeholder 5"/>
          <p:cNvSpPr>
            <a:spLocks noGrp="1"/>
          </p:cNvSpPr>
          <p:nvPr>
            <p:ph type="body" sz="quarter" idx="18" hasCustomPrompt="1"/>
          </p:nvPr>
        </p:nvSpPr>
        <p:spPr>
          <a:xfrm>
            <a:off x="588127" y="3878369"/>
            <a:ext cx="3818101" cy="346593"/>
          </a:xfrm>
          <a:prstGeom prst="rect">
            <a:avLst/>
          </a:prstGeom>
        </p:spPr>
        <p:txBody>
          <a:bodyPr>
            <a:normAutofit/>
          </a:bodyPr>
          <a:lstStyle>
            <a:lvl1pPr marL="0" indent="0">
              <a:buFontTx/>
              <a:buNone/>
              <a:defRPr sz="1125"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9"/>
            <a:ext cx="3831666" cy="346593"/>
          </a:xfrm>
          <a:prstGeom prst="rect">
            <a:avLst/>
          </a:prstGeom>
        </p:spPr>
        <p:txBody>
          <a:bodyPr>
            <a:normAutofit/>
          </a:bodyPr>
          <a:lstStyle>
            <a:lvl1pPr marL="0" indent="0">
              <a:buFontTx/>
              <a:buNone/>
              <a:defRPr sz="1125" b="1" i="0"/>
            </a:lvl1pPr>
          </a:lstStyle>
          <a:p>
            <a:pPr lvl="0"/>
            <a:r>
              <a:rPr lang="en-US"/>
              <a:t>Click to edit heading</a:t>
            </a:r>
          </a:p>
        </p:txBody>
      </p:sp>
    </p:spTree>
    <p:extLst>
      <p:ext uri="{BB962C8B-B14F-4D97-AF65-F5344CB8AC3E}">
        <p14:creationId xmlns:p14="http://schemas.microsoft.com/office/powerpoint/2010/main" val="7573295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9"/>
            <a:ext cx="8052162" cy="454143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‹Nº›</a:t>
            </a:fld>
            <a:endParaRPr lang="en-US" dirty="0"/>
          </a:p>
        </p:txBody>
      </p:sp>
    </p:spTree>
    <p:extLst>
      <p:ext uri="{BB962C8B-B14F-4D97-AF65-F5344CB8AC3E}">
        <p14:creationId xmlns:p14="http://schemas.microsoft.com/office/powerpoint/2010/main" val="303198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3" Type="http://schemas.openxmlformats.org/officeDocument/2006/relationships/slideLayout" Target="../slideLayouts/slideLayout159.xml"/><Relationship Id="rId21" Type="http://schemas.openxmlformats.org/officeDocument/2006/relationships/theme" Target="../theme/theme10.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image" Target="../media/image2.png"/><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3" Type="http://schemas.openxmlformats.org/officeDocument/2006/relationships/slideLayout" Target="../slideLayouts/slideLayout179.xml"/><Relationship Id="rId21" Type="http://schemas.openxmlformats.org/officeDocument/2006/relationships/theme" Target="../theme/theme11.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slideLayout" Target="../slideLayouts/slideLayout196.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23" Type="http://schemas.openxmlformats.org/officeDocument/2006/relationships/image" Target="../media/image2.png"/><Relationship Id="rId10" Type="http://schemas.openxmlformats.org/officeDocument/2006/relationships/slideLayout" Target="../slideLayouts/slideLayout186.xml"/><Relationship Id="rId19" Type="http://schemas.openxmlformats.org/officeDocument/2006/relationships/slideLayout" Target="../slideLayouts/slideLayout195.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 Id="rId22"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3" Type="http://schemas.openxmlformats.org/officeDocument/2006/relationships/slideLayout" Target="../slideLayouts/slideLayout199.xml"/><Relationship Id="rId21" Type="http://schemas.openxmlformats.org/officeDocument/2006/relationships/theme" Target="../theme/theme12.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slideLayout" Target="../slideLayouts/slideLayout216.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slideLayout" Target="../slideLayouts/slideLayout211.xml"/><Relationship Id="rId23" Type="http://schemas.openxmlformats.org/officeDocument/2006/relationships/image" Target="../media/image2.png"/><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13.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2.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theme" Target="../theme/theme4.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image" Target="../media/image2.pn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theme" Target="../theme/theme6.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image" Target="../media/image2.png"/><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21" Type="http://schemas.openxmlformats.org/officeDocument/2006/relationships/theme" Target="../theme/theme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image" Target="../media/image2.png"/><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3" Type="http://schemas.openxmlformats.org/officeDocument/2006/relationships/slideLayout" Target="../slideLayouts/slideLayout127.xml"/><Relationship Id="rId21" Type="http://schemas.openxmlformats.org/officeDocument/2006/relationships/theme" Target="../theme/theme8.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image" Target="../media/image2.png"/><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9.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EDBABDE-C791-47BE-B39A-70CC5A597576}" type="datetimeFigureOut">
              <a:rPr lang="es-MX" smtClean="0"/>
              <a:t>20/04/2016</a:t>
            </a:fld>
            <a:endParaRPr lang="es-MX" dirty="0"/>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A521C8-D730-49A9-8156-0673B235DF8E}" type="slidenum">
              <a:rPr lang="es-MX" smtClean="0"/>
              <a:t>‹Nº›</a:t>
            </a:fld>
            <a:endParaRPr lang="es-MX" dirty="0"/>
          </a:p>
        </p:txBody>
      </p:sp>
    </p:spTree>
    <p:extLst>
      <p:ext uri="{BB962C8B-B14F-4D97-AF65-F5344CB8AC3E}">
        <p14:creationId xmlns:p14="http://schemas.microsoft.com/office/powerpoint/2010/main" val="3768427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1" y="6414714"/>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sz="450" dirty="0" smtClean="0">
                <a:solidFill>
                  <a:srgbClr val="454545"/>
                </a:solidFill>
              </a:rPr>
              <a:t>© GS1 México 2015</a:t>
            </a:r>
          </a:p>
        </p:txBody>
      </p:sp>
      <p:sp>
        <p:nvSpPr>
          <p:cNvPr id="7" name="Slide Number Placeholder 9"/>
          <p:cNvSpPr>
            <a:spLocks noGrp="1"/>
          </p:cNvSpPr>
          <p:nvPr>
            <p:ph type="sldNum" sz="quarter" idx="4"/>
          </p:nvPr>
        </p:nvSpPr>
        <p:spPr>
          <a:xfrm>
            <a:off x="8356552" y="6350405"/>
            <a:ext cx="247535" cy="200260"/>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defTabSz="685733" fontAlgn="base">
              <a:spcAft>
                <a:spcPct val="0"/>
              </a:spcAft>
              <a:defRPr/>
            </a:pPr>
            <a:fld id="{4472AB7F-E8D0-4874-A9B8-335B68DC5F05}" type="slidenum">
              <a:rPr lang="en-US" smtClean="0"/>
              <a:pPr defTabSz="685733" fontAlgn="base">
                <a:spcAft>
                  <a:spcPct val="0"/>
                </a:spcAft>
                <a:defRPr/>
              </a:pPr>
              <a:t>‹Nº›</a:t>
            </a:fld>
            <a:endParaRPr lang="en-US" dirty="0"/>
          </a:p>
        </p:txBody>
      </p:sp>
      <p:pic>
        <p:nvPicPr>
          <p:cNvPr id="2" name="Imagen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6100" y="6219549"/>
            <a:ext cx="863601" cy="517329"/>
          </a:xfrm>
          <a:prstGeom prst="rect">
            <a:avLst/>
          </a:prstGeom>
        </p:spPr>
      </p:pic>
    </p:spTree>
    <p:extLst>
      <p:ext uri="{BB962C8B-B14F-4D97-AF65-F5344CB8AC3E}">
        <p14:creationId xmlns:p14="http://schemas.microsoft.com/office/powerpoint/2010/main" val="260595160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 id="2147483897" r:id="rId20"/>
  </p:sldLayoutIdLst>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1" y="6414714"/>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sz="450" dirty="0" smtClean="0">
                <a:solidFill>
                  <a:srgbClr val="454545"/>
                </a:solidFill>
              </a:rPr>
              <a:t>© GS1 México 2015</a:t>
            </a:r>
          </a:p>
        </p:txBody>
      </p:sp>
      <p:sp>
        <p:nvSpPr>
          <p:cNvPr id="7" name="Slide Number Placeholder 9"/>
          <p:cNvSpPr>
            <a:spLocks noGrp="1"/>
          </p:cNvSpPr>
          <p:nvPr>
            <p:ph type="sldNum" sz="quarter" idx="4"/>
          </p:nvPr>
        </p:nvSpPr>
        <p:spPr>
          <a:xfrm>
            <a:off x="8356552" y="6350405"/>
            <a:ext cx="247535" cy="200260"/>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defTabSz="685733" fontAlgn="base">
              <a:spcAft>
                <a:spcPct val="0"/>
              </a:spcAft>
              <a:defRPr/>
            </a:pPr>
            <a:fld id="{4472AB7F-E8D0-4874-A9B8-335B68DC5F05}" type="slidenum">
              <a:rPr lang="en-US" smtClean="0"/>
              <a:pPr defTabSz="685733" fontAlgn="base">
                <a:spcAft>
                  <a:spcPct val="0"/>
                </a:spcAft>
                <a:defRPr/>
              </a:pPr>
              <a:t>‹Nº›</a:t>
            </a:fld>
            <a:endParaRPr lang="en-US" dirty="0"/>
          </a:p>
        </p:txBody>
      </p:sp>
      <p:pic>
        <p:nvPicPr>
          <p:cNvPr id="2" name="Imagen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6100" y="6219549"/>
            <a:ext cx="863601" cy="517329"/>
          </a:xfrm>
          <a:prstGeom prst="rect">
            <a:avLst/>
          </a:prstGeom>
        </p:spPr>
      </p:pic>
    </p:spTree>
    <p:extLst>
      <p:ext uri="{BB962C8B-B14F-4D97-AF65-F5344CB8AC3E}">
        <p14:creationId xmlns:p14="http://schemas.microsoft.com/office/powerpoint/2010/main" val="187149578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Lst>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1" y="6414714"/>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sz="450" dirty="0" smtClean="0">
                <a:solidFill>
                  <a:srgbClr val="454545"/>
                </a:solidFill>
              </a:rPr>
              <a:t>© GS1 México 2015</a:t>
            </a:r>
          </a:p>
        </p:txBody>
      </p:sp>
      <p:sp>
        <p:nvSpPr>
          <p:cNvPr id="7" name="Slide Number Placeholder 9"/>
          <p:cNvSpPr>
            <a:spLocks noGrp="1"/>
          </p:cNvSpPr>
          <p:nvPr>
            <p:ph type="sldNum" sz="quarter" idx="4"/>
          </p:nvPr>
        </p:nvSpPr>
        <p:spPr>
          <a:xfrm>
            <a:off x="8356552" y="6350405"/>
            <a:ext cx="247535" cy="200260"/>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defTabSz="685733" fontAlgn="base">
              <a:spcAft>
                <a:spcPct val="0"/>
              </a:spcAft>
              <a:defRPr/>
            </a:pPr>
            <a:fld id="{4472AB7F-E8D0-4874-A9B8-335B68DC5F05}" type="slidenum">
              <a:rPr lang="en-US" smtClean="0"/>
              <a:pPr defTabSz="685733" fontAlgn="base">
                <a:spcAft>
                  <a:spcPct val="0"/>
                </a:spcAft>
                <a:defRPr/>
              </a:pPr>
              <a:t>‹Nº›</a:t>
            </a:fld>
            <a:endParaRPr lang="en-US" dirty="0"/>
          </a:p>
        </p:txBody>
      </p:sp>
      <p:pic>
        <p:nvPicPr>
          <p:cNvPr id="2" name="Imagen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6100" y="6219549"/>
            <a:ext cx="863601" cy="517329"/>
          </a:xfrm>
          <a:prstGeom prst="rect">
            <a:avLst/>
          </a:prstGeom>
        </p:spPr>
      </p:pic>
    </p:spTree>
    <p:extLst>
      <p:ext uri="{BB962C8B-B14F-4D97-AF65-F5344CB8AC3E}">
        <p14:creationId xmlns:p14="http://schemas.microsoft.com/office/powerpoint/2010/main" val="3280020951"/>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 id="2147483938" r:id="rId19"/>
    <p:sldLayoutId id="2147483939" r:id="rId20"/>
  </p:sldLayoutIdLst>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BABDE-C791-47BE-B39A-70CC5A597576}" type="datetimeFigureOut">
              <a:rPr lang="es-MX" smtClean="0"/>
              <a:t>20/04/2016</a:t>
            </a:fld>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521C8-D730-49A9-8156-0673B235DF8E}" type="slidenum">
              <a:rPr lang="es-MX" smtClean="0"/>
              <a:t>‹Nº›</a:t>
            </a:fld>
            <a:endParaRPr lang="es-MX" dirty="0"/>
          </a:p>
        </p:txBody>
      </p:sp>
    </p:spTree>
    <p:extLst>
      <p:ext uri="{BB962C8B-B14F-4D97-AF65-F5344CB8AC3E}">
        <p14:creationId xmlns:p14="http://schemas.microsoft.com/office/powerpoint/2010/main" val="2171095204"/>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1" y="6414714"/>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sz="450" dirty="0" smtClean="0">
                <a:solidFill>
                  <a:srgbClr val="454545"/>
                </a:solidFill>
              </a:rPr>
              <a:t>© GS1 México 2015</a:t>
            </a:r>
          </a:p>
        </p:txBody>
      </p:sp>
      <p:sp>
        <p:nvSpPr>
          <p:cNvPr id="7" name="Slide Number Placeholder 9"/>
          <p:cNvSpPr>
            <a:spLocks noGrp="1"/>
          </p:cNvSpPr>
          <p:nvPr>
            <p:ph type="sldNum" sz="quarter" idx="4"/>
          </p:nvPr>
        </p:nvSpPr>
        <p:spPr>
          <a:xfrm>
            <a:off x="8356552" y="6350405"/>
            <a:ext cx="247535" cy="200260"/>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defTabSz="685733" fontAlgn="base">
              <a:spcAft>
                <a:spcPct val="0"/>
              </a:spcAft>
              <a:defRPr/>
            </a:pPr>
            <a:fld id="{4472AB7F-E8D0-4874-A9B8-335B68DC5F05}" type="slidenum">
              <a:rPr lang="en-US" smtClean="0"/>
              <a:pPr defTabSz="685733" fontAlgn="base">
                <a:spcAft>
                  <a:spcPct val="0"/>
                </a:spcAft>
                <a:defRPr/>
              </a:pPr>
              <a:t>‹Nº›</a:t>
            </a:fld>
            <a:endParaRPr lang="en-US" dirty="0"/>
          </a:p>
        </p:txBody>
      </p:sp>
      <p:pic>
        <p:nvPicPr>
          <p:cNvPr id="2" name="Imagen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6100" y="6219549"/>
            <a:ext cx="863601" cy="517329"/>
          </a:xfrm>
          <a:prstGeom prst="rect">
            <a:avLst/>
          </a:prstGeom>
        </p:spPr>
      </p:pic>
    </p:spTree>
    <p:extLst>
      <p:ext uri="{BB962C8B-B14F-4D97-AF65-F5344CB8AC3E}">
        <p14:creationId xmlns:p14="http://schemas.microsoft.com/office/powerpoint/2010/main" val="2231209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1" y="6414714"/>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sz="450" dirty="0" smtClean="0">
                <a:solidFill>
                  <a:srgbClr val="454545"/>
                </a:solidFill>
              </a:rPr>
              <a:t>© GS1 México 2015</a:t>
            </a:r>
          </a:p>
        </p:txBody>
      </p:sp>
      <p:sp>
        <p:nvSpPr>
          <p:cNvPr id="7" name="Slide Number Placeholder 9"/>
          <p:cNvSpPr>
            <a:spLocks noGrp="1"/>
          </p:cNvSpPr>
          <p:nvPr>
            <p:ph type="sldNum" sz="quarter" idx="4"/>
          </p:nvPr>
        </p:nvSpPr>
        <p:spPr>
          <a:xfrm>
            <a:off x="8356552" y="6350405"/>
            <a:ext cx="247535" cy="200260"/>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defTabSz="685733" fontAlgn="base">
              <a:spcAft>
                <a:spcPct val="0"/>
              </a:spcAft>
              <a:defRPr/>
            </a:pPr>
            <a:fld id="{4472AB7F-E8D0-4874-A9B8-335B68DC5F05}" type="slidenum">
              <a:rPr lang="en-US" smtClean="0"/>
              <a:pPr defTabSz="685733" fontAlgn="base">
                <a:spcAft>
                  <a:spcPct val="0"/>
                </a:spcAft>
                <a:defRPr/>
              </a:pPr>
              <a:t>‹Nº›</a:t>
            </a:fld>
            <a:endParaRPr lang="en-US" dirty="0"/>
          </a:p>
        </p:txBody>
      </p:sp>
      <p:pic>
        <p:nvPicPr>
          <p:cNvPr id="2" name="Imagen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6100" y="6219549"/>
            <a:ext cx="863601" cy="517329"/>
          </a:xfrm>
          <a:prstGeom prst="rect">
            <a:avLst/>
          </a:prstGeom>
        </p:spPr>
      </p:pic>
    </p:spTree>
    <p:extLst>
      <p:ext uri="{BB962C8B-B14F-4D97-AF65-F5344CB8AC3E}">
        <p14:creationId xmlns:p14="http://schemas.microsoft.com/office/powerpoint/2010/main" val="318786212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Lst>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1" y="6414714"/>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sz="450" dirty="0" smtClean="0">
                <a:solidFill>
                  <a:srgbClr val="454545"/>
                </a:solidFill>
              </a:rPr>
              <a:t>© GS1 México 2015</a:t>
            </a:r>
          </a:p>
        </p:txBody>
      </p:sp>
      <p:sp>
        <p:nvSpPr>
          <p:cNvPr id="7" name="Slide Number Placeholder 9"/>
          <p:cNvSpPr>
            <a:spLocks noGrp="1"/>
          </p:cNvSpPr>
          <p:nvPr>
            <p:ph type="sldNum" sz="quarter" idx="4"/>
          </p:nvPr>
        </p:nvSpPr>
        <p:spPr>
          <a:xfrm>
            <a:off x="8356552" y="6350405"/>
            <a:ext cx="247535" cy="200260"/>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defTabSz="685733" fontAlgn="base">
              <a:spcAft>
                <a:spcPct val="0"/>
              </a:spcAft>
              <a:defRPr/>
            </a:pPr>
            <a:fld id="{4472AB7F-E8D0-4874-A9B8-335B68DC5F05}" type="slidenum">
              <a:rPr lang="en-US" smtClean="0"/>
              <a:pPr defTabSz="685733" fontAlgn="base">
                <a:spcAft>
                  <a:spcPct val="0"/>
                </a:spcAft>
                <a:defRPr/>
              </a:pPr>
              <a:t>‹Nº›</a:t>
            </a:fld>
            <a:endParaRPr lang="en-US" dirty="0"/>
          </a:p>
        </p:txBody>
      </p:sp>
      <p:pic>
        <p:nvPicPr>
          <p:cNvPr id="2" name="Imagen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6100" y="6219549"/>
            <a:ext cx="863601" cy="517329"/>
          </a:xfrm>
          <a:prstGeom prst="rect">
            <a:avLst/>
          </a:prstGeom>
        </p:spPr>
      </p:pic>
    </p:spTree>
    <p:extLst>
      <p:ext uri="{BB962C8B-B14F-4D97-AF65-F5344CB8AC3E}">
        <p14:creationId xmlns:p14="http://schemas.microsoft.com/office/powerpoint/2010/main" val="195968608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Lst>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EDBABDE-C791-47BE-B39A-70CC5A597576}" type="datetimeFigureOut">
              <a:rPr lang="es-MX" smtClean="0"/>
              <a:t>20/04/2016</a:t>
            </a:fld>
            <a:endParaRPr lang="es-MX" dirty="0"/>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A521C8-D730-49A9-8156-0673B235DF8E}" type="slidenum">
              <a:rPr lang="es-MX" smtClean="0"/>
              <a:t>‹Nº›</a:t>
            </a:fld>
            <a:endParaRPr lang="es-MX" dirty="0"/>
          </a:p>
        </p:txBody>
      </p:sp>
    </p:spTree>
    <p:extLst>
      <p:ext uri="{BB962C8B-B14F-4D97-AF65-F5344CB8AC3E}">
        <p14:creationId xmlns:p14="http://schemas.microsoft.com/office/powerpoint/2010/main" val="148211049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1" y="6414714"/>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sz="450" dirty="0" smtClean="0">
                <a:solidFill>
                  <a:srgbClr val="454545"/>
                </a:solidFill>
              </a:rPr>
              <a:t>© GS1 México 2015</a:t>
            </a:r>
          </a:p>
        </p:txBody>
      </p:sp>
      <p:sp>
        <p:nvSpPr>
          <p:cNvPr id="7" name="Slide Number Placeholder 9"/>
          <p:cNvSpPr>
            <a:spLocks noGrp="1"/>
          </p:cNvSpPr>
          <p:nvPr>
            <p:ph type="sldNum" sz="quarter" idx="4"/>
          </p:nvPr>
        </p:nvSpPr>
        <p:spPr>
          <a:xfrm>
            <a:off x="8356552" y="6350405"/>
            <a:ext cx="247535" cy="200260"/>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defTabSz="685733" fontAlgn="base">
              <a:spcAft>
                <a:spcPct val="0"/>
              </a:spcAft>
              <a:defRPr/>
            </a:pPr>
            <a:fld id="{4472AB7F-E8D0-4874-A9B8-335B68DC5F05}" type="slidenum">
              <a:rPr lang="en-US" smtClean="0"/>
              <a:pPr defTabSz="685733" fontAlgn="base">
                <a:spcAft>
                  <a:spcPct val="0"/>
                </a:spcAft>
                <a:defRPr/>
              </a:pPr>
              <a:t>‹Nº›</a:t>
            </a:fld>
            <a:endParaRPr lang="en-US" dirty="0"/>
          </a:p>
        </p:txBody>
      </p:sp>
      <p:pic>
        <p:nvPicPr>
          <p:cNvPr id="2" name="Imagen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6100" y="6219549"/>
            <a:ext cx="863601" cy="517329"/>
          </a:xfrm>
          <a:prstGeom prst="rect">
            <a:avLst/>
          </a:prstGeom>
        </p:spPr>
      </p:pic>
    </p:spTree>
    <p:extLst>
      <p:ext uri="{BB962C8B-B14F-4D97-AF65-F5344CB8AC3E}">
        <p14:creationId xmlns:p14="http://schemas.microsoft.com/office/powerpoint/2010/main" val="118354649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Lst>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1" y="6414714"/>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sz="450" dirty="0" smtClean="0">
                <a:solidFill>
                  <a:srgbClr val="454545"/>
                </a:solidFill>
              </a:rPr>
              <a:t>© GS1 México 2015</a:t>
            </a:r>
          </a:p>
        </p:txBody>
      </p:sp>
      <p:sp>
        <p:nvSpPr>
          <p:cNvPr id="7" name="Slide Number Placeholder 9"/>
          <p:cNvSpPr>
            <a:spLocks noGrp="1"/>
          </p:cNvSpPr>
          <p:nvPr>
            <p:ph type="sldNum" sz="quarter" idx="4"/>
          </p:nvPr>
        </p:nvSpPr>
        <p:spPr>
          <a:xfrm>
            <a:off x="8356552" y="6350405"/>
            <a:ext cx="247535" cy="200260"/>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defTabSz="685733" fontAlgn="base">
              <a:spcAft>
                <a:spcPct val="0"/>
              </a:spcAft>
              <a:defRPr/>
            </a:pPr>
            <a:fld id="{4472AB7F-E8D0-4874-A9B8-335B68DC5F05}" type="slidenum">
              <a:rPr lang="en-US" smtClean="0"/>
              <a:pPr defTabSz="685733" fontAlgn="base">
                <a:spcAft>
                  <a:spcPct val="0"/>
                </a:spcAft>
                <a:defRPr/>
              </a:pPr>
              <a:t>‹Nº›</a:t>
            </a:fld>
            <a:endParaRPr lang="en-US" dirty="0"/>
          </a:p>
        </p:txBody>
      </p:sp>
      <p:pic>
        <p:nvPicPr>
          <p:cNvPr id="2" name="Imagen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6100" y="6219549"/>
            <a:ext cx="863601" cy="517329"/>
          </a:xfrm>
          <a:prstGeom prst="rect">
            <a:avLst/>
          </a:prstGeom>
        </p:spPr>
      </p:pic>
    </p:spTree>
    <p:extLst>
      <p:ext uri="{BB962C8B-B14F-4D97-AF65-F5344CB8AC3E}">
        <p14:creationId xmlns:p14="http://schemas.microsoft.com/office/powerpoint/2010/main" val="142936762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Lst>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100"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1" y="6414714"/>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sz="450" dirty="0" smtClean="0">
                <a:solidFill>
                  <a:srgbClr val="454545"/>
                </a:solidFill>
              </a:rPr>
              <a:t>© GS1 México 2015</a:t>
            </a:r>
          </a:p>
        </p:txBody>
      </p:sp>
      <p:sp>
        <p:nvSpPr>
          <p:cNvPr id="7" name="Slide Number Placeholder 9"/>
          <p:cNvSpPr>
            <a:spLocks noGrp="1"/>
          </p:cNvSpPr>
          <p:nvPr>
            <p:ph type="sldNum" sz="quarter" idx="4"/>
          </p:nvPr>
        </p:nvSpPr>
        <p:spPr>
          <a:xfrm>
            <a:off x="8356552" y="6350405"/>
            <a:ext cx="247535" cy="200260"/>
          </a:xfrm>
          <a:prstGeom prst="rect">
            <a:avLst/>
          </a:prstGeom>
        </p:spPr>
        <p:txBody>
          <a:bodyPr vert="horz" wrap="square" lIns="0" tIns="0" rIns="0" bIns="0" numCol="1" anchor="ctr" anchorCtr="0" compatLnSpc="1">
            <a:prstTxWarp prst="textNoShape">
              <a:avLst/>
            </a:prstTxWarp>
          </a:bodyPr>
          <a:lstStyle>
            <a:lvl1pPr algn="r">
              <a:defRPr sz="600" smtClean="0">
                <a:solidFill>
                  <a:srgbClr val="454545"/>
                </a:solidFill>
                <a:latin typeface="Verdana"/>
                <a:cs typeface="Verdana"/>
              </a:defRPr>
            </a:lvl1pPr>
          </a:lstStyle>
          <a:p>
            <a:pPr defTabSz="685733" fontAlgn="base">
              <a:spcAft>
                <a:spcPct val="0"/>
              </a:spcAft>
              <a:defRPr/>
            </a:pPr>
            <a:fld id="{4472AB7F-E8D0-4874-A9B8-335B68DC5F05}" type="slidenum">
              <a:rPr lang="en-US" smtClean="0"/>
              <a:pPr defTabSz="685733" fontAlgn="base">
                <a:spcAft>
                  <a:spcPct val="0"/>
                </a:spcAft>
                <a:defRPr/>
              </a:pPr>
              <a:t>‹Nº›</a:t>
            </a:fld>
            <a:endParaRPr lang="en-US" dirty="0"/>
          </a:p>
        </p:txBody>
      </p:sp>
      <p:pic>
        <p:nvPicPr>
          <p:cNvPr id="2" name="Imagen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6100" y="6219549"/>
            <a:ext cx="863601" cy="517329"/>
          </a:xfrm>
          <a:prstGeom prst="rect">
            <a:avLst/>
          </a:prstGeom>
        </p:spPr>
      </p:pic>
    </p:spTree>
    <p:extLst>
      <p:ext uri="{BB962C8B-B14F-4D97-AF65-F5344CB8AC3E}">
        <p14:creationId xmlns:p14="http://schemas.microsoft.com/office/powerpoint/2010/main" val="232943024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Lst>
  <p:timing>
    <p:tnLst>
      <p:par>
        <p:cTn id="1" dur="indefinite" restart="never" nodeType="tmRoot"/>
      </p:par>
    </p:tnLst>
  </p:timing>
  <p:hf hdr="0" ftr="0" dt="0"/>
  <p:txStyles>
    <p:titleStyle>
      <a:lvl1pPr algn="l" defTabSz="342866"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866"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866"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6pPr>
      <a:lvl7pPr marL="685733"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7pPr>
      <a:lvl8pPr marL="1028600"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8pPr>
      <a:lvl9pPr marL="1371467" algn="l" defTabSz="342866" rtl="0" eaLnBrk="1" fontAlgn="base" hangingPunct="1">
        <a:spcBef>
          <a:spcPct val="0"/>
        </a:spcBef>
        <a:spcAft>
          <a:spcPct val="0"/>
        </a:spcAft>
        <a:defRPr sz="1950">
          <a:solidFill>
            <a:srgbClr val="002C6C"/>
          </a:solidFill>
          <a:latin typeface="Arial" charset="0"/>
          <a:ea typeface="ＭＳ Ｐゴシック" charset="0"/>
          <a:cs typeface="ＭＳ Ｐゴシック" charset="0"/>
        </a:defRPr>
      </a:lvl9pPr>
    </p:titleStyle>
    <p:bodyStyle>
      <a:lvl1pPr marL="270000" marR="0" indent="-214313" algn="l" defTabSz="342866"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500" marR="0" indent="-214313" algn="l" defTabSz="342866"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8300" indent="-214313" algn="l" defTabSz="342866"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8400" indent="-171434" algn="l" defTabSz="342866"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50400" indent="-171434" algn="l" defTabSz="342866"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5766"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32"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9"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6"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6" rtl="0" eaLnBrk="1" latinLnBrk="0" hangingPunct="1">
        <a:defRPr sz="1350" kern="1200">
          <a:solidFill>
            <a:schemeClr val="tx1"/>
          </a:solidFill>
          <a:latin typeface="+mn-lt"/>
          <a:ea typeface="+mn-ea"/>
          <a:cs typeface="+mn-cs"/>
        </a:defRPr>
      </a:lvl1pPr>
      <a:lvl2pPr marL="342866" algn="l" defTabSz="342866" rtl="0" eaLnBrk="1" latinLnBrk="0" hangingPunct="1">
        <a:defRPr sz="1350" kern="1200">
          <a:solidFill>
            <a:schemeClr val="tx1"/>
          </a:solidFill>
          <a:latin typeface="+mn-lt"/>
          <a:ea typeface="+mn-ea"/>
          <a:cs typeface="+mn-cs"/>
        </a:defRPr>
      </a:lvl2pPr>
      <a:lvl3pPr marL="685733" algn="l" defTabSz="342866" rtl="0" eaLnBrk="1" latinLnBrk="0" hangingPunct="1">
        <a:defRPr sz="1350" kern="1200">
          <a:solidFill>
            <a:schemeClr val="tx1"/>
          </a:solidFill>
          <a:latin typeface="+mn-lt"/>
          <a:ea typeface="+mn-ea"/>
          <a:cs typeface="+mn-cs"/>
        </a:defRPr>
      </a:lvl3pPr>
      <a:lvl4pPr marL="1028600" algn="l" defTabSz="342866" rtl="0" eaLnBrk="1" latinLnBrk="0" hangingPunct="1">
        <a:defRPr sz="1350" kern="1200">
          <a:solidFill>
            <a:schemeClr val="tx1"/>
          </a:solidFill>
          <a:latin typeface="+mn-lt"/>
          <a:ea typeface="+mn-ea"/>
          <a:cs typeface="+mn-cs"/>
        </a:defRPr>
      </a:lvl4pPr>
      <a:lvl5pPr marL="1371467" algn="l" defTabSz="342866" rtl="0" eaLnBrk="1" latinLnBrk="0" hangingPunct="1">
        <a:defRPr sz="1350" kern="1200">
          <a:solidFill>
            <a:schemeClr val="tx1"/>
          </a:solidFill>
          <a:latin typeface="+mn-lt"/>
          <a:ea typeface="+mn-ea"/>
          <a:cs typeface="+mn-cs"/>
        </a:defRPr>
      </a:lvl5pPr>
      <a:lvl6pPr marL="1714333" algn="l" defTabSz="342866" rtl="0" eaLnBrk="1" latinLnBrk="0" hangingPunct="1">
        <a:defRPr sz="1350" kern="1200">
          <a:solidFill>
            <a:schemeClr val="tx1"/>
          </a:solidFill>
          <a:latin typeface="+mn-lt"/>
          <a:ea typeface="+mn-ea"/>
          <a:cs typeface="+mn-cs"/>
        </a:defRPr>
      </a:lvl6pPr>
      <a:lvl7pPr marL="2057199" algn="l" defTabSz="342866" rtl="0" eaLnBrk="1" latinLnBrk="0" hangingPunct="1">
        <a:defRPr sz="1350" kern="1200">
          <a:solidFill>
            <a:schemeClr val="tx1"/>
          </a:solidFill>
          <a:latin typeface="+mn-lt"/>
          <a:ea typeface="+mn-ea"/>
          <a:cs typeface="+mn-cs"/>
        </a:defRPr>
      </a:lvl7pPr>
      <a:lvl8pPr marL="2400065" algn="l" defTabSz="342866" rtl="0" eaLnBrk="1" latinLnBrk="0" hangingPunct="1">
        <a:defRPr sz="1350" kern="1200">
          <a:solidFill>
            <a:schemeClr val="tx1"/>
          </a:solidFill>
          <a:latin typeface="+mn-lt"/>
          <a:ea typeface="+mn-ea"/>
          <a:cs typeface="+mn-cs"/>
        </a:defRPr>
      </a:lvl8pPr>
      <a:lvl9pPr marL="2742932" algn="l" defTabSz="342866"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EDBABDE-C791-47BE-B39A-70CC5A597576}" type="datetimeFigureOut">
              <a:rPr lang="es-MX" smtClean="0"/>
              <a:t>20/04/2016</a:t>
            </a:fld>
            <a:endParaRPr lang="es-MX" dirty="0"/>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A521C8-D730-49A9-8156-0673B235DF8E}" type="slidenum">
              <a:rPr lang="es-MX" smtClean="0"/>
              <a:t>‹Nº›</a:t>
            </a:fld>
            <a:endParaRPr lang="es-MX" dirty="0"/>
          </a:p>
        </p:txBody>
      </p:sp>
    </p:spTree>
    <p:extLst>
      <p:ext uri="{BB962C8B-B14F-4D97-AF65-F5344CB8AC3E}">
        <p14:creationId xmlns:p14="http://schemas.microsoft.com/office/powerpoint/2010/main" val="408685104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2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Layout" Target="../diagrams/layout3.xml"/><Relationship Id="rId7" Type="http://schemas.openxmlformats.org/officeDocument/2006/relationships/image" Target="../media/image4.png"/><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18.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1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512" y="186258"/>
            <a:ext cx="2624555" cy="900762"/>
          </a:xfrm>
          <a:prstGeom prst="rect">
            <a:avLst/>
          </a:prstGeom>
        </p:spPr>
      </p:pic>
      <p:sp>
        <p:nvSpPr>
          <p:cNvPr id="6" name="Título 1"/>
          <p:cNvSpPr txBox="1">
            <a:spLocks/>
          </p:cNvSpPr>
          <p:nvPr/>
        </p:nvSpPr>
        <p:spPr>
          <a:xfrm>
            <a:off x="683222" y="2191738"/>
            <a:ext cx="7938264" cy="109707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200" b="1" dirty="0">
                <a:solidFill>
                  <a:srgbClr val="C00000"/>
                </a:solidFill>
              </a:rPr>
              <a:t>N</a:t>
            </a:r>
            <a:r>
              <a:rPr lang="es-ES" sz="4200" b="1" dirty="0" smtClean="0">
                <a:solidFill>
                  <a:srgbClr val="C00000"/>
                </a:solidFill>
              </a:rPr>
              <a:t>ormas </a:t>
            </a:r>
            <a:r>
              <a:rPr lang="es-ES" sz="4200" b="1" dirty="0">
                <a:solidFill>
                  <a:srgbClr val="C00000"/>
                </a:solidFill>
              </a:rPr>
              <a:t>de seguridad y emisiones </a:t>
            </a:r>
            <a:r>
              <a:rPr lang="es-ES" sz="4200" b="1" dirty="0" smtClean="0">
                <a:solidFill>
                  <a:srgbClr val="C00000"/>
                </a:solidFill>
              </a:rPr>
              <a:t>en automóviles</a:t>
            </a:r>
            <a:endParaRPr lang="es-ES" sz="4200" b="1" dirty="0">
              <a:solidFill>
                <a:srgbClr val="C00000"/>
              </a:solidFill>
            </a:endParaRPr>
          </a:p>
        </p:txBody>
      </p:sp>
      <p:sp>
        <p:nvSpPr>
          <p:cNvPr id="8" name="Subtítulo 2"/>
          <p:cNvSpPr txBox="1">
            <a:spLocks/>
          </p:cNvSpPr>
          <p:nvPr/>
        </p:nvSpPr>
        <p:spPr>
          <a:xfrm>
            <a:off x="7601638" y="5294293"/>
            <a:ext cx="1542362" cy="338504"/>
          </a:xfrm>
          <a:prstGeom prst="rect">
            <a:avLst/>
          </a:prstGeom>
          <a:solidFill>
            <a:schemeClr val="bg1">
              <a:lumMod val="85000"/>
            </a:schemeClr>
          </a:solidFill>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225"/>
              </a:spcBef>
            </a:pPr>
            <a:r>
              <a:rPr lang="es-ES" sz="1200" b="1" dirty="0" smtClean="0">
                <a:solidFill>
                  <a:prstClr val="black"/>
                </a:solidFill>
              </a:rPr>
              <a:t>Abril, </a:t>
            </a:r>
            <a:r>
              <a:rPr lang="es-ES" sz="1200" b="1" dirty="0">
                <a:solidFill>
                  <a:prstClr val="black"/>
                </a:solidFill>
              </a:rPr>
              <a:t>2016</a:t>
            </a:r>
          </a:p>
        </p:txBody>
      </p:sp>
      <p:sp>
        <p:nvSpPr>
          <p:cNvPr id="5" name="CuadroTexto 4"/>
          <p:cNvSpPr txBox="1"/>
          <p:nvPr/>
        </p:nvSpPr>
        <p:spPr>
          <a:xfrm>
            <a:off x="2041356" y="3462291"/>
            <a:ext cx="5221995" cy="1754326"/>
          </a:xfrm>
          <a:prstGeom prst="rect">
            <a:avLst/>
          </a:prstGeom>
          <a:noFill/>
        </p:spPr>
        <p:txBody>
          <a:bodyPr wrap="square" rtlCol="0">
            <a:spAutoFit/>
          </a:bodyPr>
          <a:lstStyle/>
          <a:p>
            <a:pPr algn="ctr" defTabSz="685800"/>
            <a:endParaRPr lang="es-MX" b="1" dirty="0">
              <a:solidFill>
                <a:prstClr val="black">
                  <a:lumMod val="75000"/>
                  <a:lumOff val="25000"/>
                </a:prstClr>
              </a:solidFill>
            </a:endParaRPr>
          </a:p>
          <a:p>
            <a:pPr algn="ctr" defTabSz="685800"/>
            <a:r>
              <a:rPr lang="es-MX" b="1" dirty="0">
                <a:solidFill>
                  <a:prstClr val="black">
                    <a:lumMod val="75000"/>
                    <a:lumOff val="25000"/>
                  </a:prstClr>
                </a:solidFill>
              </a:rPr>
              <a:t>Dirección General de Normas </a:t>
            </a:r>
          </a:p>
          <a:p>
            <a:pPr algn="ctr" defTabSz="685800"/>
            <a:r>
              <a:rPr lang="es-MX" b="1" dirty="0">
                <a:solidFill>
                  <a:prstClr val="black">
                    <a:lumMod val="75000"/>
                    <a:lumOff val="25000"/>
                  </a:prstClr>
                </a:solidFill>
              </a:rPr>
              <a:t>Subsecretaria de Competitividad y Normatividad </a:t>
            </a:r>
          </a:p>
          <a:p>
            <a:pPr algn="ctr" defTabSz="685800"/>
            <a:endParaRPr lang="es-MX" b="1" dirty="0">
              <a:solidFill>
                <a:prstClr val="black">
                  <a:lumMod val="75000"/>
                  <a:lumOff val="25000"/>
                </a:prstClr>
              </a:solidFill>
            </a:endParaRPr>
          </a:p>
          <a:p>
            <a:pPr algn="ctr" defTabSz="685800"/>
            <a:endParaRPr lang="es-MX" b="1" dirty="0">
              <a:solidFill>
                <a:prstClr val="black">
                  <a:lumMod val="75000"/>
                  <a:lumOff val="25000"/>
                </a:prstClr>
              </a:solidFill>
            </a:endParaRPr>
          </a:p>
          <a:p>
            <a:pPr algn="ctr" defTabSz="685800"/>
            <a:endParaRPr lang="es-MX" b="1" dirty="0">
              <a:solidFill>
                <a:prstClr val="black">
                  <a:lumMod val="75000"/>
                  <a:lumOff val="25000"/>
                </a:prstClr>
              </a:solidFill>
            </a:endParaRPr>
          </a:p>
        </p:txBody>
      </p:sp>
    </p:spTree>
    <p:extLst>
      <p:ext uri="{BB962C8B-B14F-4D97-AF65-F5344CB8AC3E}">
        <p14:creationId xmlns:p14="http://schemas.microsoft.com/office/powerpoint/2010/main" val="78965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92461" y="864348"/>
            <a:ext cx="4208318" cy="369332"/>
          </a:xfrm>
          <a:prstGeom prst="rect">
            <a:avLst/>
          </a:prstGeom>
          <a:solidFill>
            <a:schemeClr val="bg2">
              <a:lumMod val="50000"/>
            </a:schemeClr>
          </a:solidFill>
        </p:spPr>
        <p:txBody>
          <a:bodyPr wrap="square" rtlCol="0">
            <a:spAutoFit/>
          </a:bodyPr>
          <a:lstStyle/>
          <a:p>
            <a:pPr lvl="0"/>
            <a:r>
              <a:rPr lang="es-ES" b="1" dirty="0" smtClean="0">
                <a:solidFill>
                  <a:schemeClr val="bg1"/>
                </a:solidFill>
                <a:latin typeface="Arial Narrow" panose="020B0606020202030204" pitchFamily="34" charset="0"/>
              </a:rPr>
              <a:t>Transporte federal</a:t>
            </a:r>
            <a:endParaRPr lang="es-ES" b="1" dirty="0">
              <a:solidFill>
                <a:schemeClr val="bg1"/>
              </a:solidFill>
              <a:latin typeface="Arial Narrow" panose="020B0606020202030204" pitchFamily="34" charset="0"/>
            </a:endParaRPr>
          </a:p>
        </p:txBody>
      </p:sp>
      <p:sp>
        <p:nvSpPr>
          <p:cNvPr id="21" name="Rectángulo 20"/>
          <p:cNvSpPr/>
          <p:nvPr/>
        </p:nvSpPr>
        <p:spPr>
          <a:xfrm>
            <a:off x="717444" y="4427088"/>
            <a:ext cx="4307750" cy="161888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just"/>
            <a:r>
              <a:rPr lang="es-ES" dirty="0" smtClean="0">
                <a:solidFill>
                  <a:schemeClr val="tx1"/>
                </a:solidFill>
              </a:rPr>
              <a:t>La normatividad en materia de transporte federal es extensa, sin embargo, la NOM-068-SCT2 es una que norma que por su </a:t>
            </a:r>
            <a:r>
              <a:rPr lang="es-ES" dirty="0">
                <a:solidFill>
                  <a:schemeClr val="tx1"/>
                </a:solidFill>
              </a:rPr>
              <a:t>importancia </a:t>
            </a:r>
            <a:r>
              <a:rPr lang="es-ES" dirty="0" smtClean="0">
                <a:solidFill>
                  <a:schemeClr val="tx1"/>
                </a:solidFill>
              </a:rPr>
              <a:t>para la seguridad en carreteras federales se modificó recientemente.</a:t>
            </a:r>
            <a:endParaRPr lang="es-ES" dirty="0">
              <a:solidFill>
                <a:schemeClr val="tx1"/>
              </a:solidFill>
            </a:endParaRPr>
          </a:p>
          <a:p>
            <a:pPr algn="just"/>
            <a:endParaRPr lang="es-ES" sz="2000" dirty="0">
              <a:solidFill>
                <a:schemeClr val="tx1"/>
              </a:solidFill>
            </a:endParaRPr>
          </a:p>
        </p:txBody>
      </p:sp>
      <p:pic>
        <p:nvPicPr>
          <p:cNvPr id="3" name="Imagen 2"/>
          <p:cNvPicPr>
            <a:picLocks noChangeAspect="1"/>
          </p:cNvPicPr>
          <p:nvPr/>
        </p:nvPicPr>
        <p:blipFill>
          <a:blip r:embed="rId2"/>
          <a:stretch>
            <a:fillRect/>
          </a:stretch>
        </p:blipFill>
        <p:spPr>
          <a:xfrm>
            <a:off x="6362" y="81824"/>
            <a:ext cx="2627604" cy="896190"/>
          </a:xfrm>
          <a:prstGeom prst="rect">
            <a:avLst/>
          </a:prstGeom>
        </p:spPr>
      </p:pic>
      <p:grpSp>
        <p:nvGrpSpPr>
          <p:cNvPr id="7" name="Grupo 6"/>
          <p:cNvGrpSpPr/>
          <p:nvPr/>
        </p:nvGrpSpPr>
        <p:grpSpPr>
          <a:xfrm>
            <a:off x="2794438" y="2138943"/>
            <a:ext cx="3965591" cy="1769028"/>
            <a:chOff x="301372" y="59663"/>
            <a:chExt cx="1203789" cy="842613"/>
          </a:xfrm>
          <a:solidFill>
            <a:srgbClr val="2CBEB7"/>
          </a:solidFill>
        </p:grpSpPr>
        <p:sp>
          <p:nvSpPr>
            <p:cNvPr id="8" name="Rectángulo redondeado 7"/>
            <p:cNvSpPr/>
            <p:nvPr/>
          </p:nvSpPr>
          <p:spPr>
            <a:xfrm>
              <a:off x="301372" y="59663"/>
              <a:ext cx="1203789" cy="842613"/>
            </a:xfrm>
            <a:prstGeom prst="roundRect">
              <a:avLst>
                <a:gd name="adj" fmla="val 166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342512" y="100803"/>
              <a:ext cx="1121509" cy="7603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es-ES" sz="2000" dirty="0">
                  <a:latin typeface="Arial Narrow" panose="020B0606020202030204" pitchFamily="34" charset="0"/>
                </a:rPr>
                <a:t>NOM-068-SCT2, Establece las especificaciones físico-mecánicas de vehículos pesados que transitan en carreteras federales</a:t>
              </a:r>
            </a:p>
          </p:txBody>
        </p:sp>
      </p:grpSp>
      <p:sp>
        <p:nvSpPr>
          <p:cNvPr id="10" name="CuadroTexto 9"/>
          <p:cNvSpPr txBox="1"/>
          <p:nvPr/>
        </p:nvSpPr>
        <p:spPr>
          <a:xfrm>
            <a:off x="5870864" y="410569"/>
            <a:ext cx="3273136" cy="400110"/>
          </a:xfrm>
          <a:prstGeom prst="rect">
            <a:avLst/>
          </a:prstGeom>
          <a:solidFill>
            <a:schemeClr val="bg2">
              <a:lumMod val="50000"/>
            </a:schemeClr>
          </a:solidFill>
        </p:spPr>
        <p:txBody>
          <a:bodyPr wrap="square" rtlCol="0">
            <a:spAutoFit/>
          </a:bodyPr>
          <a:lstStyle/>
          <a:p>
            <a:pPr lvl="0"/>
            <a:r>
              <a:rPr lang="es-ES" sz="2000" b="1" dirty="0" smtClean="0">
                <a:solidFill>
                  <a:schemeClr val="bg1"/>
                </a:solidFill>
                <a:latin typeface="Arial Narrow" panose="020B0606020202030204" pitchFamily="34" charset="0"/>
              </a:rPr>
              <a:t>en materia de seguridad</a:t>
            </a:r>
            <a:endParaRPr lang="es-ES" sz="2000" b="1" dirty="0">
              <a:solidFill>
                <a:schemeClr val="bg1"/>
              </a:solidFill>
              <a:latin typeface="Arial Narrow" panose="020B0606020202030204" pitchFamily="34" charset="0"/>
            </a:endParaRPr>
          </a:p>
        </p:txBody>
      </p:sp>
      <p:sp>
        <p:nvSpPr>
          <p:cNvPr id="11" name="CuadroTexto 10"/>
          <p:cNvSpPr txBox="1"/>
          <p:nvPr/>
        </p:nvSpPr>
        <p:spPr>
          <a:xfrm>
            <a:off x="4692461" y="-15228"/>
            <a:ext cx="4070540" cy="400110"/>
          </a:xfrm>
          <a:prstGeom prst="rect">
            <a:avLst/>
          </a:prstGeom>
          <a:solidFill>
            <a:schemeClr val="bg2">
              <a:lumMod val="50000"/>
            </a:schemeClr>
          </a:solidFill>
        </p:spPr>
        <p:txBody>
          <a:bodyPr wrap="square" rtlCol="0">
            <a:spAutoFit/>
          </a:bodyPr>
          <a:lstStyle/>
          <a:p>
            <a:pPr lvl="0"/>
            <a:r>
              <a:rPr lang="es-ES" sz="2000" b="1" dirty="0" smtClean="0">
                <a:solidFill>
                  <a:schemeClr val="bg1"/>
                </a:solidFill>
                <a:latin typeface="Arial Narrow" panose="020B0606020202030204" pitchFamily="34" charset="0"/>
              </a:rPr>
              <a:t>Vehículos pesados en circulación</a:t>
            </a:r>
            <a:endParaRPr lang="es-ES"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13907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870864" y="443224"/>
            <a:ext cx="3273136" cy="400110"/>
          </a:xfrm>
          <a:prstGeom prst="rect">
            <a:avLst/>
          </a:prstGeom>
          <a:solidFill>
            <a:schemeClr val="bg2">
              <a:lumMod val="50000"/>
            </a:schemeClr>
          </a:solidFill>
        </p:spPr>
        <p:txBody>
          <a:bodyPr wrap="square" rtlCol="0">
            <a:spAutoFit/>
          </a:bodyPr>
          <a:lstStyle/>
          <a:p>
            <a:pPr lvl="0"/>
            <a:r>
              <a:rPr lang="es-ES" sz="2000" b="1" dirty="0" smtClean="0">
                <a:solidFill>
                  <a:schemeClr val="bg1"/>
                </a:solidFill>
                <a:latin typeface="Arial Narrow" panose="020B0606020202030204" pitchFamily="34" charset="0"/>
              </a:rPr>
              <a:t>Normas en materia ambiental</a:t>
            </a:r>
            <a:endParaRPr lang="es-ES" sz="2000" b="1" dirty="0">
              <a:solidFill>
                <a:schemeClr val="bg1"/>
              </a:solidFill>
              <a:latin typeface="Arial Narrow" panose="020B0606020202030204" pitchFamily="34" charset="0"/>
            </a:endParaRPr>
          </a:p>
        </p:txBody>
      </p:sp>
      <p:sp>
        <p:nvSpPr>
          <p:cNvPr id="21" name="Rectángulo 20"/>
          <p:cNvSpPr/>
          <p:nvPr/>
        </p:nvSpPr>
        <p:spPr>
          <a:xfrm>
            <a:off x="862445" y="5057901"/>
            <a:ext cx="7703574" cy="1179426"/>
          </a:xfrm>
          <a:prstGeom prst="rect">
            <a:avLst/>
          </a:prstGeom>
          <a:solidFill>
            <a:schemeClr val="accent4">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just"/>
            <a:r>
              <a:rPr lang="es-ES" sz="2000" dirty="0" smtClean="0">
                <a:solidFill>
                  <a:schemeClr val="tx1"/>
                </a:solidFill>
              </a:rPr>
              <a:t>Se establecen parámetros más estrictos en emisión de contaminantes en vehículos en circulación, así como la metodología a utilizar para el proceso de verificación vehicular. </a:t>
            </a:r>
            <a:endParaRPr lang="es-ES" sz="2000" dirty="0">
              <a:solidFill>
                <a:schemeClr val="tx1"/>
              </a:solidFill>
            </a:endParaRPr>
          </a:p>
        </p:txBody>
      </p:sp>
      <p:graphicFrame>
        <p:nvGraphicFramePr>
          <p:cNvPr id="16" name="Marcador de contenido 3"/>
          <p:cNvGraphicFramePr>
            <a:graphicFrameLocks noGrp="1"/>
          </p:cNvGraphicFramePr>
          <p:nvPr>
            <p:ph idx="1"/>
            <p:extLst>
              <p:ext uri="{D42A27DB-BD31-4B8C-83A1-F6EECF244321}">
                <p14:modId xmlns:p14="http://schemas.microsoft.com/office/powerpoint/2010/main" val="4004434840"/>
              </p:ext>
            </p:extLst>
          </p:nvPr>
        </p:nvGraphicFramePr>
        <p:xfrm>
          <a:off x="390848" y="1643742"/>
          <a:ext cx="8175171"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6362" y="81824"/>
            <a:ext cx="2627604" cy="896190"/>
          </a:xfrm>
          <a:prstGeom prst="rect">
            <a:avLst/>
          </a:prstGeom>
        </p:spPr>
      </p:pic>
      <p:sp>
        <p:nvSpPr>
          <p:cNvPr id="11" name="CuadroTexto 10"/>
          <p:cNvSpPr txBox="1"/>
          <p:nvPr/>
        </p:nvSpPr>
        <p:spPr>
          <a:xfrm>
            <a:off x="4692461" y="-15228"/>
            <a:ext cx="4070540" cy="400110"/>
          </a:xfrm>
          <a:prstGeom prst="rect">
            <a:avLst/>
          </a:prstGeom>
          <a:solidFill>
            <a:schemeClr val="bg2">
              <a:lumMod val="50000"/>
            </a:schemeClr>
          </a:solidFill>
        </p:spPr>
        <p:txBody>
          <a:bodyPr wrap="square" rtlCol="0">
            <a:spAutoFit/>
          </a:bodyPr>
          <a:lstStyle/>
          <a:p>
            <a:pPr lvl="0"/>
            <a:r>
              <a:rPr lang="es-ES" sz="2000" b="1" dirty="0" smtClean="0">
                <a:solidFill>
                  <a:schemeClr val="bg1"/>
                </a:solidFill>
                <a:latin typeface="Arial Narrow" panose="020B0606020202030204" pitchFamily="34" charset="0"/>
              </a:rPr>
              <a:t>Vehículos ligeros en circulación</a:t>
            </a:r>
            <a:endParaRPr lang="es-ES"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8879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1485" y="1432003"/>
            <a:ext cx="4043553" cy="1015663"/>
          </a:xfrm>
          <a:prstGeom prst="rect">
            <a:avLst/>
          </a:prstGeom>
          <a:solidFill>
            <a:schemeClr val="bg2">
              <a:lumMod val="50000"/>
            </a:schemeClr>
          </a:solidFill>
        </p:spPr>
        <p:txBody>
          <a:bodyPr wrap="square" rtlCol="0">
            <a:spAutoFit/>
          </a:bodyPr>
          <a:lstStyle/>
          <a:p>
            <a:pPr lvl="0" algn="r"/>
            <a:r>
              <a:rPr lang="es-MX" sz="2000" b="1" dirty="0">
                <a:solidFill>
                  <a:schemeClr val="bg1"/>
                </a:solidFill>
                <a:latin typeface="Arial Narrow" panose="020B0606020202030204" pitchFamily="34" charset="0"/>
              </a:rPr>
              <a:t>SE/DGN: </a:t>
            </a:r>
            <a:r>
              <a:rPr lang="es-ES" sz="2000" b="1" dirty="0">
                <a:solidFill>
                  <a:schemeClr val="bg1"/>
                </a:solidFill>
                <a:latin typeface="Arial Narrow" panose="020B0606020202030204" pitchFamily="34" charset="0"/>
              </a:rPr>
              <a:t>Trabajos de normalización en materia </a:t>
            </a:r>
            <a:r>
              <a:rPr lang="es-ES" sz="2000" b="1" dirty="0" smtClean="0">
                <a:solidFill>
                  <a:schemeClr val="bg1"/>
                </a:solidFill>
                <a:latin typeface="Arial Narrow" panose="020B0606020202030204" pitchFamily="34" charset="0"/>
              </a:rPr>
              <a:t>vehicular en materia de seguridad al usuario</a:t>
            </a:r>
            <a:endParaRPr lang="es-MX" sz="2000" b="1" dirty="0">
              <a:solidFill>
                <a:schemeClr val="bg1"/>
              </a:solidFill>
              <a:latin typeface="Arial Narrow" panose="020B0606020202030204" pitchFamily="34" charset="0"/>
            </a:endParaRPr>
          </a:p>
        </p:txBody>
      </p:sp>
      <p:grpSp>
        <p:nvGrpSpPr>
          <p:cNvPr id="13" name="Grupo 12"/>
          <p:cNvGrpSpPr/>
          <p:nvPr/>
        </p:nvGrpSpPr>
        <p:grpSpPr>
          <a:xfrm>
            <a:off x="414007" y="3003059"/>
            <a:ext cx="3757750" cy="2369042"/>
            <a:chOff x="301372" y="59663"/>
            <a:chExt cx="1203789" cy="842613"/>
          </a:xfrm>
        </p:grpSpPr>
        <p:sp>
          <p:nvSpPr>
            <p:cNvPr id="14" name="Rectángulo redondeado 13"/>
            <p:cNvSpPr/>
            <p:nvPr/>
          </p:nvSpPr>
          <p:spPr>
            <a:xfrm>
              <a:off x="301372" y="59663"/>
              <a:ext cx="1203789" cy="842613"/>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ángulo 14"/>
            <p:cNvSpPr/>
            <p:nvPr/>
          </p:nvSpPr>
          <p:spPr>
            <a:xfrm>
              <a:off x="342512" y="100803"/>
              <a:ext cx="1121509" cy="760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es-ES" sz="2000" dirty="0">
                  <a:latin typeface="Arial Narrow" panose="020B0606020202030204" pitchFamily="34" charset="0"/>
                </a:rPr>
                <a:t>NMX-D-228-SCFI-2015, Criterios, procedimientos y equipo para la revisión de las condiciones fisicomecánicas de los vehículos automotores en circulación cuyo peso bruto vehicular no excede los 3 857 kg</a:t>
              </a:r>
              <a:endParaRPr lang="es-MX" sz="2000" dirty="0">
                <a:latin typeface="Arial Narrow" panose="020B0606020202030204" pitchFamily="34" charset="0"/>
              </a:endParaRPr>
            </a:p>
          </p:txBody>
        </p:sp>
      </p:grpSp>
      <p:sp>
        <p:nvSpPr>
          <p:cNvPr id="22" name="Flecha a la derecha con bandas 21"/>
          <p:cNvSpPr/>
          <p:nvPr/>
        </p:nvSpPr>
        <p:spPr>
          <a:xfrm>
            <a:off x="4225520" y="3751324"/>
            <a:ext cx="488770" cy="633824"/>
          </a:xfrm>
          <a:prstGeom prst="stripedRightArrow">
            <a:avLst/>
          </a:prstGeom>
          <a:solidFill>
            <a:srgbClr val="C4D5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3" name="Grupo 22"/>
          <p:cNvGrpSpPr/>
          <p:nvPr/>
        </p:nvGrpSpPr>
        <p:grpSpPr>
          <a:xfrm>
            <a:off x="4768055" y="3426760"/>
            <a:ext cx="3405291" cy="1282953"/>
            <a:chOff x="301372" y="59663"/>
            <a:chExt cx="1203789" cy="842613"/>
          </a:xfrm>
        </p:grpSpPr>
        <p:sp>
          <p:nvSpPr>
            <p:cNvPr id="24" name="Rectángulo redondeado 23"/>
            <p:cNvSpPr/>
            <p:nvPr/>
          </p:nvSpPr>
          <p:spPr>
            <a:xfrm>
              <a:off x="301372" y="59663"/>
              <a:ext cx="1203789" cy="842613"/>
            </a:xfrm>
            <a:prstGeom prst="roundRect">
              <a:avLst>
                <a:gd name="adj" fmla="val 16670"/>
              </a:avLst>
            </a:pr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ángulo 24"/>
            <p:cNvSpPr/>
            <p:nvPr/>
          </p:nvSpPr>
          <p:spPr>
            <a:xfrm>
              <a:off x="342512" y="100803"/>
              <a:ext cx="1121509" cy="760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es-ES" sz="1600" dirty="0">
                  <a:latin typeface="Arial Narrow" panose="020B0606020202030204" pitchFamily="34" charset="0"/>
                </a:rPr>
                <a:t>Establece una metodología para llevar a cabo la revisión de las condiciones físico-mecánicas de vehículos usados y los criterios de aceptación</a:t>
              </a:r>
              <a:endParaRPr lang="es-MX" sz="1600" dirty="0">
                <a:latin typeface="Arial Narrow" panose="020B0606020202030204" pitchFamily="34" charset="0"/>
              </a:endParaRPr>
            </a:p>
          </p:txBody>
        </p:sp>
      </p:grpSp>
      <p:sp>
        <p:nvSpPr>
          <p:cNvPr id="26" name="Marcador de contenido 2"/>
          <p:cNvSpPr txBox="1">
            <a:spLocks/>
          </p:cNvSpPr>
          <p:nvPr/>
        </p:nvSpPr>
        <p:spPr>
          <a:xfrm>
            <a:off x="6929108" y="4721142"/>
            <a:ext cx="2205990" cy="5660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s-MX" sz="2200" dirty="0" smtClean="0">
                <a:solidFill>
                  <a:srgbClr val="00B050"/>
                </a:solidFill>
              </a:rPr>
              <a:t>Es de carácter voluntario</a:t>
            </a:r>
          </a:p>
        </p:txBody>
      </p:sp>
      <p:pic>
        <p:nvPicPr>
          <p:cNvPr id="2" name="Imagen 1"/>
          <p:cNvPicPr>
            <a:picLocks noChangeAspect="1"/>
          </p:cNvPicPr>
          <p:nvPr/>
        </p:nvPicPr>
        <p:blipFill>
          <a:blip r:embed="rId2"/>
          <a:stretch>
            <a:fillRect/>
          </a:stretch>
        </p:blipFill>
        <p:spPr>
          <a:xfrm>
            <a:off x="157771" y="68422"/>
            <a:ext cx="2627604" cy="896190"/>
          </a:xfrm>
          <a:prstGeom prst="rect">
            <a:avLst/>
          </a:prstGeom>
        </p:spPr>
      </p:pic>
      <p:sp>
        <p:nvSpPr>
          <p:cNvPr id="27" name="CuadroTexto 26"/>
          <p:cNvSpPr txBox="1"/>
          <p:nvPr/>
        </p:nvSpPr>
        <p:spPr>
          <a:xfrm>
            <a:off x="5870864" y="443224"/>
            <a:ext cx="3273136" cy="707886"/>
          </a:xfrm>
          <a:prstGeom prst="rect">
            <a:avLst/>
          </a:prstGeom>
          <a:solidFill>
            <a:schemeClr val="bg2">
              <a:lumMod val="50000"/>
            </a:schemeClr>
          </a:solidFill>
        </p:spPr>
        <p:txBody>
          <a:bodyPr wrap="square" rtlCol="0">
            <a:spAutoFit/>
          </a:bodyPr>
          <a:lstStyle/>
          <a:p>
            <a:pPr lvl="0"/>
            <a:r>
              <a:rPr lang="es-ES" sz="2000" b="1" dirty="0" smtClean="0">
                <a:solidFill>
                  <a:schemeClr val="bg1"/>
                </a:solidFill>
                <a:latin typeface="Arial Narrow" panose="020B0606020202030204" pitchFamily="34" charset="0"/>
              </a:rPr>
              <a:t>Normas en materia de seguridad</a:t>
            </a:r>
            <a:endParaRPr lang="es-ES" sz="2000" b="1" dirty="0">
              <a:solidFill>
                <a:schemeClr val="bg1"/>
              </a:solidFill>
              <a:latin typeface="Arial Narrow" panose="020B0606020202030204" pitchFamily="34" charset="0"/>
            </a:endParaRPr>
          </a:p>
        </p:txBody>
      </p:sp>
      <p:sp>
        <p:nvSpPr>
          <p:cNvPr id="28" name="CuadroTexto 27"/>
          <p:cNvSpPr txBox="1"/>
          <p:nvPr/>
        </p:nvSpPr>
        <p:spPr>
          <a:xfrm>
            <a:off x="4692461" y="-15228"/>
            <a:ext cx="4070540" cy="400110"/>
          </a:xfrm>
          <a:prstGeom prst="rect">
            <a:avLst/>
          </a:prstGeom>
          <a:solidFill>
            <a:schemeClr val="bg2">
              <a:lumMod val="50000"/>
            </a:schemeClr>
          </a:solidFill>
        </p:spPr>
        <p:txBody>
          <a:bodyPr wrap="square" rtlCol="0">
            <a:spAutoFit/>
          </a:bodyPr>
          <a:lstStyle/>
          <a:p>
            <a:pPr lvl="0"/>
            <a:r>
              <a:rPr lang="es-ES" sz="2000" b="1" dirty="0" smtClean="0">
                <a:solidFill>
                  <a:schemeClr val="bg1"/>
                </a:solidFill>
                <a:latin typeface="Arial Narrow" panose="020B0606020202030204" pitchFamily="34" charset="0"/>
              </a:rPr>
              <a:t>Vehículos ligeros en circulación</a:t>
            </a:r>
            <a:endParaRPr lang="es-ES"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37364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57330" y="81824"/>
            <a:ext cx="4986670" cy="584775"/>
          </a:xfrm>
          <a:prstGeom prst="rect">
            <a:avLst/>
          </a:prstGeom>
          <a:solidFill>
            <a:schemeClr val="bg2">
              <a:lumMod val="50000"/>
            </a:schemeClr>
          </a:solidFill>
        </p:spPr>
        <p:txBody>
          <a:bodyPr wrap="square" rtlCol="0">
            <a:spAutoFit/>
          </a:bodyPr>
          <a:lstStyle/>
          <a:p>
            <a:pPr lvl="0"/>
            <a:r>
              <a:rPr lang="es-ES" sz="1600" b="1" dirty="0" smtClean="0">
                <a:solidFill>
                  <a:schemeClr val="bg1"/>
                </a:solidFill>
                <a:latin typeface="Arial Narrow" panose="020B0606020202030204" pitchFamily="34" charset="0"/>
              </a:rPr>
              <a:t>NMX-D-228-SCFI-2015, Criterios, procedimientos y equipo para la revisión de las condiciones físicomecánicas</a:t>
            </a:r>
            <a:endParaRPr lang="es-ES" sz="1600" b="1" dirty="0">
              <a:solidFill>
                <a:schemeClr val="bg1"/>
              </a:solidFill>
              <a:latin typeface="Arial Narrow" panose="020B0606020202030204" pitchFamily="34" charset="0"/>
            </a:endParaRPr>
          </a:p>
        </p:txBody>
      </p:sp>
      <p:sp>
        <p:nvSpPr>
          <p:cNvPr id="21" name="Rectángulo 20"/>
          <p:cNvSpPr/>
          <p:nvPr/>
        </p:nvSpPr>
        <p:spPr>
          <a:xfrm>
            <a:off x="205739" y="1881281"/>
            <a:ext cx="1514204" cy="3870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just"/>
            <a:endParaRPr lang="es-ES" sz="1600" dirty="0"/>
          </a:p>
          <a:p>
            <a:pPr algn="just"/>
            <a:r>
              <a:rPr lang="es-ES" sz="1600" dirty="0">
                <a:solidFill>
                  <a:schemeClr val="tx1"/>
                </a:solidFill>
              </a:rPr>
              <a:t>P</a:t>
            </a:r>
            <a:r>
              <a:rPr lang="es-ES" sz="1600" dirty="0" smtClean="0">
                <a:solidFill>
                  <a:schemeClr val="tx1"/>
                </a:solidFill>
              </a:rPr>
              <a:t>ermite </a:t>
            </a:r>
            <a:r>
              <a:rPr lang="es-ES" sz="1600" dirty="0">
                <a:solidFill>
                  <a:schemeClr val="tx1"/>
                </a:solidFill>
              </a:rPr>
              <a:t>clasificar las condiciones físico-mecánicas de los vehículos automotores </a:t>
            </a:r>
            <a:r>
              <a:rPr lang="es-ES" sz="1600" dirty="0" smtClean="0">
                <a:solidFill>
                  <a:schemeClr val="tx1"/>
                </a:solidFill>
              </a:rPr>
              <a:t>cuyo </a:t>
            </a:r>
            <a:r>
              <a:rPr lang="es-ES" sz="1600" dirty="0">
                <a:solidFill>
                  <a:schemeClr val="tx1"/>
                </a:solidFill>
              </a:rPr>
              <a:t>peso bruto vehicular no excede los 3 857 kg, en daños leves, daños graves o daños muy </a:t>
            </a:r>
            <a:r>
              <a:rPr lang="es-ES" sz="1600" dirty="0" smtClean="0">
                <a:solidFill>
                  <a:schemeClr val="tx1"/>
                </a:solidFill>
              </a:rPr>
              <a:t>graves</a:t>
            </a:r>
            <a:endParaRPr lang="es-ES" sz="1600" dirty="0">
              <a:solidFill>
                <a:schemeClr val="tx1"/>
              </a:solidFill>
            </a:endParaRPr>
          </a:p>
        </p:txBody>
      </p:sp>
      <p:graphicFrame>
        <p:nvGraphicFramePr>
          <p:cNvPr id="16" name="Marcador de contenido 3"/>
          <p:cNvGraphicFramePr>
            <a:graphicFrameLocks noGrp="1"/>
          </p:cNvGraphicFramePr>
          <p:nvPr>
            <p:ph idx="1"/>
            <p:extLst>
              <p:ext uri="{D42A27DB-BD31-4B8C-83A1-F6EECF244321}">
                <p14:modId xmlns:p14="http://schemas.microsoft.com/office/powerpoint/2010/main" val="2701609334"/>
              </p:ext>
            </p:extLst>
          </p:nvPr>
        </p:nvGraphicFramePr>
        <p:xfrm>
          <a:off x="1585978" y="914219"/>
          <a:ext cx="7386791" cy="5773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ector 1"/>
          <p:cNvSpPr/>
          <p:nvPr/>
        </p:nvSpPr>
        <p:spPr>
          <a:xfrm>
            <a:off x="4327455" y="2907816"/>
            <a:ext cx="1758462" cy="1817077"/>
          </a:xfrm>
          <a:prstGeom prst="flowChartConnector">
            <a:avLst/>
          </a:prstGeom>
          <a:solidFill>
            <a:srgbClr val="C4D5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Criterios interpretación de resultados</a:t>
            </a:r>
          </a:p>
        </p:txBody>
      </p:sp>
      <p:pic>
        <p:nvPicPr>
          <p:cNvPr id="3" name="Imagen 2"/>
          <p:cNvPicPr>
            <a:picLocks noChangeAspect="1"/>
          </p:cNvPicPr>
          <p:nvPr/>
        </p:nvPicPr>
        <p:blipFill>
          <a:blip r:embed="rId7"/>
          <a:stretch>
            <a:fillRect/>
          </a:stretch>
        </p:blipFill>
        <p:spPr>
          <a:xfrm>
            <a:off x="6362" y="81824"/>
            <a:ext cx="2627604" cy="896190"/>
          </a:xfrm>
          <a:prstGeom prst="rect">
            <a:avLst/>
          </a:prstGeom>
        </p:spPr>
      </p:pic>
    </p:spTree>
    <p:extLst>
      <p:ext uri="{BB962C8B-B14F-4D97-AF65-F5344CB8AC3E}">
        <p14:creationId xmlns:p14="http://schemas.microsoft.com/office/powerpoint/2010/main" val="381982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57900" y="328526"/>
            <a:ext cx="3086100" cy="715529"/>
          </a:xfrm>
          <a:solidFill>
            <a:schemeClr val="bg2">
              <a:lumMod val="75000"/>
            </a:schemeClr>
          </a:solidFill>
        </p:spPr>
        <p:txBody>
          <a:bodyPr>
            <a:normAutofit/>
          </a:bodyPr>
          <a:lstStyle/>
          <a:p>
            <a:r>
              <a:rPr lang="es-MX" sz="3600" dirty="0" smtClean="0">
                <a:latin typeface="Arial Narrow" panose="020B0606020202030204" pitchFamily="34" charset="0"/>
              </a:rPr>
              <a:t>Futuro en México</a:t>
            </a:r>
            <a:endParaRPr lang="es-MX" sz="3600" dirty="0">
              <a:latin typeface="Arial Narrow" panose="020B0606020202030204" pitchFamily="34" charset="0"/>
            </a:endParaRPr>
          </a:p>
        </p:txBody>
      </p:sp>
      <p:sp>
        <p:nvSpPr>
          <p:cNvPr id="3" name="Marcador de contenido 2"/>
          <p:cNvSpPr>
            <a:spLocks noGrp="1"/>
          </p:cNvSpPr>
          <p:nvPr>
            <p:ph idx="1"/>
          </p:nvPr>
        </p:nvSpPr>
        <p:spPr>
          <a:xfrm>
            <a:off x="483177" y="529919"/>
            <a:ext cx="7886700" cy="4351338"/>
          </a:xfrm>
        </p:spPr>
        <p:txBody>
          <a:bodyPr>
            <a:normAutofit/>
          </a:bodyPr>
          <a:lstStyle/>
          <a:p>
            <a:pPr marL="0" indent="0" algn="just">
              <a:buNone/>
            </a:pPr>
            <a:endParaRPr lang="es-MX" dirty="0" smtClean="0"/>
          </a:p>
          <a:p>
            <a:pPr marL="0" indent="0" algn="just">
              <a:buNone/>
            </a:pPr>
            <a:r>
              <a:rPr lang="es-MX" b="1" dirty="0" smtClean="0"/>
              <a:t>NOM-EM </a:t>
            </a:r>
            <a:r>
              <a:rPr lang="es-MX" dirty="0" smtClean="0"/>
              <a:t>   </a:t>
            </a:r>
          </a:p>
          <a:p>
            <a:pPr marL="0" indent="0" algn="just">
              <a:buNone/>
            </a:pPr>
            <a:r>
              <a:rPr lang="es-MX" dirty="0"/>
              <a:t> </a:t>
            </a:r>
            <a:r>
              <a:rPr lang="es-MX" dirty="0" smtClean="0"/>
              <a:t>              La contaminación derivada de la emisión de gases vehiculares ha aumentado considerablemente en la Ciudad de México y Zona Metropolitana. </a:t>
            </a:r>
          </a:p>
          <a:p>
            <a:pPr marL="0" indent="0" algn="just">
              <a:buNone/>
            </a:pPr>
            <a:r>
              <a:rPr lang="es-MX" dirty="0" smtClean="0"/>
              <a:t>Por tal, se están revisando y actualizando las regulaciones en la materia, disminuyendo los límites máximos permitidos e incluyendo nuevas tecnologías que permitan atacar el problema de una manera rápida. </a:t>
            </a:r>
            <a:endParaRPr lang="es-MX" dirty="0"/>
          </a:p>
          <a:p>
            <a:pPr marL="0" indent="0" algn="just">
              <a:buNone/>
            </a:pPr>
            <a:endParaRPr lang="es-MX" dirty="0" smtClean="0"/>
          </a:p>
          <a:p>
            <a:pPr marL="0" indent="0" algn="just">
              <a:buNone/>
            </a:pPr>
            <a:endParaRPr lang="es-MX" dirty="0"/>
          </a:p>
          <a:p>
            <a:pPr marL="0" indent="0" algn="just">
              <a:buNone/>
            </a:pPr>
            <a:endParaRPr lang="es-MX" dirty="0"/>
          </a:p>
          <a:p>
            <a:pPr marL="0" indent="0" algn="just">
              <a:buNone/>
            </a:pPr>
            <a:endParaRPr lang="es-MX" dirty="0"/>
          </a:p>
        </p:txBody>
      </p:sp>
      <p:pic>
        <p:nvPicPr>
          <p:cNvPr id="4" name="Imagen 3"/>
          <p:cNvPicPr>
            <a:picLocks noChangeAspect="1"/>
          </p:cNvPicPr>
          <p:nvPr/>
        </p:nvPicPr>
        <p:blipFill>
          <a:blip r:embed="rId2"/>
          <a:stretch>
            <a:fillRect/>
          </a:stretch>
        </p:blipFill>
        <p:spPr>
          <a:xfrm>
            <a:off x="6362" y="81824"/>
            <a:ext cx="2627604" cy="896190"/>
          </a:xfrm>
          <a:prstGeom prst="rect">
            <a:avLst/>
          </a:prstGeom>
        </p:spPr>
      </p:pic>
      <p:sp>
        <p:nvSpPr>
          <p:cNvPr id="5" name="Flecha derecha 4"/>
          <p:cNvSpPr/>
          <p:nvPr/>
        </p:nvSpPr>
        <p:spPr>
          <a:xfrm>
            <a:off x="894136" y="1470012"/>
            <a:ext cx="623455" cy="4260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p:cNvPicPr>
            <a:picLocks noChangeAspect="1"/>
          </p:cNvPicPr>
          <p:nvPr/>
        </p:nvPicPr>
        <p:blipFill>
          <a:blip r:embed="rId3"/>
          <a:stretch>
            <a:fillRect/>
          </a:stretch>
        </p:blipFill>
        <p:spPr>
          <a:xfrm>
            <a:off x="5946452" y="4487100"/>
            <a:ext cx="2423425" cy="2225698"/>
          </a:xfrm>
          <a:prstGeom prst="rect">
            <a:avLst/>
          </a:prstGeom>
        </p:spPr>
      </p:pic>
    </p:spTree>
    <p:extLst>
      <p:ext uri="{BB962C8B-B14F-4D97-AF65-F5344CB8AC3E}">
        <p14:creationId xmlns:p14="http://schemas.microsoft.com/office/powerpoint/2010/main" val="120718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145972" y="365126"/>
            <a:ext cx="4998027" cy="829829"/>
          </a:xfrm>
          <a:solidFill>
            <a:schemeClr val="accent3">
              <a:lumMod val="75000"/>
            </a:schemeClr>
          </a:solidFill>
        </p:spPr>
        <p:txBody>
          <a:bodyPr>
            <a:noAutofit/>
          </a:bodyPr>
          <a:lstStyle/>
          <a:p>
            <a:r>
              <a:rPr lang="es-MX" sz="2800" b="1" dirty="0" smtClean="0">
                <a:solidFill>
                  <a:schemeClr val="bg1"/>
                </a:solidFill>
              </a:rPr>
              <a:t>Reglamento Técnico RTE INEN 034</a:t>
            </a:r>
            <a:endParaRPr lang="es-MX" sz="2800" b="1" dirty="0">
              <a:solidFill>
                <a:schemeClr val="bg1"/>
              </a:solidFill>
            </a:endParaRPr>
          </a:p>
        </p:txBody>
      </p:sp>
      <p:sp>
        <p:nvSpPr>
          <p:cNvPr id="6" name="Marcador de contenido 5"/>
          <p:cNvSpPr>
            <a:spLocks noGrp="1"/>
          </p:cNvSpPr>
          <p:nvPr>
            <p:ph idx="1"/>
          </p:nvPr>
        </p:nvSpPr>
        <p:spPr>
          <a:xfrm>
            <a:off x="-176648" y="1825681"/>
            <a:ext cx="9019310" cy="4346518"/>
          </a:xfrm>
        </p:spPr>
        <p:txBody>
          <a:bodyPr>
            <a:normAutofit fontScale="85000" lnSpcReduction="20000"/>
          </a:bodyPr>
          <a:lstStyle/>
          <a:p>
            <a:pPr algn="just"/>
            <a:r>
              <a:rPr lang="es-MX" dirty="0" smtClean="0"/>
              <a:t>Respecto al Reglamento Técnico INEN 034 “</a:t>
            </a:r>
            <a:r>
              <a:rPr lang="es-MX" dirty="0"/>
              <a:t>Elementos de seguridad en vehículos automotores” </a:t>
            </a:r>
            <a:r>
              <a:rPr lang="es-MX" dirty="0" smtClean="0"/>
              <a:t>notificado </a:t>
            </a:r>
            <a:r>
              <a:rPr lang="es-MX" dirty="0"/>
              <a:t>por el gobierno ecuatoriano al </a:t>
            </a:r>
            <a:r>
              <a:rPr lang="es-MX" dirty="0" smtClean="0"/>
              <a:t>Comité de Barreras Técnicas al Comercio de la Organización Mundial de Comercio </a:t>
            </a:r>
            <a:r>
              <a:rPr lang="es-MX" dirty="0"/>
              <a:t>el 18 de septiembre de </a:t>
            </a:r>
            <a:r>
              <a:rPr lang="es-MX" dirty="0" smtClean="0"/>
              <a:t>2013, la industria automotriz mexicana ha manifestado las siguientes preocupaciones y propuestas</a:t>
            </a:r>
            <a:r>
              <a:rPr lang="es-MX" dirty="0" smtClean="0"/>
              <a:t>:</a:t>
            </a:r>
          </a:p>
          <a:p>
            <a:pPr marL="0" indent="0" algn="just">
              <a:buNone/>
            </a:pPr>
            <a:endParaRPr lang="es-MX" dirty="0" smtClean="0"/>
          </a:p>
          <a:p>
            <a:pPr lvl="1" algn="just"/>
            <a:r>
              <a:rPr lang="es-MX" b="1" dirty="0"/>
              <a:t>Fecha de adopción</a:t>
            </a:r>
            <a:r>
              <a:rPr lang="es-MX" dirty="0"/>
              <a:t>: el proyecto establecía un plazo de 180 días (seis meses) a partir de la entrada en vigor del </a:t>
            </a:r>
            <a:r>
              <a:rPr lang="es-MX" dirty="0" smtClean="0"/>
              <a:t>reglamento, </a:t>
            </a:r>
            <a:r>
              <a:rPr lang="es-MX" dirty="0"/>
              <a:t>para cumplir con la implementación de asientos y sus anclajes, anclajes de cinturones de, sistema de retención infantil, frenos ABS, cinturones de seguridad con ISOFIX, protección para impacto frontal, avisador acústico de cinturón de seguridad y apoya </a:t>
            </a:r>
            <a:r>
              <a:rPr lang="es-MX" dirty="0" smtClean="0"/>
              <a:t>cabezas. Considerando los </a:t>
            </a:r>
            <a:r>
              <a:rPr lang="es-MX" dirty="0"/>
              <a:t>tiempos contemplados en la Unión Europea y Estados Unidos para este tipo de </a:t>
            </a:r>
            <a:r>
              <a:rPr lang="es-MX" dirty="0" smtClean="0"/>
              <a:t>regulaciones la industria automotriz mexicana propone un plazo de cuando menos </a:t>
            </a:r>
            <a:r>
              <a:rPr lang="es-MX" dirty="0"/>
              <a:t>2 años posteriores a la publicación de la regulación</a:t>
            </a:r>
          </a:p>
        </p:txBody>
      </p:sp>
      <p:pic>
        <p:nvPicPr>
          <p:cNvPr id="4" name="Imagen 3"/>
          <p:cNvPicPr>
            <a:picLocks noChangeAspect="1"/>
          </p:cNvPicPr>
          <p:nvPr/>
        </p:nvPicPr>
        <p:blipFill>
          <a:blip r:embed="rId2"/>
          <a:stretch>
            <a:fillRect/>
          </a:stretch>
        </p:blipFill>
        <p:spPr>
          <a:xfrm>
            <a:off x="10885" y="17858"/>
            <a:ext cx="2627604" cy="896190"/>
          </a:xfrm>
          <a:prstGeom prst="rect">
            <a:avLst/>
          </a:prstGeom>
        </p:spPr>
      </p:pic>
    </p:spTree>
    <p:extLst>
      <p:ext uri="{BB962C8B-B14F-4D97-AF65-F5344CB8AC3E}">
        <p14:creationId xmlns:p14="http://schemas.microsoft.com/office/powerpoint/2010/main" val="82204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363682" y="1908809"/>
            <a:ext cx="8250382" cy="4221827"/>
          </a:xfrm>
        </p:spPr>
        <p:txBody>
          <a:bodyPr>
            <a:normAutofit fontScale="85000" lnSpcReduction="20000"/>
          </a:bodyPr>
          <a:lstStyle/>
          <a:p>
            <a:pPr marL="0" indent="0" algn="just">
              <a:buNone/>
            </a:pPr>
            <a:endParaRPr lang="es-MX" dirty="0" smtClean="0"/>
          </a:p>
          <a:p>
            <a:pPr lvl="1" algn="just"/>
            <a:r>
              <a:rPr lang="es-MX" b="1" dirty="0"/>
              <a:t>Normas de referencia</a:t>
            </a:r>
            <a:r>
              <a:rPr lang="es-MX" dirty="0"/>
              <a:t>: el documento </a:t>
            </a:r>
            <a:r>
              <a:rPr lang="es-MX" dirty="0" smtClean="0"/>
              <a:t>contempla </a:t>
            </a:r>
            <a:r>
              <a:rPr lang="es-MX" dirty="0"/>
              <a:t>que los elementos de seguridad incluidos en el Proyecto Modificatorio deben cumplir con la Reglamentación Técnica UNECE de la Comisión Económica de las Naciones Unidas para Europa (</a:t>
            </a:r>
            <a:r>
              <a:rPr lang="es-MX" dirty="0" smtClean="0"/>
              <a:t>CEPE/ONU), considerando que esta medida es discriminatoria </a:t>
            </a:r>
            <a:r>
              <a:rPr lang="es-MX" dirty="0"/>
              <a:t>y </a:t>
            </a:r>
            <a:r>
              <a:rPr lang="es-MX" dirty="0" smtClean="0"/>
              <a:t>se propone se acepten </a:t>
            </a:r>
            <a:r>
              <a:rPr lang="es-MX" dirty="0"/>
              <a:t>normas alternativas de cumplimiento como: FMVSS, Directivas de la Comunidad Económica Europea, normas de Japón, Corea y </a:t>
            </a:r>
            <a:r>
              <a:rPr lang="es-MX" dirty="0" smtClean="0"/>
              <a:t>Brasil.</a:t>
            </a:r>
          </a:p>
          <a:p>
            <a:pPr lvl="1" algn="just"/>
            <a:r>
              <a:rPr lang="es-MX" b="1" dirty="0"/>
              <a:t>Organismos encargados de la evaluación de la conformidad</a:t>
            </a:r>
            <a:r>
              <a:rPr lang="es-MX" dirty="0"/>
              <a:t>: el Proyecto de Reglamento Técnico en cuestión, señala que los vehículos que ingresen al mercado ecuatoriano deberán cumplir con un certificado de tercera parte que responde a procesos exclusivos del sistema </a:t>
            </a:r>
            <a:r>
              <a:rPr lang="es-MX" dirty="0" smtClean="0"/>
              <a:t>europeo, lo cual constituye </a:t>
            </a:r>
            <a:r>
              <a:rPr lang="es-MX" dirty="0"/>
              <a:t>un obstáculo técnico al comercio ya que excluye procedimientos alternativos como el americano, </a:t>
            </a:r>
            <a:r>
              <a:rPr lang="es-MX" dirty="0" smtClean="0"/>
              <a:t>se propone se acepte el proceso de “auto </a:t>
            </a:r>
            <a:r>
              <a:rPr lang="es-MX" dirty="0"/>
              <a:t>certificación”, que permitiría otorgar validez a los reportes de pruebas realizados por el fabricante (</a:t>
            </a:r>
            <a:r>
              <a:rPr lang="es-MX" i="1" dirty="0"/>
              <a:t>“in </a:t>
            </a:r>
            <a:r>
              <a:rPr lang="es-MX" i="1" dirty="0" err="1"/>
              <a:t>house</a:t>
            </a:r>
            <a:r>
              <a:rPr lang="es-MX" i="1" dirty="0"/>
              <a:t>”</a:t>
            </a:r>
            <a:r>
              <a:rPr lang="es-MX" dirty="0"/>
              <a:t>).</a:t>
            </a:r>
          </a:p>
        </p:txBody>
      </p:sp>
      <p:sp>
        <p:nvSpPr>
          <p:cNvPr id="7" name="Título 4"/>
          <p:cNvSpPr>
            <a:spLocks noGrp="1"/>
          </p:cNvSpPr>
          <p:nvPr>
            <p:ph type="title"/>
          </p:nvPr>
        </p:nvSpPr>
        <p:spPr>
          <a:xfrm>
            <a:off x="4145972" y="365126"/>
            <a:ext cx="4998027" cy="829829"/>
          </a:xfrm>
          <a:solidFill>
            <a:schemeClr val="accent3">
              <a:lumMod val="75000"/>
            </a:schemeClr>
          </a:solidFill>
        </p:spPr>
        <p:txBody>
          <a:bodyPr>
            <a:noAutofit/>
          </a:bodyPr>
          <a:lstStyle/>
          <a:p>
            <a:r>
              <a:rPr lang="es-MX" sz="2800" b="1" dirty="0" smtClean="0">
                <a:solidFill>
                  <a:schemeClr val="bg1"/>
                </a:solidFill>
              </a:rPr>
              <a:t>Reglamento Técnico RTE INEN 034</a:t>
            </a:r>
            <a:endParaRPr lang="es-MX" sz="2800" b="1" dirty="0">
              <a:solidFill>
                <a:schemeClr val="bg1"/>
              </a:solidFill>
            </a:endParaRPr>
          </a:p>
        </p:txBody>
      </p:sp>
      <p:pic>
        <p:nvPicPr>
          <p:cNvPr id="8" name="Imagen 7"/>
          <p:cNvPicPr>
            <a:picLocks noChangeAspect="1"/>
          </p:cNvPicPr>
          <p:nvPr/>
        </p:nvPicPr>
        <p:blipFill>
          <a:blip r:embed="rId2"/>
          <a:stretch>
            <a:fillRect/>
          </a:stretch>
        </p:blipFill>
        <p:spPr>
          <a:xfrm>
            <a:off x="10885" y="17858"/>
            <a:ext cx="2627604" cy="896190"/>
          </a:xfrm>
          <a:prstGeom prst="rect">
            <a:avLst/>
          </a:prstGeom>
        </p:spPr>
      </p:pic>
    </p:spTree>
    <p:extLst>
      <p:ext uri="{BB962C8B-B14F-4D97-AF65-F5344CB8AC3E}">
        <p14:creationId xmlns:p14="http://schemas.microsoft.com/office/powerpoint/2010/main" val="59462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5143501"/>
          </a:xfrm>
          <a:prstGeom prst="rect">
            <a:avLst/>
          </a:prstGeom>
        </p:spPr>
      </p:pic>
      <p:sp>
        <p:nvSpPr>
          <p:cNvPr id="2" name="CuadroTexto 1"/>
          <p:cNvSpPr txBox="1"/>
          <p:nvPr/>
        </p:nvSpPr>
        <p:spPr>
          <a:xfrm>
            <a:off x="2431473" y="5143501"/>
            <a:ext cx="4530436" cy="1200329"/>
          </a:xfrm>
          <a:prstGeom prst="rect">
            <a:avLst/>
          </a:prstGeom>
          <a:noFill/>
        </p:spPr>
        <p:txBody>
          <a:bodyPr wrap="square" rtlCol="0">
            <a:spAutoFit/>
          </a:bodyPr>
          <a:lstStyle/>
          <a:p>
            <a:pPr algn="ctr"/>
            <a:r>
              <a:rPr lang="es-MX" b="1" dirty="0">
                <a:solidFill>
                  <a:prstClr val="black">
                    <a:lumMod val="75000"/>
                    <a:lumOff val="25000"/>
                  </a:prstClr>
                </a:solidFill>
              </a:rPr>
              <a:t>Alberto Esteban Marina</a:t>
            </a:r>
          </a:p>
          <a:p>
            <a:pPr algn="ctr"/>
            <a:r>
              <a:rPr lang="es-MX" b="1" dirty="0">
                <a:solidFill>
                  <a:prstClr val="black">
                    <a:lumMod val="75000"/>
                    <a:lumOff val="25000"/>
                  </a:prstClr>
                </a:solidFill>
              </a:rPr>
              <a:t>Director General de Normas</a:t>
            </a:r>
          </a:p>
          <a:p>
            <a:pPr algn="ctr"/>
            <a:r>
              <a:rPr lang="es-MX" b="1" dirty="0">
                <a:solidFill>
                  <a:prstClr val="black">
                    <a:lumMod val="75000"/>
                    <a:lumOff val="25000"/>
                  </a:prstClr>
                </a:solidFill>
              </a:rPr>
              <a:t>alberto.esteban@economia.gob.mx</a:t>
            </a:r>
          </a:p>
          <a:p>
            <a:pPr algn="ctr"/>
            <a:endParaRPr lang="es-MX" dirty="0"/>
          </a:p>
        </p:txBody>
      </p:sp>
    </p:spTree>
    <p:extLst>
      <p:ext uri="{BB962C8B-B14F-4D97-AF65-F5344CB8AC3E}">
        <p14:creationId xmlns:p14="http://schemas.microsoft.com/office/powerpoint/2010/main" val="3008266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512" y="186258"/>
            <a:ext cx="2624555" cy="900762"/>
          </a:xfrm>
          <a:prstGeom prst="rect">
            <a:avLst/>
          </a:prstGeom>
        </p:spPr>
      </p:pic>
      <p:sp>
        <p:nvSpPr>
          <p:cNvPr id="6" name="Título 1"/>
          <p:cNvSpPr txBox="1">
            <a:spLocks/>
          </p:cNvSpPr>
          <p:nvPr/>
        </p:nvSpPr>
        <p:spPr>
          <a:xfrm>
            <a:off x="683222" y="2191738"/>
            <a:ext cx="7938264" cy="109707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200" b="1" dirty="0" smtClean="0">
                <a:solidFill>
                  <a:srgbClr val="C00000"/>
                </a:solidFill>
              </a:rPr>
              <a:t>Autos nuevos</a:t>
            </a:r>
            <a:endParaRPr lang="es-ES" sz="4200" b="1" dirty="0">
              <a:solidFill>
                <a:srgbClr val="C00000"/>
              </a:solidFill>
            </a:endParaRPr>
          </a:p>
        </p:txBody>
      </p:sp>
      <p:sp>
        <p:nvSpPr>
          <p:cNvPr id="7" name="Título 1"/>
          <p:cNvSpPr txBox="1">
            <a:spLocks/>
          </p:cNvSpPr>
          <p:nvPr/>
        </p:nvSpPr>
        <p:spPr>
          <a:xfrm>
            <a:off x="2533793" y="3661309"/>
            <a:ext cx="5946178" cy="109707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200" b="1" dirty="0" smtClean="0">
                <a:solidFill>
                  <a:srgbClr val="C00000"/>
                </a:solidFill>
              </a:rPr>
              <a:t>Materia ambiental y seguridad</a:t>
            </a:r>
            <a:endParaRPr lang="es-ES" sz="4200" b="1" dirty="0">
              <a:solidFill>
                <a:srgbClr val="C00000"/>
              </a:solidFill>
            </a:endParaRPr>
          </a:p>
        </p:txBody>
      </p:sp>
    </p:spTree>
    <p:extLst>
      <p:ext uri="{BB962C8B-B14F-4D97-AF65-F5344CB8AC3E}">
        <p14:creationId xmlns:p14="http://schemas.microsoft.com/office/powerpoint/2010/main" val="1499560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582391" y="239350"/>
            <a:ext cx="4561609" cy="738664"/>
          </a:xfrm>
          <a:prstGeom prst="rect">
            <a:avLst/>
          </a:prstGeom>
          <a:solidFill>
            <a:schemeClr val="bg2">
              <a:lumMod val="50000"/>
            </a:schemeClr>
          </a:solidFill>
        </p:spPr>
        <p:txBody>
          <a:bodyPr wrap="square" rtlCol="0">
            <a:spAutoFit/>
          </a:bodyPr>
          <a:lstStyle/>
          <a:p>
            <a:r>
              <a:rPr lang="es-ES" sz="2800" b="1" dirty="0">
                <a:solidFill>
                  <a:schemeClr val="bg1"/>
                </a:solidFill>
                <a:latin typeface="Arial Narrow" panose="020B0606020202030204" pitchFamily="34" charset="0"/>
              </a:rPr>
              <a:t>Normas para vehículos </a:t>
            </a:r>
            <a:r>
              <a:rPr lang="es-ES" sz="2800" b="1" dirty="0" smtClean="0">
                <a:solidFill>
                  <a:schemeClr val="bg1"/>
                </a:solidFill>
                <a:latin typeface="Arial Narrow" panose="020B0606020202030204" pitchFamily="34" charset="0"/>
              </a:rPr>
              <a:t>nuevos</a:t>
            </a:r>
            <a:endParaRPr lang="es-ES" sz="1050" b="1" dirty="0" smtClean="0">
              <a:solidFill>
                <a:schemeClr val="bg1"/>
              </a:solidFill>
              <a:latin typeface="Arial Narrow" panose="020B0606020202030204" pitchFamily="34" charset="0"/>
            </a:endParaRPr>
          </a:p>
          <a:p>
            <a:pPr lvl="0"/>
            <a:endParaRPr lang="es-ES" sz="1400" b="1" dirty="0">
              <a:solidFill>
                <a:schemeClr val="bg1"/>
              </a:solidFill>
              <a:latin typeface="Arial Narrow" panose="020B0606020202030204" pitchFamily="34" charset="0"/>
            </a:endParaRPr>
          </a:p>
        </p:txBody>
      </p:sp>
      <p:graphicFrame>
        <p:nvGraphicFramePr>
          <p:cNvPr id="16" name="Marcador de contenido 3"/>
          <p:cNvGraphicFramePr>
            <a:graphicFrameLocks noGrp="1"/>
          </p:cNvGraphicFramePr>
          <p:nvPr>
            <p:ph idx="1"/>
            <p:extLst>
              <p:ext uri="{D42A27DB-BD31-4B8C-83A1-F6EECF244321}">
                <p14:modId xmlns:p14="http://schemas.microsoft.com/office/powerpoint/2010/main" val="2179831937"/>
              </p:ext>
            </p:extLst>
          </p:nvPr>
        </p:nvGraphicFramePr>
        <p:xfrm>
          <a:off x="6362" y="651444"/>
          <a:ext cx="8969829" cy="564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6362" y="81824"/>
            <a:ext cx="2627604" cy="896190"/>
          </a:xfrm>
          <a:prstGeom prst="rect">
            <a:avLst/>
          </a:prstGeom>
        </p:spPr>
      </p:pic>
      <p:sp>
        <p:nvSpPr>
          <p:cNvPr id="5" name="Flecha izquierda y derecha 4"/>
          <p:cNvSpPr/>
          <p:nvPr/>
        </p:nvSpPr>
        <p:spPr>
          <a:xfrm>
            <a:off x="511631" y="5072744"/>
            <a:ext cx="5998029" cy="685800"/>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Vehículos ligeros</a:t>
            </a:r>
          </a:p>
        </p:txBody>
      </p:sp>
      <p:cxnSp>
        <p:nvCxnSpPr>
          <p:cNvPr id="7" name="Conector recto 6"/>
          <p:cNvCxnSpPr/>
          <p:nvPr/>
        </p:nvCxnSpPr>
        <p:spPr>
          <a:xfrm>
            <a:off x="348343" y="4528457"/>
            <a:ext cx="21773" cy="1197430"/>
          </a:xfrm>
          <a:prstGeom prst="line">
            <a:avLst/>
          </a:prstGeom>
          <a:ln w="190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8" name="Flecha izquierda y derecha 7"/>
          <p:cNvSpPr/>
          <p:nvPr/>
        </p:nvSpPr>
        <p:spPr>
          <a:xfrm>
            <a:off x="6651174" y="5072744"/>
            <a:ext cx="2079172" cy="685800"/>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Vehículos </a:t>
            </a:r>
            <a:r>
              <a:rPr lang="es-ES" sz="1600" dirty="0" smtClean="0">
                <a:solidFill>
                  <a:schemeClr val="tx1"/>
                </a:solidFill>
              </a:rPr>
              <a:t>pesados</a:t>
            </a:r>
            <a:endParaRPr lang="es-ES" sz="1600" dirty="0">
              <a:solidFill>
                <a:schemeClr val="tx1"/>
              </a:solidFill>
            </a:endParaRPr>
          </a:p>
        </p:txBody>
      </p:sp>
      <p:cxnSp>
        <p:nvCxnSpPr>
          <p:cNvPr id="17" name="Conector recto 16"/>
          <p:cNvCxnSpPr/>
          <p:nvPr/>
        </p:nvCxnSpPr>
        <p:spPr>
          <a:xfrm>
            <a:off x="6569530" y="4474029"/>
            <a:ext cx="21773" cy="1197430"/>
          </a:xfrm>
          <a:prstGeom prst="line">
            <a:avLst/>
          </a:prstGeom>
          <a:ln w="190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8784770" y="4408713"/>
            <a:ext cx="21773" cy="1197430"/>
          </a:xfrm>
          <a:prstGeom prst="line">
            <a:avLst/>
          </a:prstGeom>
          <a:ln w="190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98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870864" y="410569"/>
            <a:ext cx="3273136" cy="400110"/>
          </a:xfrm>
          <a:prstGeom prst="rect">
            <a:avLst/>
          </a:prstGeom>
          <a:solidFill>
            <a:schemeClr val="bg2">
              <a:lumMod val="50000"/>
            </a:schemeClr>
          </a:solidFill>
        </p:spPr>
        <p:txBody>
          <a:bodyPr wrap="square" rtlCol="0">
            <a:spAutoFit/>
          </a:bodyPr>
          <a:lstStyle/>
          <a:p>
            <a:pPr lvl="0"/>
            <a:r>
              <a:rPr lang="es-ES" sz="2000" b="1" dirty="0" smtClean="0">
                <a:solidFill>
                  <a:schemeClr val="bg1"/>
                </a:solidFill>
                <a:latin typeface="Arial Narrow" panose="020B0606020202030204" pitchFamily="34" charset="0"/>
              </a:rPr>
              <a:t>en materia ambiental</a:t>
            </a:r>
            <a:endParaRPr lang="es-ES" sz="2000" b="1" dirty="0">
              <a:solidFill>
                <a:schemeClr val="bg1"/>
              </a:solidFill>
              <a:latin typeface="Arial Narrow" panose="020B0606020202030204" pitchFamily="34" charset="0"/>
            </a:endParaRPr>
          </a:p>
        </p:txBody>
      </p:sp>
      <p:sp>
        <p:nvSpPr>
          <p:cNvPr id="21" name="Rectángulo 20"/>
          <p:cNvSpPr/>
          <p:nvPr/>
        </p:nvSpPr>
        <p:spPr>
          <a:xfrm>
            <a:off x="1320164" y="4441371"/>
            <a:ext cx="2435407" cy="1632670"/>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just"/>
            <a:r>
              <a:rPr lang="es-ES" sz="2000" dirty="0" smtClean="0">
                <a:solidFill>
                  <a:schemeClr val="tx1"/>
                </a:solidFill>
              </a:rPr>
              <a:t>Se establecen parámetros más estrictos en emisión de contaminantes de vehículos pesados</a:t>
            </a:r>
            <a:endParaRPr lang="es-ES" sz="2000" dirty="0">
              <a:solidFill>
                <a:schemeClr val="tx1"/>
              </a:solidFill>
            </a:endParaRPr>
          </a:p>
        </p:txBody>
      </p:sp>
      <p:graphicFrame>
        <p:nvGraphicFramePr>
          <p:cNvPr id="16" name="Marcador de contenido 3"/>
          <p:cNvGraphicFramePr>
            <a:graphicFrameLocks noGrp="1"/>
          </p:cNvGraphicFramePr>
          <p:nvPr>
            <p:ph idx="1"/>
            <p:extLst/>
          </p:nvPr>
        </p:nvGraphicFramePr>
        <p:xfrm>
          <a:off x="1320164" y="410569"/>
          <a:ext cx="9154885" cy="5351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6362" y="81824"/>
            <a:ext cx="2627604" cy="896190"/>
          </a:xfrm>
          <a:prstGeom prst="rect">
            <a:avLst/>
          </a:prstGeom>
        </p:spPr>
      </p:pic>
      <p:sp>
        <p:nvSpPr>
          <p:cNvPr id="11" name="CuadroTexto 10"/>
          <p:cNvSpPr txBox="1"/>
          <p:nvPr/>
        </p:nvSpPr>
        <p:spPr>
          <a:xfrm>
            <a:off x="4692461" y="-15228"/>
            <a:ext cx="3273136" cy="400110"/>
          </a:xfrm>
          <a:prstGeom prst="rect">
            <a:avLst/>
          </a:prstGeom>
          <a:solidFill>
            <a:schemeClr val="bg2">
              <a:lumMod val="50000"/>
            </a:schemeClr>
          </a:solidFill>
        </p:spPr>
        <p:txBody>
          <a:bodyPr wrap="square" rtlCol="0">
            <a:spAutoFit/>
          </a:bodyPr>
          <a:lstStyle/>
          <a:p>
            <a:pPr lvl="0"/>
            <a:r>
              <a:rPr lang="es-ES" sz="2000" b="1" dirty="0" smtClean="0">
                <a:solidFill>
                  <a:schemeClr val="bg1"/>
                </a:solidFill>
                <a:latin typeface="Arial Narrow" panose="020B0606020202030204" pitchFamily="34" charset="0"/>
              </a:rPr>
              <a:t>Vehículos nuevos pesados</a:t>
            </a:r>
            <a:endParaRPr lang="es-ES"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34326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862445" y="5057901"/>
            <a:ext cx="7703574" cy="1179426"/>
          </a:xfrm>
          <a:prstGeom prst="rect">
            <a:avLst/>
          </a:prstGeom>
          <a:solidFill>
            <a:schemeClr val="accent4">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just"/>
            <a:r>
              <a:rPr lang="es-ES" sz="2000" dirty="0" smtClean="0">
                <a:solidFill>
                  <a:schemeClr val="tx1"/>
                </a:solidFill>
              </a:rPr>
              <a:t>Se establecen parámetros más estrictos en emisión de bióxido </a:t>
            </a:r>
            <a:r>
              <a:rPr lang="es-ES" sz="2000" dirty="0">
                <a:solidFill>
                  <a:schemeClr val="tx1"/>
                </a:solidFill>
              </a:rPr>
              <a:t>de </a:t>
            </a:r>
            <a:r>
              <a:rPr lang="es-ES" sz="2000" dirty="0" smtClean="0">
                <a:solidFill>
                  <a:schemeClr val="tx1"/>
                </a:solidFill>
              </a:rPr>
              <a:t>carbono, hidrocarburos </a:t>
            </a:r>
            <a:r>
              <a:rPr lang="es-ES" sz="2000" dirty="0">
                <a:solidFill>
                  <a:schemeClr val="tx1"/>
                </a:solidFill>
              </a:rPr>
              <a:t>totales, monóxido de carbono, óxidos de nitrógeno y otras </a:t>
            </a:r>
            <a:r>
              <a:rPr lang="es-ES" sz="2000" dirty="0" smtClean="0">
                <a:solidFill>
                  <a:schemeClr val="tx1"/>
                </a:solidFill>
              </a:rPr>
              <a:t>partículas  en vehículos nuevos</a:t>
            </a:r>
            <a:endParaRPr lang="es-ES" sz="2000" dirty="0">
              <a:solidFill>
                <a:schemeClr val="tx1"/>
              </a:solidFill>
            </a:endParaRPr>
          </a:p>
        </p:txBody>
      </p:sp>
      <p:graphicFrame>
        <p:nvGraphicFramePr>
          <p:cNvPr id="16" name="Marcador de contenido 3"/>
          <p:cNvGraphicFramePr>
            <a:graphicFrameLocks noGrp="1"/>
          </p:cNvGraphicFramePr>
          <p:nvPr>
            <p:ph idx="1"/>
            <p:extLst>
              <p:ext uri="{D42A27DB-BD31-4B8C-83A1-F6EECF244321}">
                <p14:modId xmlns:p14="http://schemas.microsoft.com/office/powerpoint/2010/main" val="3940933974"/>
              </p:ext>
            </p:extLst>
          </p:nvPr>
        </p:nvGraphicFramePr>
        <p:xfrm>
          <a:off x="108858" y="1055914"/>
          <a:ext cx="5018314" cy="3331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6362" y="81824"/>
            <a:ext cx="2627604" cy="896190"/>
          </a:xfrm>
          <a:prstGeom prst="rect">
            <a:avLst/>
          </a:prstGeom>
        </p:spPr>
      </p:pic>
      <p:sp>
        <p:nvSpPr>
          <p:cNvPr id="11" name="CuadroTexto 10"/>
          <p:cNvSpPr txBox="1"/>
          <p:nvPr/>
        </p:nvSpPr>
        <p:spPr>
          <a:xfrm>
            <a:off x="5870864" y="443227"/>
            <a:ext cx="3273136" cy="400110"/>
          </a:xfrm>
          <a:prstGeom prst="rect">
            <a:avLst/>
          </a:prstGeom>
          <a:solidFill>
            <a:schemeClr val="bg2">
              <a:lumMod val="50000"/>
            </a:schemeClr>
          </a:solidFill>
        </p:spPr>
        <p:txBody>
          <a:bodyPr wrap="square" rtlCol="0">
            <a:spAutoFit/>
          </a:bodyPr>
          <a:lstStyle/>
          <a:p>
            <a:pPr lvl="0"/>
            <a:r>
              <a:rPr lang="es-ES" sz="2000" b="1" dirty="0" smtClean="0">
                <a:solidFill>
                  <a:schemeClr val="bg1"/>
                </a:solidFill>
                <a:latin typeface="Arial Narrow" panose="020B0606020202030204" pitchFamily="34" charset="0"/>
              </a:rPr>
              <a:t>en materia ambiental</a:t>
            </a:r>
            <a:endParaRPr lang="es-ES" sz="2000" b="1" dirty="0">
              <a:solidFill>
                <a:schemeClr val="bg1"/>
              </a:solidFill>
              <a:latin typeface="Arial Narrow" panose="020B0606020202030204" pitchFamily="34" charset="0"/>
            </a:endParaRPr>
          </a:p>
        </p:txBody>
      </p:sp>
      <p:sp>
        <p:nvSpPr>
          <p:cNvPr id="12" name="CuadroTexto 11"/>
          <p:cNvSpPr txBox="1"/>
          <p:nvPr/>
        </p:nvSpPr>
        <p:spPr>
          <a:xfrm>
            <a:off x="4692461" y="17430"/>
            <a:ext cx="3273136" cy="400110"/>
          </a:xfrm>
          <a:prstGeom prst="rect">
            <a:avLst/>
          </a:prstGeom>
          <a:solidFill>
            <a:schemeClr val="bg2">
              <a:lumMod val="50000"/>
            </a:schemeClr>
          </a:solidFill>
        </p:spPr>
        <p:txBody>
          <a:bodyPr wrap="square" rtlCol="0">
            <a:spAutoFit/>
          </a:bodyPr>
          <a:lstStyle/>
          <a:p>
            <a:pPr lvl="0"/>
            <a:r>
              <a:rPr lang="es-ES" sz="2000" b="1" dirty="0" smtClean="0">
                <a:solidFill>
                  <a:schemeClr val="bg1"/>
                </a:solidFill>
                <a:latin typeface="Arial Narrow" panose="020B0606020202030204" pitchFamily="34" charset="0"/>
              </a:rPr>
              <a:t>Vehículos nuevos ligeros</a:t>
            </a:r>
            <a:endParaRPr lang="es-ES" sz="2000" b="1" dirty="0">
              <a:solidFill>
                <a:schemeClr val="bg1"/>
              </a:solidFill>
              <a:latin typeface="Arial Narrow" panose="020B0606020202030204" pitchFamily="34" charset="0"/>
            </a:endParaRPr>
          </a:p>
        </p:txBody>
      </p:sp>
      <p:graphicFrame>
        <p:nvGraphicFramePr>
          <p:cNvPr id="13" name="Marcador de contenido 3"/>
          <p:cNvGraphicFramePr>
            <a:graphicFrameLocks/>
          </p:cNvGraphicFramePr>
          <p:nvPr>
            <p:extLst>
              <p:ext uri="{D42A27DB-BD31-4B8C-83A1-F6EECF244321}">
                <p14:modId xmlns:p14="http://schemas.microsoft.com/office/powerpoint/2010/main" val="776733286"/>
              </p:ext>
            </p:extLst>
          </p:nvPr>
        </p:nvGraphicFramePr>
        <p:xfrm>
          <a:off x="3799115" y="1338942"/>
          <a:ext cx="5018314" cy="33310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6819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1619" y="2153263"/>
            <a:ext cx="8620991" cy="623248"/>
          </a:xfrm>
          <a:prstGeom prst="rect">
            <a:avLst/>
          </a:prstGeom>
        </p:spPr>
        <p:txBody>
          <a:bodyPr wrap="square">
            <a:spAutoFit/>
          </a:bodyPr>
          <a:lstStyle/>
          <a:p>
            <a:pPr algn="just"/>
            <a:endParaRPr lang="en-US" sz="1150" dirty="0"/>
          </a:p>
          <a:p>
            <a:pPr algn="just"/>
            <a:endParaRPr lang="en-US" sz="1150" dirty="0"/>
          </a:p>
          <a:p>
            <a:pPr algn="just"/>
            <a:endParaRPr lang="es-MX" sz="1150" dirty="0"/>
          </a:p>
        </p:txBody>
      </p:sp>
      <p:sp>
        <p:nvSpPr>
          <p:cNvPr id="4" name="CuadroTexto 3"/>
          <p:cNvSpPr txBox="1"/>
          <p:nvPr/>
        </p:nvSpPr>
        <p:spPr>
          <a:xfrm>
            <a:off x="2697475" y="1033785"/>
            <a:ext cx="6217925" cy="646331"/>
          </a:xfrm>
          <a:prstGeom prst="rect">
            <a:avLst/>
          </a:prstGeom>
          <a:solidFill>
            <a:schemeClr val="bg2">
              <a:lumMod val="50000"/>
            </a:schemeClr>
          </a:solidFill>
        </p:spPr>
        <p:txBody>
          <a:bodyPr wrap="square" rtlCol="0">
            <a:spAutoFit/>
          </a:bodyPr>
          <a:lstStyle/>
          <a:p>
            <a:pPr lvl="0"/>
            <a:r>
              <a:rPr lang="es-MX" b="1" dirty="0" smtClean="0">
                <a:solidFill>
                  <a:schemeClr val="bg1"/>
                </a:solidFill>
                <a:latin typeface="Arial Narrow" panose="020B0606020202030204" pitchFamily="34" charset="0"/>
              </a:rPr>
              <a:t>NOM-194-SCFI-2015 toma </a:t>
            </a:r>
            <a:r>
              <a:rPr lang="es-MX" b="1" dirty="0">
                <a:solidFill>
                  <a:schemeClr val="bg1"/>
                </a:solidFill>
                <a:latin typeface="Arial Narrow" panose="020B0606020202030204" pitchFamily="34" charset="0"/>
              </a:rPr>
              <a:t>como referencia algunos elementos del WP.29</a:t>
            </a:r>
          </a:p>
        </p:txBody>
      </p:sp>
      <p:sp>
        <p:nvSpPr>
          <p:cNvPr id="3" name="Rectángulo 2"/>
          <p:cNvSpPr/>
          <p:nvPr/>
        </p:nvSpPr>
        <p:spPr>
          <a:xfrm>
            <a:off x="217711" y="1715892"/>
            <a:ext cx="2479765" cy="2917722"/>
          </a:xfrm>
          <a:prstGeom prst="rect">
            <a:avLst/>
          </a:prstGeom>
        </p:spPr>
        <p:txBody>
          <a:bodyPr wrap="square">
            <a:spAutoFit/>
          </a:bodyPr>
          <a:lstStyle/>
          <a:p>
            <a:pPr algn="just">
              <a:lnSpc>
                <a:spcPct val="85000"/>
              </a:lnSpc>
            </a:pPr>
            <a:r>
              <a:rPr lang="es-ES" dirty="0">
                <a:latin typeface="Arial Narrow" panose="020B0606020202030204" pitchFamily="34" charset="0"/>
              </a:rPr>
              <a:t>El Foro Mundial de la Comisión Económica para Europa (CEPE) para la Armonización de los Reglamentos sobre Vehículos (WP.29 -</a:t>
            </a:r>
            <a:r>
              <a:rPr lang="es-ES" dirty="0" err="1">
                <a:latin typeface="Arial Narrow" panose="020B0606020202030204" pitchFamily="34" charset="0"/>
              </a:rPr>
              <a:t>working</a:t>
            </a:r>
            <a:r>
              <a:rPr lang="es-ES" dirty="0">
                <a:latin typeface="Arial Narrow" panose="020B0606020202030204" pitchFamily="34" charset="0"/>
              </a:rPr>
              <a:t> </a:t>
            </a:r>
            <a:r>
              <a:rPr lang="es-ES" dirty="0" err="1" smtClean="0">
                <a:latin typeface="Arial Narrow" panose="020B0606020202030204" pitchFamily="34" charset="0"/>
              </a:rPr>
              <a:t>party</a:t>
            </a:r>
            <a:r>
              <a:rPr lang="es-ES" dirty="0" smtClean="0">
                <a:latin typeface="Arial Narrow" panose="020B0606020202030204" pitchFamily="34" charset="0"/>
              </a:rPr>
              <a:t>-</a:t>
            </a:r>
            <a:r>
              <a:rPr lang="es-ES" dirty="0">
                <a:latin typeface="Arial Narrow" panose="020B0606020202030204" pitchFamily="34" charset="0"/>
              </a:rPr>
              <a:t> F</a:t>
            </a:r>
            <a:r>
              <a:rPr lang="es-ES" dirty="0" smtClean="0">
                <a:latin typeface="Arial Narrow" panose="020B0606020202030204" pitchFamily="34" charset="0"/>
              </a:rPr>
              <a:t>oro </a:t>
            </a:r>
            <a:r>
              <a:rPr lang="es-ES" dirty="0">
                <a:latin typeface="Arial Narrow" panose="020B0606020202030204" pitchFamily="34" charset="0"/>
              </a:rPr>
              <a:t>de reglamentación única en el mundo en el marco institucional de la Comisión de Transportes Interiores de la CEPE. </a:t>
            </a:r>
            <a:endParaRPr lang="es-MX" b="1" dirty="0">
              <a:latin typeface="Arial Narrow" panose="020B0606020202030204" pitchFamily="34" charset="0"/>
            </a:endParaRPr>
          </a:p>
        </p:txBody>
      </p:sp>
      <p:graphicFrame>
        <p:nvGraphicFramePr>
          <p:cNvPr id="8" name="Diagrama 7"/>
          <p:cNvGraphicFramePr/>
          <p:nvPr>
            <p:extLst/>
          </p:nvPr>
        </p:nvGraphicFramePr>
        <p:xfrm>
          <a:off x="2616199" y="356679"/>
          <a:ext cx="6299201" cy="538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294410" y="4892726"/>
            <a:ext cx="8620991" cy="1754326"/>
          </a:xfrm>
          <a:prstGeom prst="rect">
            <a:avLst/>
          </a:prstGeom>
        </p:spPr>
        <p:txBody>
          <a:bodyPr wrap="square">
            <a:spAutoFit/>
          </a:bodyPr>
          <a:lstStyle/>
          <a:p>
            <a:pPr algn="just" defTabSz="1244600">
              <a:lnSpc>
                <a:spcPct val="90000"/>
              </a:lnSpc>
              <a:spcBef>
                <a:spcPct val="0"/>
              </a:spcBef>
              <a:spcAft>
                <a:spcPct val="35000"/>
              </a:spcAft>
            </a:pPr>
            <a:r>
              <a:rPr lang="es-ES" sz="2000" dirty="0">
                <a:latin typeface="Arial Narrow" panose="020B0606020202030204" pitchFamily="34" charset="0"/>
              </a:rPr>
              <a:t>La emisión </a:t>
            </a:r>
            <a:r>
              <a:rPr lang="es-ES" sz="2000" dirty="0" smtClean="0">
                <a:latin typeface="Arial Narrow" panose="020B0606020202030204" pitchFamily="34" charset="0"/>
              </a:rPr>
              <a:t>de la </a:t>
            </a:r>
            <a:r>
              <a:rPr lang="es-ES" sz="2000" b="1" dirty="0" smtClean="0">
                <a:solidFill>
                  <a:schemeClr val="accent1">
                    <a:lumMod val="50000"/>
                  </a:schemeClr>
                </a:solidFill>
                <a:latin typeface="Arial Narrow" panose="020B0606020202030204" pitchFamily="34" charset="0"/>
              </a:rPr>
              <a:t>NOM-194-SCFI-2015</a:t>
            </a:r>
            <a:r>
              <a:rPr lang="es-ES" sz="2000" dirty="0" smtClean="0">
                <a:latin typeface="Arial Narrow" panose="020B0606020202030204" pitchFamily="34" charset="0"/>
              </a:rPr>
              <a:t>, </a:t>
            </a:r>
            <a:r>
              <a:rPr lang="es-ES" sz="2000" dirty="0">
                <a:latin typeface="Arial Narrow" panose="020B0606020202030204" pitchFamily="34" charset="0"/>
              </a:rPr>
              <a:t>se puede considerar como la </a:t>
            </a:r>
            <a:r>
              <a:rPr lang="es-ES" sz="2000" b="1" u="sng" dirty="0">
                <a:latin typeface="Arial Narrow" panose="020B0606020202030204" pitchFamily="34" charset="0"/>
              </a:rPr>
              <a:t>primera fase </a:t>
            </a:r>
            <a:r>
              <a:rPr lang="es-ES" sz="2000" dirty="0">
                <a:latin typeface="Arial Narrow" panose="020B0606020202030204" pitchFamily="34" charset="0"/>
              </a:rPr>
              <a:t>de una política pública que tiene como objetivo elevar el nivel de seguridad con que cuentan los vehículos ligeros nuevos, en este sentido, </a:t>
            </a:r>
            <a:r>
              <a:rPr lang="es-ES" sz="2000" i="1" u="sng" dirty="0">
                <a:solidFill>
                  <a:schemeClr val="accent1">
                    <a:lumMod val="50000"/>
                  </a:schemeClr>
                </a:solidFill>
                <a:latin typeface="Arial Narrow" panose="020B0606020202030204" pitchFamily="34" charset="0"/>
              </a:rPr>
              <a:t>se establecen los dispositivos mínimos de seguridad</a:t>
            </a:r>
            <a:r>
              <a:rPr lang="es-ES" sz="2000" i="1" u="sng" dirty="0">
                <a:latin typeface="Arial Narrow" panose="020B0606020202030204" pitchFamily="34" charset="0"/>
              </a:rPr>
              <a:t> </a:t>
            </a:r>
            <a:r>
              <a:rPr lang="es-ES" sz="2000" dirty="0">
                <a:latin typeface="Arial Narrow" panose="020B0606020202030204" pitchFamily="34" charset="0"/>
              </a:rPr>
              <a:t>que, </a:t>
            </a:r>
            <a:r>
              <a:rPr lang="es-ES" sz="2000" dirty="0" smtClean="0">
                <a:latin typeface="Arial Narrow" panose="020B0606020202030204" pitchFamily="34" charset="0"/>
              </a:rPr>
              <a:t>permitan </a:t>
            </a:r>
            <a:r>
              <a:rPr lang="es-ES" sz="2000" dirty="0">
                <a:latin typeface="Arial Narrow" panose="020B0606020202030204" pitchFamily="34" charset="0"/>
              </a:rPr>
              <a:t>lograr la homologación en el equipamiento </a:t>
            </a:r>
            <a:r>
              <a:rPr lang="es-ES" sz="2000" dirty="0" smtClean="0">
                <a:latin typeface="Arial Narrow" panose="020B0606020202030204" pitchFamily="34" charset="0"/>
              </a:rPr>
              <a:t>de los </a:t>
            </a:r>
            <a:r>
              <a:rPr lang="es-ES" sz="2000" dirty="0">
                <a:latin typeface="Arial Narrow" panose="020B0606020202030204" pitchFamily="34" charset="0"/>
              </a:rPr>
              <a:t>vehículos, </a:t>
            </a:r>
            <a:r>
              <a:rPr lang="es-ES" sz="2000" dirty="0" smtClean="0">
                <a:latin typeface="Arial Narrow" panose="020B0606020202030204" pitchFamily="34" charset="0"/>
              </a:rPr>
              <a:t>elevando </a:t>
            </a:r>
            <a:r>
              <a:rPr lang="es-ES" sz="2000" dirty="0">
                <a:latin typeface="Arial Narrow" panose="020B0606020202030204" pitchFamily="34" charset="0"/>
              </a:rPr>
              <a:t>el nivel de seguridad </a:t>
            </a:r>
            <a:r>
              <a:rPr lang="es-ES" sz="2000" dirty="0" smtClean="0">
                <a:latin typeface="Arial Narrow" panose="020B0606020202030204" pitchFamily="34" charset="0"/>
              </a:rPr>
              <a:t>(de los </a:t>
            </a:r>
            <a:r>
              <a:rPr lang="es-ES" sz="2000" dirty="0">
                <a:latin typeface="Arial Narrow" panose="020B0606020202030204" pitchFamily="34" charset="0"/>
              </a:rPr>
              <a:t>ocupantes) con el cual se comercializan </a:t>
            </a:r>
            <a:r>
              <a:rPr lang="es-ES" sz="2000" dirty="0" smtClean="0">
                <a:latin typeface="Arial Narrow" panose="020B0606020202030204" pitchFamily="34" charset="0"/>
              </a:rPr>
              <a:t>los vehículos actualmente</a:t>
            </a:r>
            <a:r>
              <a:rPr lang="es-ES" sz="2000" dirty="0">
                <a:latin typeface="Arial Narrow" panose="020B0606020202030204" pitchFamily="34" charset="0"/>
              </a:rPr>
              <a:t>.</a:t>
            </a:r>
            <a:endParaRPr lang="es-MX" sz="2000" dirty="0">
              <a:latin typeface="Arial Narrow" panose="020B0606020202030204" pitchFamily="34" charset="0"/>
            </a:endParaRPr>
          </a:p>
        </p:txBody>
      </p:sp>
      <p:pic>
        <p:nvPicPr>
          <p:cNvPr id="5" name="Imagen 4"/>
          <p:cNvPicPr>
            <a:picLocks noChangeAspect="1"/>
          </p:cNvPicPr>
          <p:nvPr/>
        </p:nvPicPr>
        <p:blipFill>
          <a:blip r:embed="rId7"/>
          <a:stretch>
            <a:fillRect/>
          </a:stretch>
        </p:blipFill>
        <p:spPr>
          <a:xfrm>
            <a:off x="143791" y="209690"/>
            <a:ext cx="2627604" cy="896190"/>
          </a:xfrm>
          <a:prstGeom prst="rect">
            <a:avLst/>
          </a:prstGeom>
        </p:spPr>
      </p:pic>
      <p:sp>
        <p:nvSpPr>
          <p:cNvPr id="10" name="CuadroTexto 9"/>
          <p:cNvSpPr txBox="1"/>
          <p:nvPr/>
        </p:nvSpPr>
        <p:spPr>
          <a:xfrm>
            <a:off x="4692461" y="17430"/>
            <a:ext cx="3273136" cy="400110"/>
          </a:xfrm>
          <a:prstGeom prst="rect">
            <a:avLst/>
          </a:prstGeom>
          <a:solidFill>
            <a:schemeClr val="bg2">
              <a:lumMod val="50000"/>
            </a:schemeClr>
          </a:solidFill>
        </p:spPr>
        <p:txBody>
          <a:bodyPr wrap="square" rtlCol="0">
            <a:spAutoFit/>
          </a:bodyPr>
          <a:lstStyle/>
          <a:p>
            <a:pPr lvl="0"/>
            <a:r>
              <a:rPr lang="es-ES" sz="2000" b="1" dirty="0" smtClean="0">
                <a:solidFill>
                  <a:schemeClr val="bg1"/>
                </a:solidFill>
                <a:latin typeface="Arial Narrow" panose="020B0606020202030204" pitchFamily="34" charset="0"/>
              </a:rPr>
              <a:t>Vehículos nuevos ligeros</a:t>
            </a:r>
            <a:endParaRPr lang="es-ES" sz="2000" b="1" dirty="0">
              <a:solidFill>
                <a:schemeClr val="bg1"/>
              </a:solidFill>
              <a:latin typeface="Arial Narrow" panose="020B0606020202030204" pitchFamily="34" charset="0"/>
            </a:endParaRPr>
          </a:p>
        </p:txBody>
      </p:sp>
      <p:sp>
        <p:nvSpPr>
          <p:cNvPr id="11" name="CuadroTexto 10"/>
          <p:cNvSpPr txBox="1"/>
          <p:nvPr/>
        </p:nvSpPr>
        <p:spPr>
          <a:xfrm>
            <a:off x="5870864" y="443227"/>
            <a:ext cx="3273136" cy="400110"/>
          </a:xfrm>
          <a:prstGeom prst="rect">
            <a:avLst/>
          </a:prstGeom>
          <a:solidFill>
            <a:schemeClr val="bg2">
              <a:lumMod val="50000"/>
            </a:schemeClr>
          </a:solidFill>
        </p:spPr>
        <p:txBody>
          <a:bodyPr wrap="square" rtlCol="0">
            <a:spAutoFit/>
          </a:bodyPr>
          <a:lstStyle/>
          <a:p>
            <a:pPr lvl="0"/>
            <a:r>
              <a:rPr lang="es-ES" sz="2000" b="1" dirty="0" smtClean="0">
                <a:solidFill>
                  <a:schemeClr val="bg1"/>
                </a:solidFill>
                <a:latin typeface="Arial Narrow" panose="020B0606020202030204" pitchFamily="34" charset="0"/>
              </a:rPr>
              <a:t>en materia de seguridad</a:t>
            </a:r>
            <a:endParaRPr lang="es-ES"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538775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337126" y="235974"/>
            <a:ext cx="4794168" cy="923330"/>
          </a:xfrm>
          <a:prstGeom prst="rect">
            <a:avLst/>
          </a:prstGeom>
          <a:solidFill>
            <a:schemeClr val="bg2">
              <a:lumMod val="50000"/>
            </a:schemeClr>
          </a:solidFill>
        </p:spPr>
        <p:txBody>
          <a:bodyPr wrap="square" rtlCol="0">
            <a:spAutoFit/>
          </a:bodyPr>
          <a:lstStyle/>
          <a:p>
            <a:pPr lvl="0"/>
            <a:r>
              <a:rPr lang="es-ES" b="1" dirty="0" smtClean="0">
                <a:solidFill>
                  <a:schemeClr val="bg1"/>
                </a:solidFill>
                <a:latin typeface="Arial Narrow" panose="020B0606020202030204" pitchFamily="34" charset="0"/>
              </a:rPr>
              <a:t>NOM-194-SCFI-2015, </a:t>
            </a:r>
            <a:r>
              <a:rPr lang="es-ES" b="1" dirty="0">
                <a:solidFill>
                  <a:schemeClr val="bg1"/>
                </a:solidFill>
                <a:latin typeface="Arial Narrow" panose="020B0606020202030204" pitchFamily="34" charset="0"/>
              </a:rPr>
              <a:t>Dispositivos de seguridad esenciales en vehículos nuevos - Especificaciones de seguridad</a:t>
            </a:r>
          </a:p>
        </p:txBody>
      </p:sp>
      <p:sp>
        <p:nvSpPr>
          <p:cNvPr id="21" name="Rectángulo 20"/>
          <p:cNvSpPr/>
          <p:nvPr/>
        </p:nvSpPr>
        <p:spPr>
          <a:xfrm>
            <a:off x="177647" y="1673394"/>
            <a:ext cx="4462440" cy="466030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endParaRPr lang="es-MX" sz="1600" dirty="0"/>
          </a:p>
        </p:txBody>
      </p:sp>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741" y="5558270"/>
            <a:ext cx="1413848" cy="1059021"/>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5221" y="4612738"/>
            <a:ext cx="1118086" cy="744035"/>
          </a:xfrm>
          <a:prstGeom prst="rect">
            <a:avLst/>
          </a:prstGeom>
        </p:spPr>
      </p:pic>
      <p:pic>
        <p:nvPicPr>
          <p:cNvPr id="26" name="Imagen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446" y="4323896"/>
            <a:ext cx="1131757" cy="847725"/>
          </a:xfrm>
          <a:prstGeom prst="rect">
            <a:avLst/>
          </a:prstGeom>
        </p:spPr>
      </p:pic>
      <p:pic>
        <p:nvPicPr>
          <p:cNvPr id="27" name="Imagen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5735" y="458215"/>
            <a:ext cx="965859" cy="1289472"/>
          </a:xfrm>
          <a:prstGeom prst="rect">
            <a:avLst/>
          </a:prstGeom>
        </p:spPr>
      </p:pic>
      <p:pic>
        <p:nvPicPr>
          <p:cNvPr id="28" name="Imagen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1268" y="3393255"/>
            <a:ext cx="1585928" cy="817934"/>
          </a:xfrm>
          <a:prstGeom prst="rect">
            <a:avLst/>
          </a:prstGeom>
        </p:spPr>
      </p:pic>
      <p:pic>
        <p:nvPicPr>
          <p:cNvPr id="29" name="Imagen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4232" y="1950715"/>
            <a:ext cx="1541997" cy="1166692"/>
          </a:xfrm>
          <a:prstGeom prst="rect">
            <a:avLst/>
          </a:prstGeom>
        </p:spPr>
      </p:pic>
      <p:pic>
        <p:nvPicPr>
          <p:cNvPr id="30" name="Imagen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7485" y="4421358"/>
            <a:ext cx="1569711" cy="930000"/>
          </a:xfrm>
          <a:prstGeom prst="rect">
            <a:avLst/>
          </a:prstGeom>
        </p:spPr>
      </p:pic>
      <p:pic>
        <p:nvPicPr>
          <p:cNvPr id="31" name="Imagen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93885" y="3230114"/>
            <a:ext cx="1309786" cy="981075"/>
          </a:xfrm>
          <a:prstGeom prst="rect">
            <a:avLst/>
          </a:prstGeom>
        </p:spPr>
      </p:pic>
      <p:pic>
        <p:nvPicPr>
          <p:cNvPr id="33" name="Imagen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62756" y="5567725"/>
            <a:ext cx="1494666" cy="877415"/>
          </a:xfrm>
          <a:prstGeom prst="rect">
            <a:avLst/>
          </a:prstGeom>
        </p:spPr>
      </p:pic>
      <p:pic>
        <p:nvPicPr>
          <p:cNvPr id="2" name="Imagen 1"/>
          <p:cNvPicPr>
            <a:picLocks noChangeAspect="1"/>
          </p:cNvPicPr>
          <p:nvPr/>
        </p:nvPicPr>
        <p:blipFill>
          <a:blip r:embed="rId11"/>
          <a:stretch>
            <a:fillRect/>
          </a:stretch>
        </p:blipFill>
        <p:spPr>
          <a:xfrm>
            <a:off x="10885" y="17858"/>
            <a:ext cx="2627604" cy="896190"/>
          </a:xfrm>
          <a:prstGeom prst="rect">
            <a:avLst/>
          </a:prstGeom>
        </p:spPr>
      </p:pic>
      <p:sp>
        <p:nvSpPr>
          <p:cNvPr id="3" name="Rectángulo 2"/>
          <p:cNvSpPr/>
          <p:nvPr/>
        </p:nvSpPr>
        <p:spPr>
          <a:xfrm>
            <a:off x="140724" y="1124217"/>
            <a:ext cx="7185109" cy="5632311"/>
          </a:xfrm>
          <a:prstGeom prst="rect">
            <a:avLst/>
          </a:prstGeom>
        </p:spPr>
        <p:txBody>
          <a:bodyPr wrap="square">
            <a:spAutoFit/>
          </a:bodyPr>
          <a:lstStyle/>
          <a:p>
            <a:endParaRPr lang="es-ES" dirty="0" smtClean="0"/>
          </a:p>
          <a:p>
            <a:r>
              <a:rPr lang="es-ES" dirty="0" smtClean="0"/>
              <a:t>Es </a:t>
            </a:r>
            <a:r>
              <a:rPr lang="es-ES" dirty="0"/>
              <a:t>obligatorio que todos los vehículos que se comercialicen en nuestro país incorporen elementos de seguridad como los siguientes: </a:t>
            </a:r>
            <a:endParaRPr lang="es-ES" dirty="0" smtClean="0"/>
          </a:p>
          <a:p>
            <a:endParaRPr lang="es-ES" dirty="0"/>
          </a:p>
          <a:p>
            <a:pPr marL="285750" indent="-285750">
              <a:buFont typeface="Arial" panose="020B0604020202020204" pitchFamily="34" charset="0"/>
              <a:buChar char="•"/>
            </a:pPr>
            <a:r>
              <a:rPr lang="es-ES" dirty="0"/>
              <a:t>Sistema antibloqueo de </a:t>
            </a:r>
            <a:r>
              <a:rPr lang="es-ES" dirty="0" smtClean="0"/>
              <a:t>frenado</a:t>
            </a:r>
          </a:p>
          <a:p>
            <a:pPr marL="285750" indent="-285750">
              <a:buFont typeface="Arial" panose="020B0604020202020204" pitchFamily="34" charset="0"/>
              <a:buChar char="•"/>
            </a:pPr>
            <a:r>
              <a:rPr lang="es-ES" dirty="0" smtClean="0"/>
              <a:t> </a:t>
            </a:r>
            <a:r>
              <a:rPr lang="es-ES" dirty="0"/>
              <a:t>Sistema recordatorio de uso de cinturón de seguridad (</a:t>
            </a:r>
            <a:r>
              <a:rPr lang="es-ES" dirty="0" smtClean="0"/>
              <a:t>SBR)</a:t>
            </a:r>
          </a:p>
          <a:p>
            <a:pPr marL="285750" indent="-285750">
              <a:buFont typeface="Arial" panose="020B0604020202020204" pitchFamily="34" charset="0"/>
              <a:buChar char="•"/>
            </a:pPr>
            <a:r>
              <a:rPr lang="es-ES" dirty="0" smtClean="0"/>
              <a:t>Apoyacabeza</a:t>
            </a:r>
          </a:p>
          <a:p>
            <a:pPr marL="285750" indent="-285750">
              <a:buFont typeface="Arial" panose="020B0604020202020204" pitchFamily="34" charset="0"/>
              <a:buChar char="•"/>
            </a:pPr>
            <a:r>
              <a:rPr lang="es-ES" dirty="0" smtClean="0"/>
              <a:t>Cinturón </a:t>
            </a:r>
            <a:r>
              <a:rPr lang="es-ES" dirty="0"/>
              <a:t>de </a:t>
            </a:r>
            <a:r>
              <a:rPr lang="es-ES" dirty="0" smtClean="0"/>
              <a:t>seguridad</a:t>
            </a:r>
          </a:p>
          <a:p>
            <a:pPr marL="285750" indent="-285750">
              <a:buFont typeface="Arial" panose="020B0604020202020204" pitchFamily="34" charset="0"/>
              <a:buChar char="•"/>
            </a:pPr>
            <a:r>
              <a:rPr lang="es-ES" dirty="0" smtClean="0"/>
              <a:t>Indicadores</a:t>
            </a:r>
            <a:r>
              <a:rPr lang="es-ES" dirty="0"/>
              <a:t>, Controles, Doble cerradura de cofre, Retrovisores (interiores y </a:t>
            </a:r>
            <a:r>
              <a:rPr lang="es-ES" dirty="0" smtClean="0"/>
              <a:t>exteriores)</a:t>
            </a:r>
          </a:p>
          <a:p>
            <a:pPr marL="285750" indent="-285750">
              <a:buFont typeface="Arial" panose="020B0604020202020204" pitchFamily="34" charset="0"/>
              <a:buChar char="•"/>
            </a:pPr>
            <a:r>
              <a:rPr lang="es-ES" dirty="0" smtClean="0"/>
              <a:t>Espejo </a:t>
            </a:r>
            <a:r>
              <a:rPr lang="es-ES" dirty="0"/>
              <a:t>retrovisor interior con ajuste día/noche, </a:t>
            </a:r>
            <a:endParaRPr lang="es-ES" dirty="0" smtClean="0"/>
          </a:p>
          <a:p>
            <a:pPr marL="285750" indent="-285750">
              <a:buFont typeface="Arial" panose="020B0604020202020204" pitchFamily="34" charset="0"/>
              <a:buChar char="•"/>
            </a:pPr>
            <a:r>
              <a:rPr lang="es-ES" dirty="0" smtClean="0"/>
              <a:t>Espejos </a:t>
            </a:r>
            <a:r>
              <a:rPr lang="es-ES" dirty="0"/>
              <a:t>retrovisores o dispositivos de visión indirecta; </a:t>
            </a:r>
            <a:endParaRPr lang="es-ES" dirty="0" smtClean="0"/>
          </a:p>
          <a:p>
            <a:pPr marL="285750" indent="-285750">
              <a:buFont typeface="Arial" panose="020B0604020202020204" pitchFamily="34" charset="0"/>
              <a:buChar char="•"/>
            </a:pPr>
            <a:r>
              <a:rPr lang="es-ES" dirty="0" smtClean="0"/>
              <a:t>Sistemas </a:t>
            </a:r>
            <a:r>
              <a:rPr lang="es-ES" dirty="0"/>
              <a:t>de asientos, Llantas, Faros delanteros, Luces de advertencia (intermitentes), Luz de freno, Luces de matrícula (placa trasera), Luces de posición, Luces de reversa, Luces direccionales, Reflejantes, Sistema </a:t>
            </a:r>
            <a:r>
              <a:rPr lang="es-ES" dirty="0" err="1" smtClean="0"/>
              <a:t>desempañante</a:t>
            </a:r>
            <a:r>
              <a:rPr lang="es-ES" dirty="0" smtClean="0"/>
              <a:t>.</a:t>
            </a:r>
          </a:p>
          <a:p>
            <a:pPr marL="285750" indent="-285750">
              <a:buFont typeface="Arial" panose="020B0604020202020204" pitchFamily="34" charset="0"/>
              <a:buChar char="•"/>
            </a:pPr>
            <a:r>
              <a:rPr lang="es-ES" dirty="0" smtClean="0"/>
              <a:t>Sistema </a:t>
            </a:r>
            <a:r>
              <a:rPr lang="es-ES" dirty="0"/>
              <a:t>limpia y lava parabrisas, Vidrio laminado, Vidrio templado, Vidrio plastificado, </a:t>
            </a:r>
            <a:r>
              <a:rPr lang="es-ES" dirty="0" smtClean="0"/>
              <a:t>Velocímetro.</a:t>
            </a:r>
          </a:p>
          <a:p>
            <a:pPr marL="285750" indent="-285750">
              <a:buFont typeface="Arial" panose="020B0604020202020204" pitchFamily="34" charset="0"/>
              <a:buChar char="•"/>
            </a:pPr>
            <a:r>
              <a:rPr lang="es-ES" dirty="0" smtClean="0"/>
              <a:t>Protección </a:t>
            </a:r>
            <a:r>
              <a:rPr lang="es-ES" dirty="0"/>
              <a:t>a ocupantes-Impacto frontal y Protección a ocupantes-Impacto lateral.</a:t>
            </a:r>
          </a:p>
        </p:txBody>
      </p:sp>
    </p:spTree>
    <p:extLst>
      <p:ext uri="{BB962C8B-B14F-4D97-AF65-F5344CB8AC3E}">
        <p14:creationId xmlns:p14="http://schemas.microsoft.com/office/powerpoint/2010/main" val="346796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512" y="186258"/>
            <a:ext cx="2624555" cy="900762"/>
          </a:xfrm>
          <a:prstGeom prst="rect">
            <a:avLst/>
          </a:prstGeom>
        </p:spPr>
      </p:pic>
      <p:sp>
        <p:nvSpPr>
          <p:cNvPr id="6" name="Título 1"/>
          <p:cNvSpPr txBox="1">
            <a:spLocks/>
          </p:cNvSpPr>
          <p:nvPr/>
        </p:nvSpPr>
        <p:spPr>
          <a:xfrm>
            <a:off x="683222" y="2191738"/>
            <a:ext cx="7938264" cy="109707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200" b="1" dirty="0" smtClean="0">
                <a:solidFill>
                  <a:srgbClr val="C00000"/>
                </a:solidFill>
              </a:rPr>
              <a:t>Autos en circulación</a:t>
            </a:r>
            <a:endParaRPr lang="es-ES" sz="4200" b="1" dirty="0">
              <a:solidFill>
                <a:srgbClr val="C00000"/>
              </a:solidFill>
            </a:endParaRPr>
          </a:p>
        </p:txBody>
      </p:sp>
      <p:sp>
        <p:nvSpPr>
          <p:cNvPr id="7" name="Título 1"/>
          <p:cNvSpPr txBox="1">
            <a:spLocks/>
          </p:cNvSpPr>
          <p:nvPr/>
        </p:nvSpPr>
        <p:spPr>
          <a:xfrm>
            <a:off x="2533793" y="3661309"/>
            <a:ext cx="5946178" cy="109707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200" b="1" dirty="0" smtClean="0">
                <a:solidFill>
                  <a:srgbClr val="C00000"/>
                </a:solidFill>
              </a:rPr>
              <a:t>Materia ambiental y seguridad</a:t>
            </a:r>
            <a:endParaRPr lang="es-ES" sz="4200" b="1" dirty="0">
              <a:solidFill>
                <a:srgbClr val="C00000"/>
              </a:solidFill>
            </a:endParaRPr>
          </a:p>
        </p:txBody>
      </p:sp>
    </p:spTree>
    <p:extLst>
      <p:ext uri="{BB962C8B-B14F-4D97-AF65-F5344CB8AC3E}">
        <p14:creationId xmlns:p14="http://schemas.microsoft.com/office/powerpoint/2010/main" val="41502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88971" y="0"/>
            <a:ext cx="4855029" cy="838691"/>
          </a:xfrm>
          <a:prstGeom prst="rect">
            <a:avLst/>
          </a:prstGeom>
          <a:solidFill>
            <a:schemeClr val="bg2">
              <a:lumMod val="50000"/>
            </a:schemeClr>
          </a:solidFill>
        </p:spPr>
        <p:txBody>
          <a:bodyPr wrap="square" rtlCol="0">
            <a:spAutoFit/>
          </a:bodyPr>
          <a:lstStyle/>
          <a:p>
            <a:pPr lvl="0"/>
            <a:endParaRPr lang="es-ES" sz="1050" b="1" dirty="0" smtClean="0">
              <a:solidFill>
                <a:schemeClr val="bg1"/>
              </a:solidFill>
              <a:latin typeface="Arial Narrow" panose="020B0606020202030204" pitchFamily="34" charset="0"/>
            </a:endParaRPr>
          </a:p>
          <a:p>
            <a:pPr lvl="0"/>
            <a:r>
              <a:rPr lang="es-ES" sz="2400" b="1" dirty="0" smtClean="0">
                <a:solidFill>
                  <a:schemeClr val="bg1"/>
                </a:solidFill>
                <a:latin typeface="Arial Narrow" panose="020B0606020202030204" pitchFamily="34" charset="0"/>
              </a:rPr>
              <a:t>Normas para vehículos en circulación</a:t>
            </a:r>
          </a:p>
          <a:p>
            <a:pPr lvl="0"/>
            <a:endParaRPr lang="es-ES" sz="1400" b="1" dirty="0">
              <a:solidFill>
                <a:schemeClr val="bg1"/>
              </a:solidFill>
              <a:latin typeface="Arial Narrow" panose="020B0606020202030204" pitchFamily="34" charset="0"/>
            </a:endParaRPr>
          </a:p>
        </p:txBody>
      </p:sp>
      <p:pic>
        <p:nvPicPr>
          <p:cNvPr id="3" name="Imagen 2"/>
          <p:cNvPicPr>
            <a:picLocks noChangeAspect="1"/>
          </p:cNvPicPr>
          <p:nvPr/>
        </p:nvPicPr>
        <p:blipFill>
          <a:blip r:embed="rId2"/>
          <a:stretch>
            <a:fillRect/>
          </a:stretch>
        </p:blipFill>
        <p:spPr>
          <a:xfrm>
            <a:off x="6362" y="81824"/>
            <a:ext cx="2627604" cy="896190"/>
          </a:xfrm>
          <a:prstGeom prst="rect">
            <a:avLst/>
          </a:prstGeom>
        </p:spPr>
      </p:pic>
      <p:graphicFrame>
        <p:nvGraphicFramePr>
          <p:cNvPr id="6" name="Marcador de contenido 3"/>
          <p:cNvGraphicFramePr>
            <a:graphicFrameLocks noGrp="1"/>
          </p:cNvGraphicFramePr>
          <p:nvPr>
            <p:ph idx="1"/>
            <p:extLst>
              <p:ext uri="{D42A27DB-BD31-4B8C-83A1-F6EECF244321}">
                <p14:modId xmlns:p14="http://schemas.microsoft.com/office/powerpoint/2010/main" val="1696532354"/>
              </p:ext>
            </p:extLst>
          </p:nvPr>
        </p:nvGraphicFramePr>
        <p:xfrm>
          <a:off x="174171" y="1110343"/>
          <a:ext cx="8969829" cy="5007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lecha izquierda y derecha 18"/>
          <p:cNvSpPr/>
          <p:nvPr/>
        </p:nvSpPr>
        <p:spPr>
          <a:xfrm>
            <a:off x="631371" y="4931229"/>
            <a:ext cx="5998029" cy="685800"/>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Vehículos ligeros</a:t>
            </a:r>
          </a:p>
        </p:txBody>
      </p:sp>
      <p:cxnSp>
        <p:nvCxnSpPr>
          <p:cNvPr id="21" name="Conector recto 20"/>
          <p:cNvCxnSpPr/>
          <p:nvPr/>
        </p:nvCxnSpPr>
        <p:spPr>
          <a:xfrm>
            <a:off x="6716485" y="4550229"/>
            <a:ext cx="0" cy="1066800"/>
          </a:xfrm>
          <a:prstGeom prst="line">
            <a:avLst/>
          </a:prstGeom>
          <a:ln w="190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489856" y="4593772"/>
            <a:ext cx="0" cy="1066800"/>
          </a:xfrm>
          <a:prstGeom prst="line">
            <a:avLst/>
          </a:prstGeom>
          <a:ln w="190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3" name="Flecha izquierda y derecha 22"/>
          <p:cNvSpPr/>
          <p:nvPr/>
        </p:nvSpPr>
        <p:spPr>
          <a:xfrm>
            <a:off x="6803572" y="4931229"/>
            <a:ext cx="2079172" cy="685800"/>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Vehículos </a:t>
            </a:r>
            <a:r>
              <a:rPr lang="es-ES" sz="1600" dirty="0" smtClean="0">
                <a:solidFill>
                  <a:schemeClr val="tx1"/>
                </a:solidFill>
              </a:rPr>
              <a:t>pesados</a:t>
            </a:r>
            <a:endParaRPr lang="es-ES" sz="1600" dirty="0">
              <a:solidFill>
                <a:schemeClr val="tx1"/>
              </a:solidFill>
            </a:endParaRPr>
          </a:p>
        </p:txBody>
      </p:sp>
      <p:cxnSp>
        <p:nvCxnSpPr>
          <p:cNvPr id="24" name="Conector recto 23"/>
          <p:cNvCxnSpPr/>
          <p:nvPr/>
        </p:nvCxnSpPr>
        <p:spPr>
          <a:xfrm>
            <a:off x="8893629" y="4528458"/>
            <a:ext cx="0" cy="1066800"/>
          </a:xfrm>
          <a:prstGeom prst="line">
            <a:avLst/>
          </a:prstGeom>
          <a:ln w="190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93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BONI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BONITO" id="{DD0BB65C-C9B1-4C51-A9FF-67AF4BA3C6E5}" vid="{37D23987-C842-4589-9769-A00FFEFEC30B}"/>
    </a:ext>
  </a:extLst>
</a:theme>
</file>

<file path=ppt/theme/theme10.xml><?xml version="1.0" encoding="utf-8"?>
<a:theme xmlns:a="http://schemas.openxmlformats.org/drawingml/2006/main" name="6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ema BONI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BONITO" id="{DD0BB65C-C9B1-4C51-A9FF-67AF4BA3C6E5}" vid="{37D23987-C842-4589-9769-A00FFEFEC30B}"/>
    </a:ext>
  </a:extLst>
</a:theme>
</file>

<file path=ppt/theme/theme6.xml><?xml version="1.0" encoding="utf-8"?>
<a:theme xmlns:a="http://schemas.openxmlformats.org/drawingml/2006/main" name="3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tema BONI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BONITO" id="{DD0BB65C-C9B1-4C51-A9FF-67AF4BA3C6E5}" vid="{37D23987-C842-4589-9769-A00FFEFEC30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10EF538-7C5D-4D79-97B0-C5D6CADF2FAD}"/>
</file>

<file path=customXml/itemProps2.xml><?xml version="1.0" encoding="utf-8"?>
<ds:datastoreItem xmlns:ds="http://schemas.openxmlformats.org/officeDocument/2006/customXml" ds:itemID="{1A6FB373-9E02-4CE7-A218-2380D5353B2E}"/>
</file>

<file path=customXml/itemProps3.xml><?xml version="1.0" encoding="utf-8"?>
<ds:datastoreItem xmlns:ds="http://schemas.openxmlformats.org/officeDocument/2006/customXml" ds:itemID="{B2B27FA2-BE26-4E78-9994-CD8DB066755E}"/>
</file>

<file path=customXml/itemProps4.xml><?xml version="1.0" encoding="utf-8"?>
<ds:datastoreItem xmlns:ds="http://schemas.openxmlformats.org/officeDocument/2006/customXml" ds:itemID="{1721745C-D9EE-4B1E-8281-A5DC8F899F8C}"/>
</file>

<file path=docProps/app.xml><?xml version="1.0" encoding="utf-8"?>
<Properties xmlns="http://schemas.openxmlformats.org/officeDocument/2006/extended-properties" xmlns:vt="http://schemas.openxmlformats.org/officeDocument/2006/docPropsVTypes">
  <Template>tema BONITO</Template>
  <TotalTime>1110</TotalTime>
  <Words>1389</Words>
  <Application>Microsoft Office PowerPoint</Application>
  <PresentationFormat>Presentación en pantalla (4:3)</PresentationFormat>
  <Paragraphs>128</Paragraphs>
  <Slides>17</Slides>
  <Notes>0</Notes>
  <HiddenSlides>0</HiddenSlides>
  <MMClips>0</MMClips>
  <ScaleCrop>false</ScaleCrop>
  <HeadingPairs>
    <vt:vector size="6" baseType="variant">
      <vt:variant>
        <vt:lpstr>Fuentes usadas</vt:lpstr>
      </vt:variant>
      <vt:variant>
        <vt:i4>8</vt:i4>
      </vt:variant>
      <vt:variant>
        <vt:lpstr>Tema</vt:lpstr>
      </vt:variant>
      <vt:variant>
        <vt:i4>13</vt:i4>
      </vt:variant>
      <vt:variant>
        <vt:lpstr>Títulos de diapositiva</vt:lpstr>
      </vt:variant>
      <vt:variant>
        <vt:i4>17</vt:i4>
      </vt:variant>
    </vt:vector>
  </HeadingPairs>
  <TitlesOfParts>
    <vt:vector size="38" baseType="lpstr">
      <vt:lpstr>ＭＳ Ｐゴシック</vt:lpstr>
      <vt:lpstr>Arial</vt:lpstr>
      <vt:lpstr>Arial Narrow</vt:lpstr>
      <vt:lpstr>Calibri</vt:lpstr>
      <vt:lpstr>Calibri Light</vt:lpstr>
      <vt:lpstr>Lucida Grande</vt:lpstr>
      <vt:lpstr>Verdana</vt:lpstr>
      <vt:lpstr>Wingdings</vt:lpstr>
      <vt:lpstr>tema BONITO</vt:lpstr>
      <vt:lpstr>Content</vt:lpstr>
      <vt:lpstr>1_Content</vt:lpstr>
      <vt:lpstr>2_Content</vt:lpstr>
      <vt:lpstr>1_tema BONITO</vt:lpstr>
      <vt:lpstr>3_Content</vt:lpstr>
      <vt:lpstr>4_Content</vt:lpstr>
      <vt:lpstr>5_Content</vt:lpstr>
      <vt:lpstr>2_tema BONITO</vt:lpstr>
      <vt:lpstr>6_Content</vt:lpstr>
      <vt:lpstr>7_Content</vt:lpstr>
      <vt:lpstr>8_Content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Futuro en México</vt:lpstr>
      <vt:lpstr>Reglamento Técnico RTE INEN 034</vt:lpstr>
      <vt:lpstr>Reglamento Técnico RTE INEN 034</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Arturo Pavel Villanueva González</dc:creator>
  <cp:lastModifiedBy>Claudia Sama Álvarez</cp:lastModifiedBy>
  <cp:revision>89</cp:revision>
  <cp:lastPrinted>2016-04-19T16:33:58Z</cp:lastPrinted>
  <dcterms:created xsi:type="dcterms:W3CDTF">2015-09-07T13:47:54Z</dcterms:created>
  <dcterms:modified xsi:type="dcterms:W3CDTF">2016-04-20T22:26:46Z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6a308848-dcee-4ff4-b7c9-8eb2da28e72b</vt:lpwstr>
  </property>
</Properties>
</file>