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4.xml" ContentType="application/vnd.openxmlformats-officedocument.presentationml.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notesSlides/notesSlide6.xml" ContentType="application/vnd.openxmlformats-officedocument.presentationml.notesSlide+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notesSlides/notesSlide1.xml" ContentType="application/vnd.openxmlformats-officedocument.presentationml.notesSlide+xml"/>
  <Override PartName="/ppt/slideLayouts/slideLayout49.xml" ContentType="application/vnd.openxmlformats-officedocument.presentationml.slideLayout+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slideLayouts/slideLayout48.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39.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8.xml" ContentType="application/vnd.openxmlformats-officedocument.presentationml.slideLayout+xml"/>
  <Override PartName="/ppt/slideLayouts/slideLayout43.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4" r:id="rId1"/>
    <p:sldMasterId id="2147483986" r:id="rId2"/>
    <p:sldMasterId id="2147484005" r:id="rId3"/>
  </p:sldMasterIdLst>
  <p:notesMasterIdLst>
    <p:notesMasterId r:id="rId30"/>
  </p:notesMasterIdLst>
  <p:handoutMasterIdLst>
    <p:handoutMasterId r:id="rId31"/>
  </p:handoutMasterIdLst>
  <p:sldIdLst>
    <p:sldId id="512" r:id="rId4"/>
    <p:sldId id="513" r:id="rId5"/>
    <p:sldId id="296" r:id="rId6"/>
    <p:sldId id="529" r:id="rId7"/>
    <p:sldId id="297" r:id="rId8"/>
    <p:sldId id="299" r:id="rId9"/>
    <p:sldId id="277" r:id="rId10"/>
    <p:sldId id="531" r:id="rId11"/>
    <p:sldId id="488" r:id="rId12"/>
    <p:sldId id="510" r:id="rId13"/>
    <p:sldId id="509" r:id="rId14"/>
    <p:sldId id="494" r:id="rId15"/>
    <p:sldId id="508" r:id="rId16"/>
    <p:sldId id="528" r:id="rId17"/>
    <p:sldId id="527" r:id="rId18"/>
    <p:sldId id="532" r:id="rId19"/>
    <p:sldId id="521" r:id="rId20"/>
    <p:sldId id="515" r:id="rId21"/>
    <p:sldId id="533" r:id="rId22"/>
    <p:sldId id="525" r:id="rId23"/>
    <p:sldId id="306" r:id="rId24"/>
    <p:sldId id="330" r:id="rId25"/>
    <p:sldId id="342" r:id="rId26"/>
    <p:sldId id="337" r:id="rId27"/>
    <p:sldId id="534" r:id="rId28"/>
    <p:sldId id="530" r:id="rId29"/>
  </p:sldIdLst>
  <p:sldSz cx="9144000" cy="6858000" type="screen4x3"/>
  <p:notesSz cx="7010400" cy="9236075"/>
  <p:defaultTextStyle>
    <a:defPPr>
      <a:defRPr lang="en-US"/>
    </a:defPPr>
    <a:lvl1pPr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ＭＳ Ｐゴシック" pitchFamily="34" charset="-128"/>
        <a:cs typeface="+mn-cs"/>
      </a:defRPr>
    </a:lvl5pPr>
    <a:lvl6pPr marL="2286000" algn="l" defTabSz="914400" rtl="0" eaLnBrk="1" latinLnBrk="0" hangingPunct="1">
      <a:defRPr kern="1200">
        <a:solidFill>
          <a:schemeClr val="tx1"/>
        </a:solidFill>
        <a:latin typeface="Calibri" pitchFamily="34" charset="0"/>
        <a:ea typeface="ＭＳ Ｐゴシック" pitchFamily="34" charset="-128"/>
        <a:cs typeface="+mn-cs"/>
      </a:defRPr>
    </a:lvl6pPr>
    <a:lvl7pPr marL="2743200" algn="l" defTabSz="914400" rtl="0" eaLnBrk="1" latinLnBrk="0" hangingPunct="1">
      <a:defRPr kern="1200">
        <a:solidFill>
          <a:schemeClr val="tx1"/>
        </a:solidFill>
        <a:latin typeface="Calibri" pitchFamily="34" charset="0"/>
        <a:ea typeface="ＭＳ Ｐゴシック" pitchFamily="34" charset="-128"/>
        <a:cs typeface="+mn-cs"/>
      </a:defRPr>
    </a:lvl7pPr>
    <a:lvl8pPr marL="3200400" algn="l" defTabSz="914400" rtl="0" eaLnBrk="1" latinLnBrk="0" hangingPunct="1">
      <a:defRPr kern="1200">
        <a:solidFill>
          <a:schemeClr val="tx1"/>
        </a:solidFill>
        <a:latin typeface="Calibri" pitchFamily="34" charset="0"/>
        <a:ea typeface="ＭＳ Ｐゴシック" pitchFamily="34" charset="-128"/>
        <a:cs typeface="+mn-cs"/>
      </a:defRPr>
    </a:lvl8pPr>
    <a:lvl9pPr marL="3657600" algn="l" defTabSz="914400" rtl="0" eaLnBrk="1" latinLnBrk="0" hangingPunct="1">
      <a:defRPr kern="1200">
        <a:solidFill>
          <a:schemeClr val="tx1"/>
        </a:solidFill>
        <a:latin typeface="Calibri" pitchFamily="34"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AEC3"/>
    <a:srgbClr val="A3C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099" autoAdjust="0"/>
  </p:normalViewPr>
  <p:slideViewPr>
    <p:cSldViewPr snapToGrid="0" snapToObjects="1">
      <p:cViewPr varScale="1">
        <p:scale>
          <a:sx n="71" d="100"/>
          <a:sy n="71" d="100"/>
        </p:scale>
        <p:origin x="-208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54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customXml" Target="../customXml/item3.xml"/><Relationship Id="rId21" Type="http://schemas.openxmlformats.org/officeDocument/2006/relationships/slide" Target="slides/slide18.xml"/><Relationship Id="rId34" Type="http://schemas.openxmlformats.org/officeDocument/2006/relationships/viewProps" Target="viewProps.xml"/><Relationship Id="rId25" Type="http://schemas.openxmlformats.org/officeDocument/2006/relationships/slide" Target="slides/slide22.xml"/><Relationship Id="rId7" Type="http://schemas.openxmlformats.org/officeDocument/2006/relationships/slide" Target="slides/slide4.xml"/><Relationship Id="rId33" Type="http://schemas.openxmlformats.org/officeDocument/2006/relationships/presProps" Target="presProps.xml"/><Relationship Id="rId12" Type="http://schemas.openxmlformats.org/officeDocument/2006/relationships/slide" Target="slides/slide9.xml"/><Relationship Id="rId17" Type="http://schemas.openxmlformats.org/officeDocument/2006/relationships/slide" Target="slides/slide14.xml"/><Relationship Id="rId38" Type="http://schemas.openxmlformats.org/officeDocument/2006/relationships/customXml" Target="../customXml/item2.xml"/><Relationship Id="rId20" Type="http://schemas.openxmlformats.org/officeDocument/2006/relationships/slide" Target="slides/slide17.xml"/><Relationship Id="rId29"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13.xml"/><Relationship Id="rId24" Type="http://schemas.openxmlformats.org/officeDocument/2006/relationships/slide" Target="slides/slide21.xml"/><Relationship Id="rId1" Type="http://schemas.openxmlformats.org/officeDocument/2006/relationships/slideMaster" Target="slideMasters/slideMaster1.xml"/><Relationship Id="rId32" Type="http://schemas.openxmlformats.org/officeDocument/2006/relationships/printerSettings" Target="printerSettings/printerSettings1.bin"/><Relationship Id="rId6" Type="http://schemas.openxmlformats.org/officeDocument/2006/relationships/slide" Target="slides/slide3.xml"/><Relationship Id="rId11" Type="http://schemas.openxmlformats.org/officeDocument/2006/relationships/slide" Target="slides/slide8.xml"/><Relationship Id="rId37" Type="http://schemas.openxmlformats.org/officeDocument/2006/relationships/customXml" Target="../customXml/item1.xml"/><Relationship Id="rId23" Type="http://schemas.openxmlformats.org/officeDocument/2006/relationships/slide" Target="slides/slide20.xml"/><Relationship Id="rId28" Type="http://schemas.openxmlformats.org/officeDocument/2006/relationships/slide" Target="slides/slide25.xml"/><Relationship Id="rId5" Type="http://schemas.openxmlformats.org/officeDocument/2006/relationships/slide" Target="slides/slide2.xml"/><Relationship Id="rId36" Type="http://schemas.openxmlformats.org/officeDocument/2006/relationships/tableStyles" Target="tableStyles.xml"/><Relationship Id="rId15" Type="http://schemas.openxmlformats.org/officeDocument/2006/relationships/slide" Target="slides/slide12.xml"/><Relationship Id="rId31"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22" Type="http://schemas.openxmlformats.org/officeDocument/2006/relationships/slide" Target="slides/slide19.xml"/><Relationship Id="rId27" Type="http://schemas.openxmlformats.org/officeDocument/2006/relationships/slide" Target="slides/slide24.xml"/><Relationship Id="rId4" Type="http://schemas.openxmlformats.org/officeDocument/2006/relationships/slide" Target="slides/slide1.xml"/><Relationship Id="rId30" Type="http://schemas.openxmlformats.org/officeDocument/2006/relationships/notesMaster" Target="notesMasters/notesMaster1.xml"/><Relationship Id="rId9" Type="http://schemas.openxmlformats.org/officeDocument/2006/relationships/slide" Target="slides/slide6.xml"/><Relationship Id="rId35" Type="http://schemas.openxmlformats.org/officeDocument/2006/relationships/theme" Target="theme/theme1.xml"/><Relationship Id="rId14" Type="http://schemas.openxmlformats.org/officeDocument/2006/relationships/slide" Target="slides/slide1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0939" y="0"/>
            <a:ext cx="3037840" cy="461804"/>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defRPr>
            </a:lvl1pPr>
          </a:lstStyle>
          <a:p>
            <a:pPr>
              <a:defRPr/>
            </a:pPr>
            <a:fld id="{97BF77AB-2A1A-4F81-9439-12654728862E}" type="datetime1">
              <a:rPr lang="en-US"/>
              <a:pPr>
                <a:defRPr/>
              </a:pPr>
              <a:t>11/21/18</a:t>
            </a:fld>
            <a:endParaRPr lang="en-US" dirty="0"/>
          </a:p>
        </p:txBody>
      </p:sp>
      <p:sp>
        <p:nvSpPr>
          <p:cNvPr id="4" name="Footer Placeholder 3"/>
          <p:cNvSpPr>
            <a:spLocks noGrp="1"/>
          </p:cNvSpPr>
          <p:nvPr>
            <p:ph type="ftr" sz="quarter" idx="2"/>
          </p:nvPr>
        </p:nvSpPr>
        <p:spPr>
          <a:xfrm>
            <a:off x="1" y="8772669"/>
            <a:ext cx="3037840" cy="461804"/>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0939" y="8772669"/>
            <a:ext cx="3037840" cy="461804"/>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defRPr>
            </a:lvl1pPr>
          </a:lstStyle>
          <a:p>
            <a:pPr>
              <a:defRPr/>
            </a:pPr>
            <a:fld id="{EE5F805E-AD65-41CC-B51C-7188D3447C4B}" type="slidenum">
              <a:rPr lang="en-US"/>
              <a:pPr>
                <a:defRPr/>
              </a:pPr>
              <a:t>‹#›</a:t>
            </a:fld>
            <a:endParaRPr lang="en-US" dirty="0"/>
          </a:p>
        </p:txBody>
      </p:sp>
    </p:spTree>
    <p:extLst>
      <p:ext uri="{BB962C8B-B14F-4D97-AF65-F5344CB8AC3E}">
        <p14:creationId xmlns:p14="http://schemas.microsoft.com/office/powerpoint/2010/main" val="24734924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dirty="0"/>
          </a:p>
        </p:txBody>
      </p:sp>
      <p:sp>
        <p:nvSpPr>
          <p:cNvPr id="3" name="Date Placeholder 2"/>
          <p:cNvSpPr>
            <a:spLocks noGrp="1"/>
          </p:cNvSpPr>
          <p:nvPr>
            <p:ph type="dt" idx="1"/>
          </p:nvPr>
        </p:nvSpPr>
        <p:spPr>
          <a:xfrm>
            <a:off x="3970939" y="0"/>
            <a:ext cx="3037840" cy="461804"/>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defRPr>
            </a:lvl1pPr>
          </a:lstStyle>
          <a:p>
            <a:pPr>
              <a:defRPr/>
            </a:pPr>
            <a:fld id="{A69BE5BF-419B-4420-A430-315978C4EE94}" type="datetime1">
              <a:rPr lang="en-US"/>
              <a:pPr>
                <a:defRPr/>
              </a:pPr>
              <a:t>11/21/18</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2669"/>
            <a:ext cx="3037840" cy="461804"/>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p:cNvSpPr>
            <a:spLocks noGrp="1"/>
          </p:cNvSpPr>
          <p:nvPr>
            <p:ph type="sldNum" sz="quarter" idx="5"/>
          </p:nvPr>
        </p:nvSpPr>
        <p:spPr>
          <a:xfrm>
            <a:off x="3970939" y="8772669"/>
            <a:ext cx="3037840" cy="461804"/>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defRPr>
            </a:lvl1pPr>
          </a:lstStyle>
          <a:p>
            <a:pPr>
              <a:defRPr/>
            </a:pPr>
            <a:fld id="{654D1B17-C6DC-4E93-BAF3-7CC96000B94A}" type="slidenum">
              <a:rPr lang="en-US"/>
              <a:pPr>
                <a:defRPr/>
              </a:pPr>
              <a:t>‹#›</a:t>
            </a:fld>
            <a:endParaRPr lang="en-US" dirty="0"/>
          </a:p>
        </p:txBody>
      </p:sp>
    </p:spTree>
    <p:extLst>
      <p:ext uri="{BB962C8B-B14F-4D97-AF65-F5344CB8AC3E}">
        <p14:creationId xmlns:p14="http://schemas.microsoft.com/office/powerpoint/2010/main" val="3444690268"/>
      </p:ext>
    </p:extLst>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Introduction and my background.</a:t>
            </a:r>
          </a:p>
          <a:p>
            <a:endParaRPr lang="en-GB" dirty="0"/>
          </a:p>
        </p:txBody>
      </p:sp>
    </p:spTree>
    <p:extLst>
      <p:ext uri="{BB962C8B-B14F-4D97-AF65-F5344CB8AC3E}">
        <p14:creationId xmlns:p14="http://schemas.microsoft.com/office/powerpoint/2010/main" val="297400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8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28723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3218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148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The principle that makes ASTM standards accepted and trusted worldwide is openness.</a:t>
            </a:r>
          </a:p>
          <a:p>
            <a:r>
              <a:rPr lang="en-US" sz="1200" b="0" i="0" u="none" strike="noStrike" kern="1200" baseline="0" dirty="0">
                <a:solidFill>
                  <a:schemeClr val="tx1"/>
                </a:solidFill>
                <a:latin typeface="+mn-lt"/>
                <a:ea typeface="+mn-ea"/>
                <a:cs typeface="+mn-cs"/>
              </a:rPr>
              <a:t>– We bring together experts, individuals, organizations, academia, governments, trade associations, consultants and consumers from all over the world.</a:t>
            </a:r>
          </a:p>
          <a:p>
            <a:r>
              <a:rPr lang="en-US" sz="1200" b="0" i="0" u="none" strike="noStrike" kern="1200" baseline="0" dirty="0">
                <a:solidFill>
                  <a:schemeClr val="tx1"/>
                </a:solidFill>
                <a:latin typeface="+mn-lt"/>
                <a:ea typeface="+mn-ea"/>
                <a:cs typeface="+mn-cs"/>
              </a:rPr>
              <a:t>– </a:t>
            </a:r>
            <a:r>
              <a:rPr lang="en-GB" dirty="0"/>
              <a:t>Over 30,000 members from 149 countries. </a:t>
            </a:r>
          </a:p>
          <a:p>
            <a:r>
              <a:rPr lang="en-US" sz="1200" b="0" i="0" u="none" strike="noStrike" kern="1200" baseline="0" dirty="0">
                <a:solidFill>
                  <a:schemeClr val="tx1"/>
                </a:solidFill>
                <a:latin typeface="+mn-lt"/>
                <a:ea typeface="+mn-ea"/>
                <a:cs typeface="+mn-cs"/>
              </a:rPr>
              <a:t>– Exchanging expertise and knowledge, they participate in a transparent process that’s open to anyone, anywhere, with an interest in a standard’s development and use.</a:t>
            </a:r>
          </a:p>
          <a:p>
            <a:r>
              <a:rPr lang="en-US" sz="1200" b="0" i="0" u="none" strike="noStrike" kern="1200" baseline="0" dirty="0">
                <a:solidFill>
                  <a:schemeClr val="tx1"/>
                </a:solidFill>
                <a:latin typeface="+mn-lt"/>
                <a:ea typeface="+mn-ea"/>
                <a:cs typeface="+mn-cs"/>
              </a:rPr>
              <a:t>– This means that as well as being timely and relevant, an ASTM standard is fully representative of the sectors to which it applies.</a:t>
            </a:r>
          </a:p>
          <a:p>
            <a:r>
              <a:rPr lang="en-US" sz="1200" b="0" i="0" u="none" strike="noStrike" kern="1200" baseline="0" dirty="0">
                <a:solidFill>
                  <a:schemeClr val="tx1"/>
                </a:solidFill>
                <a:latin typeface="+mn-lt"/>
                <a:ea typeface="+mn-ea"/>
                <a:cs typeface="+mn-cs"/>
              </a:rPr>
              <a:t>– And an aid to innovation, not a hurdle to overcome.</a:t>
            </a:r>
            <a:endParaRPr lang="en-US" dirty="0"/>
          </a:p>
          <a:p>
            <a:endParaRPr lang="en-US" dirty="0"/>
          </a:p>
        </p:txBody>
      </p:sp>
    </p:spTree>
    <p:extLst>
      <p:ext uri="{BB962C8B-B14F-4D97-AF65-F5344CB8AC3E}">
        <p14:creationId xmlns:p14="http://schemas.microsoft.com/office/powerpoint/2010/main" val="1715074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 ASTM is one of the world’s largest SDOs, but it’s the scale of our involvement and influence that counts for more. </a:t>
            </a:r>
          </a:p>
          <a:p>
            <a:r>
              <a:rPr lang="en-US" sz="1200" b="0" i="0" u="none" strike="noStrike" kern="1200" baseline="0" dirty="0">
                <a:solidFill>
                  <a:schemeClr val="tx1"/>
                </a:solidFill>
                <a:latin typeface="+mn-lt"/>
                <a:ea typeface="+mn-ea"/>
                <a:cs typeface="+mn-cs"/>
              </a:rPr>
              <a:t>– Complies with the six WTO principles for international standards development: transparency, openness, consensus, relevance, coherence, development dimension</a:t>
            </a:r>
          </a:p>
          <a:p>
            <a:r>
              <a:rPr lang="en-US" sz="1200" b="0" i="0" u="none" strike="noStrike" kern="1200" baseline="0" dirty="0">
                <a:solidFill>
                  <a:schemeClr val="tx1"/>
                </a:solidFill>
                <a:latin typeface="+mn-lt"/>
                <a:ea typeface="+mn-ea"/>
                <a:cs typeface="+mn-cs"/>
              </a:rPr>
              <a:t>– We work across political, cultural and geographic borders – recognizing expertise, not country of origin. This promotes a massive range of activity and a phenomenal exchange of knowledge. </a:t>
            </a:r>
          </a:p>
          <a:p>
            <a:r>
              <a:rPr lang="en-US" sz="1200" b="0" i="0" u="none" strike="noStrike" kern="1200" baseline="0" dirty="0">
                <a:solidFill>
                  <a:schemeClr val="tx1"/>
                </a:solidFill>
                <a:latin typeface="+mn-lt"/>
                <a:ea typeface="+mn-ea"/>
                <a:cs typeface="+mn-cs"/>
              </a:rPr>
              <a:t>– Trusted and known for market relevance and technical quality, our standards are the choice for many global industries – 50% outside the USA. </a:t>
            </a:r>
          </a:p>
          <a:p>
            <a:r>
              <a:rPr lang="en-US" sz="1200" b="0" i="0" u="none" strike="noStrike" kern="1200" baseline="0" dirty="0">
                <a:solidFill>
                  <a:schemeClr val="tx1"/>
                </a:solidFill>
                <a:latin typeface="+mn-lt"/>
                <a:ea typeface="+mn-ea"/>
                <a:cs typeface="+mn-cs"/>
              </a:rPr>
              <a:t>– We also believe in the power of standards to inspire and enable people and economies. </a:t>
            </a:r>
          </a:p>
          <a:p>
            <a:r>
              <a:rPr lang="en-US" sz="1200" b="0" i="0" u="none" strike="noStrike" kern="1200" baseline="0" dirty="0">
                <a:solidFill>
                  <a:schemeClr val="tx1"/>
                </a:solidFill>
                <a:latin typeface="+mn-lt"/>
                <a:ea typeface="+mn-ea"/>
                <a:cs typeface="+mn-cs"/>
              </a:rPr>
              <a:t>– Our global outreach activities increase understanding about standards and their application. </a:t>
            </a:r>
          </a:p>
          <a:p>
            <a:r>
              <a:rPr lang="en-US" sz="1200" b="0" i="0" u="none" strike="noStrike" kern="1200" baseline="0" dirty="0">
                <a:solidFill>
                  <a:schemeClr val="tx1"/>
                </a:solidFill>
                <a:latin typeface="+mn-lt"/>
                <a:ea typeface="+mn-ea"/>
                <a:cs typeface="+mn-cs"/>
              </a:rPr>
              <a:t>– And our Memorandum of Understanding Program provides tangible encouragement to developing economies.</a:t>
            </a:r>
            <a:endParaRPr lang="en-US" dirty="0"/>
          </a:p>
        </p:txBody>
      </p:sp>
    </p:spTree>
    <p:extLst>
      <p:ext uri="{BB962C8B-B14F-4D97-AF65-F5344CB8AC3E}">
        <p14:creationId xmlns:p14="http://schemas.microsoft.com/office/powerpoint/2010/main" val="3170293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Membership- open to anyone who wants to use their expertise</a:t>
            </a:r>
            <a:r>
              <a:rPr lang="en-US" baseline="0" dirty="0"/>
              <a:t> to influence standards</a:t>
            </a:r>
          </a:p>
          <a:p>
            <a:r>
              <a:rPr lang="en-US" baseline="0" dirty="0"/>
              <a:t>MOU membership is free- anyone interested in joining from Lao will be able to join for free</a:t>
            </a:r>
          </a:p>
          <a:p>
            <a:endParaRPr lang="en-US" baseline="0" dirty="0"/>
          </a:p>
          <a:p>
            <a:r>
              <a:rPr lang="en-US" baseline="0" dirty="0"/>
              <a:t>Over 30,000 global membership</a:t>
            </a:r>
          </a:p>
          <a:p>
            <a:endParaRPr lang="en-US" baseline="0" dirty="0"/>
          </a:p>
          <a:p>
            <a:r>
              <a:rPr lang="en-US" baseline="0" dirty="0"/>
              <a:t>WebEx virtual meeting and online access to standards development allows more economical and efficient participation for participants from around the world.</a:t>
            </a:r>
            <a:endParaRPr lang="en-US" dirty="0"/>
          </a:p>
        </p:txBody>
      </p:sp>
    </p:spTree>
    <p:extLst>
      <p:ext uri="{BB962C8B-B14F-4D97-AF65-F5344CB8AC3E}">
        <p14:creationId xmlns:p14="http://schemas.microsoft.com/office/powerpoint/2010/main" val="2966743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technical committees are balanced:</a:t>
            </a:r>
            <a:r>
              <a:rPr lang="en-US" baseline="0" dirty="0"/>
              <a:t> the number of Manufacturer and producer cannot exceed the number of users and general interest.</a:t>
            </a:r>
          </a:p>
          <a:p>
            <a:r>
              <a:rPr lang="en-US" baseline="0" dirty="0"/>
              <a:t>This allows for balance in the influence.</a:t>
            </a:r>
            <a:endParaRPr lang="en-US" dirty="0"/>
          </a:p>
        </p:txBody>
      </p:sp>
    </p:spTree>
    <p:extLst>
      <p:ext uri="{BB962C8B-B14F-4D97-AF65-F5344CB8AC3E}">
        <p14:creationId xmlns:p14="http://schemas.microsoft.com/office/powerpoint/2010/main" val="2857382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bwMode="auto">
          <a:xfrm>
            <a:off x="1195388" y="692150"/>
            <a:ext cx="46196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xfrm>
            <a:off x="701040" y="4387768"/>
            <a:ext cx="5608320" cy="41559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77414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94013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48054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p:cNvSpPr>
          <p:nvPr>
            <p:ph type="sldImg"/>
          </p:nvPr>
        </p:nvSpPr>
        <p:spPr bwMode="auto">
          <a:xfrm>
            <a:off x="1195388" y="692150"/>
            <a:ext cx="4619625" cy="346392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xfrm>
            <a:off x="701040" y="4387768"/>
            <a:ext cx="5608320" cy="415591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052764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 Id="rId3" Type="http://schemas.openxmlformats.org/officeDocument/2006/relationships/image" Target="../media/image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a:t>Click to add an image</a:t>
            </a:r>
          </a:p>
        </p:txBody>
      </p:sp>
    </p:spTree>
    <p:extLst>
      <p:ext uri="{BB962C8B-B14F-4D97-AF65-F5344CB8AC3E}">
        <p14:creationId xmlns:p14="http://schemas.microsoft.com/office/powerpoint/2010/main" val="255320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p>
            <a:fld id="{F716983A-21F8-4C89-AD51-D7355CB865C2}"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3496600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BAA8CC-BE6C-4562-8EA1-23B7AE85D38E}" type="datetime4">
              <a:rPr lang="en-GB" smtClean="0">
                <a:solidFill>
                  <a:srgbClr val="414141"/>
                </a:solidFill>
              </a:rPr>
              <a:t>November 21, 2018</a:t>
            </a:fld>
            <a:r>
              <a:rPr lang="en-GB">
                <a:solidFill>
                  <a:srgbClr val="414141"/>
                </a:solidFill>
              </a:rPr>
              <a:t> </a:t>
            </a:r>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a:t>Click to edit quote</a:t>
            </a:r>
          </a:p>
        </p:txBody>
      </p:sp>
    </p:spTree>
    <p:extLst>
      <p:ext uri="{BB962C8B-B14F-4D97-AF65-F5344CB8AC3E}">
        <p14:creationId xmlns:p14="http://schemas.microsoft.com/office/powerpoint/2010/main" val="1109170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3" name="Date Placeholder 2"/>
          <p:cNvSpPr>
            <a:spLocks noGrp="1"/>
          </p:cNvSpPr>
          <p:nvPr>
            <p:ph type="dt" sz="half" idx="10"/>
          </p:nvPr>
        </p:nvSpPr>
        <p:spPr/>
        <p:txBody>
          <a:bodyPr/>
          <a:lstStyle/>
          <a:p>
            <a:fld id="{495D75F2-B131-4217-9AF0-70333C0A2323}" type="datetime4">
              <a:rPr lang="en-GB" smtClean="0">
                <a:solidFill>
                  <a:srgbClr val="414141"/>
                </a:solidFill>
              </a:rPr>
              <a:t>November 21, 2018</a:t>
            </a:fld>
            <a:r>
              <a:rPr lang="en-GB">
                <a:solidFill>
                  <a:srgbClr val="414141"/>
                </a:solidFill>
              </a:rPr>
              <a:t> </a:t>
            </a:r>
            <a:endParaRPr lang="en-GB" dirty="0">
              <a:solidFill>
                <a:srgbClr val="414141"/>
              </a:solidFill>
            </a:endParaRPr>
          </a:p>
        </p:txBody>
      </p:sp>
      <p:sp>
        <p:nvSpPr>
          <p:cNvPr id="4" name="Footer Placeholder 3"/>
          <p:cNvSpPr>
            <a:spLocks noGrp="1"/>
          </p:cNvSpPr>
          <p:nvPr>
            <p:ph type="ftr" sz="quarter" idx="11"/>
          </p:nvPr>
        </p:nvSpPr>
        <p:spPr>
          <a:xfrm>
            <a:off x="1872000" y="6539368"/>
            <a:ext cx="3150000" cy="122611"/>
          </a:xfrm>
          <a:prstGeom prst="rect">
            <a:avLst/>
          </a:prstGeom>
        </p:spPr>
        <p:txBody>
          <a:bodyPr/>
          <a:lstStyle/>
          <a:p>
            <a:pPr defTabSz="914400" fontAlgn="auto">
              <a:spcBef>
                <a:spcPts val="0"/>
              </a:spcBef>
              <a:spcAft>
                <a:spcPts val="0"/>
              </a:spcAft>
            </a:pPr>
            <a:endParaRPr lang="en-GB" dirty="0">
              <a:solidFill>
                <a:srgbClr val="414141"/>
              </a:solidFill>
              <a:latin typeface="Aria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 </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606264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2D923DA-3FFD-49E6-9EC2-B4C676A203CE}" type="datetime4">
              <a:rPr lang="en-GB" smtClean="0">
                <a:solidFill>
                  <a:srgbClr val="414141"/>
                </a:solidFill>
              </a:rPr>
              <a:t>November 21, 2018</a:t>
            </a:fld>
            <a:r>
              <a:rPr lang="en-GB">
                <a:solidFill>
                  <a:srgbClr val="414141"/>
                </a:solidFill>
              </a:rPr>
              <a:t> </a:t>
            </a:r>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1605508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A7AA6BE0-0372-4F5A-B70D-1BF6B9BE5F8F}"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3327050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32" name="TextBox 31"/>
          <p:cNvSpPr txBox="1"/>
          <p:nvPr userDrawn="1"/>
        </p:nvSpPr>
        <p:spPr>
          <a:xfrm>
            <a:off x="1284515" y="3333294"/>
            <a:ext cx="1186340" cy="179536"/>
          </a:xfrm>
          <a:prstGeom prst="rect">
            <a:avLst/>
          </a:prstGeom>
          <a:noFill/>
        </p:spPr>
        <p:txBody>
          <a:bodyPr wrap="square" lIns="0" tIns="0" rIns="0" bIns="0" rtlCol="0">
            <a:spAutoFit/>
          </a:bodyPr>
          <a:lstStyle/>
          <a:p>
            <a:pPr defTabSz="914400" fontAlgn="auto">
              <a:lnSpc>
                <a:spcPts val="1400"/>
              </a:lnSpc>
              <a:spcBef>
                <a:spcPts val="0"/>
              </a:spcBef>
              <a:spcAft>
                <a:spcPts val="0"/>
              </a:spcAft>
            </a:pPr>
            <a:r>
              <a:rPr lang="en-GB" sz="1400" dirty="0">
                <a:solidFill>
                  <a:srgbClr val="00355B"/>
                </a:solidFill>
                <a:latin typeface="Arial"/>
              </a:rPr>
              <a:t>www.astm.org</a:t>
            </a: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765133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fld id="{05C371F1-A633-4387-939A-A5C0D637B845}" type="datetime4">
              <a:rPr lang="en-GB" smtClean="0"/>
              <a:t>November 21, 2018</a:t>
            </a:fld>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5C7C223B-B988-4583-A1DB-C736BC97BE86}" type="slidenum">
              <a:rPr lang="en-US"/>
              <a:pPr>
                <a:defRPr/>
              </a:pPr>
              <a:t>‹#›</a:t>
            </a:fld>
            <a:endParaRPr lang="en-US" dirty="0"/>
          </a:p>
        </p:txBody>
      </p:sp>
    </p:spTree>
    <p:extLst>
      <p:ext uri="{BB962C8B-B14F-4D97-AF65-F5344CB8AC3E}">
        <p14:creationId xmlns:p14="http://schemas.microsoft.com/office/powerpoint/2010/main" val="2632586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a:t>Click to add an image</a:t>
            </a:r>
          </a:p>
        </p:txBody>
      </p:sp>
    </p:spTree>
    <p:extLst>
      <p:ext uri="{BB962C8B-B14F-4D97-AF65-F5344CB8AC3E}">
        <p14:creationId xmlns:p14="http://schemas.microsoft.com/office/powerpoint/2010/main" val="2341214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defTabSz="914400" fontAlgn="auto">
              <a:lnSpc>
                <a:spcPts val="1400"/>
              </a:lnSpc>
              <a:spcBef>
                <a:spcPts val="0"/>
              </a:spcBef>
              <a:spcAft>
                <a:spcPts val="0"/>
              </a:spcAft>
            </a:pPr>
            <a:r>
              <a:rPr lang="en-GB" sz="1400" dirty="0">
                <a:solidFill>
                  <a:srgbClr val="00355B"/>
                </a:solidFill>
                <a:latin typeface="Aria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7" name="Picture 16" descr="ASTM_Logo_Name_Strapline_Blu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79147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pic>
        <p:nvPicPr>
          <p:cNvPr id="16" name="Picture 15" descr="ASTM_Logo_Name_Strapline_Blu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174529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defTabSz="914400" fontAlgn="auto">
              <a:lnSpc>
                <a:spcPts val="1400"/>
              </a:lnSpc>
              <a:spcBef>
                <a:spcPts val="0"/>
              </a:spcBef>
              <a:spcAft>
                <a:spcPts val="0"/>
              </a:spcAft>
            </a:pPr>
            <a:r>
              <a:rPr lang="en-GB" sz="1400" dirty="0">
                <a:solidFill>
                  <a:srgbClr val="00355B"/>
                </a:solidFill>
                <a:latin typeface="Aria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7" name="Picture 16" descr="ASTM_Logo_Name_Strapline_Blu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826848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a:t>
            </a:r>
            <a:endParaRPr lang="en-GB" dirty="0"/>
          </a:p>
        </p:txBody>
      </p:sp>
      <p:sp>
        <p:nvSpPr>
          <p:cNvPr id="3" name="Date Placeholder 2"/>
          <p:cNvSpPr>
            <a:spLocks noGrp="1"/>
          </p:cNvSpPr>
          <p:nvPr>
            <p:ph type="dt" sz="half" idx="10"/>
          </p:nvPr>
        </p:nvSpPr>
        <p:spPr/>
        <p:txBody>
          <a:bodyPr/>
          <a:lstStyle/>
          <a:p>
            <a:fld id="{194ADEA7-CBB5-415F-B1EC-8CBE056CA0F9}"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Tree>
    <p:extLst>
      <p:ext uri="{BB962C8B-B14F-4D97-AF65-F5344CB8AC3E}">
        <p14:creationId xmlns:p14="http://schemas.microsoft.com/office/powerpoint/2010/main" val="1088715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51ABA6-9686-4DAB-86D7-3D2C26E5A242}"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130738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21189A3-1849-4C60-A58F-D92EFE8619A0}"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2566171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BAD7488-B3F2-4D86-BD76-D346240BBF11}"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4029354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FDD54ECA-BFF9-4F8A-BB0A-526E4365B709}"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8949053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CAC56EE-4A1D-4143-9E21-1C16628B4B37}"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34213515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p>
            <a:fld id="{8A40EE3B-9F12-45A1-AB99-EFE325F5D340}"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7108445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34B5CA-0D1F-468A-951A-8A357D2C63D2}" type="datetime4">
              <a:rPr lang="en-GB" smtClean="0">
                <a:solidFill>
                  <a:srgbClr val="414141"/>
                </a:solidFill>
              </a:rPr>
              <a:t>November 21, 2018</a:t>
            </a:fld>
            <a:r>
              <a:rPr lang="en-GB">
                <a:solidFill>
                  <a:srgbClr val="414141"/>
                </a:solidFill>
              </a:rPr>
              <a:t> </a:t>
            </a:r>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a:t>Click to edit quote</a:t>
            </a:r>
          </a:p>
        </p:txBody>
      </p:sp>
    </p:spTree>
    <p:extLst>
      <p:ext uri="{BB962C8B-B14F-4D97-AF65-F5344CB8AC3E}">
        <p14:creationId xmlns:p14="http://schemas.microsoft.com/office/powerpoint/2010/main" val="25194987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3" name="Date Placeholder 2"/>
          <p:cNvSpPr>
            <a:spLocks noGrp="1"/>
          </p:cNvSpPr>
          <p:nvPr>
            <p:ph type="dt" sz="half" idx="10"/>
          </p:nvPr>
        </p:nvSpPr>
        <p:spPr/>
        <p:txBody>
          <a:bodyPr/>
          <a:lstStyle/>
          <a:p>
            <a:fld id="{68ED2DFA-236D-4CB0-BB5E-8FFBFE907B2D}" type="datetime4">
              <a:rPr lang="en-GB" smtClean="0">
                <a:solidFill>
                  <a:srgbClr val="414141"/>
                </a:solidFill>
              </a:rPr>
              <a:t>November 21, 2018</a:t>
            </a:fld>
            <a:r>
              <a:rPr lang="en-GB">
                <a:solidFill>
                  <a:srgbClr val="414141"/>
                </a:solidFill>
              </a:rPr>
              <a:t> </a:t>
            </a:r>
            <a:endParaRPr lang="en-GB" dirty="0">
              <a:solidFill>
                <a:srgbClr val="414141"/>
              </a:solidFill>
            </a:endParaRPr>
          </a:p>
        </p:txBody>
      </p:sp>
      <p:sp>
        <p:nvSpPr>
          <p:cNvPr id="4" name="Footer Placeholder 3"/>
          <p:cNvSpPr>
            <a:spLocks noGrp="1"/>
          </p:cNvSpPr>
          <p:nvPr>
            <p:ph type="ftr" sz="quarter" idx="11"/>
          </p:nvPr>
        </p:nvSpPr>
        <p:spPr>
          <a:xfrm>
            <a:off x="1872000" y="6539368"/>
            <a:ext cx="3150000" cy="122611"/>
          </a:xfrm>
          <a:prstGeom prst="rect">
            <a:avLst/>
          </a:prstGeom>
        </p:spPr>
        <p:txBody>
          <a:bodyPr/>
          <a:lstStyle/>
          <a:p>
            <a:pPr defTabSz="914400" fontAlgn="auto">
              <a:spcBef>
                <a:spcPts val="0"/>
              </a:spcBef>
              <a:spcAft>
                <a:spcPts val="0"/>
              </a:spcAft>
            </a:pPr>
            <a:endParaRPr lang="en-GB" dirty="0">
              <a:solidFill>
                <a:srgbClr val="414141"/>
              </a:solidFill>
              <a:latin typeface="Aria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 </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2021230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3259A40-FD11-4CA6-8E42-3C6307BD46F8}" type="datetime4">
              <a:rPr lang="en-GB" smtClean="0">
                <a:solidFill>
                  <a:srgbClr val="414141"/>
                </a:solidFill>
              </a:rPr>
              <a:t>November 21, 2018</a:t>
            </a:fld>
            <a:r>
              <a:rPr lang="en-GB">
                <a:solidFill>
                  <a:srgbClr val="414141"/>
                </a:solidFill>
              </a:rPr>
              <a:t> </a:t>
            </a:r>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22901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pic>
        <p:nvPicPr>
          <p:cNvPr id="16" name="Picture 15" descr="ASTM_Logo_Name_Strapline_Blu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15989455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C848D1BA-1FE9-4B9F-8921-AD50CEFFB23B}"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27211212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GB" dirty="0">
              <a:solidFill>
                <a:prstClr val="white"/>
              </a:solidFill>
            </a:endParaRPr>
          </a:p>
        </p:txBody>
      </p:sp>
      <p:sp>
        <p:nvSpPr>
          <p:cNvPr id="32" name="TextBox 31"/>
          <p:cNvSpPr txBox="1"/>
          <p:nvPr userDrawn="1"/>
        </p:nvSpPr>
        <p:spPr>
          <a:xfrm>
            <a:off x="1284515" y="3333294"/>
            <a:ext cx="1186340" cy="179536"/>
          </a:xfrm>
          <a:prstGeom prst="rect">
            <a:avLst/>
          </a:prstGeom>
          <a:noFill/>
        </p:spPr>
        <p:txBody>
          <a:bodyPr wrap="square" lIns="0" tIns="0" rIns="0" bIns="0" rtlCol="0">
            <a:spAutoFit/>
          </a:bodyPr>
          <a:lstStyle/>
          <a:p>
            <a:pPr defTabSz="914400" fontAlgn="auto">
              <a:lnSpc>
                <a:spcPts val="1400"/>
              </a:lnSpc>
              <a:spcBef>
                <a:spcPts val="0"/>
              </a:spcBef>
              <a:spcAft>
                <a:spcPts val="0"/>
              </a:spcAft>
            </a:pPr>
            <a:r>
              <a:rPr lang="en-GB" sz="1400" dirty="0">
                <a:solidFill>
                  <a:srgbClr val="00355B"/>
                </a:solidFill>
                <a:latin typeface="Arial"/>
              </a:rPr>
              <a:t>www.astm.org</a:t>
            </a:r>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904860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6A1C56-2508-4208-B77E-964EDB7493E6}" type="datetime4">
              <a:rPr lang="en-GB" smtClean="0"/>
              <a:t>November 21, 2018</a:t>
            </a:fld>
            <a:endParaRPr lang="en-US" dirty="0"/>
          </a:p>
        </p:txBody>
      </p:sp>
      <p:sp>
        <p:nvSpPr>
          <p:cNvPr id="4" name="Footer Placeholder 3"/>
          <p:cNvSpPr>
            <a:spLocks noGrp="1"/>
          </p:cNvSpPr>
          <p:nvPr>
            <p:ph type="ftr" sz="quarter" idx="11"/>
          </p:nvPr>
        </p:nvSpPr>
        <p:spPr>
          <a:xfrm>
            <a:off x="1872000" y="6539368"/>
            <a:ext cx="3150000" cy="122611"/>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0226823-25AD-4FAA-82A5-C280104D303D}" type="slidenum">
              <a:rPr lang="en-US" smtClean="0"/>
              <a:t>‹#›</a:t>
            </a:fld>
            <a:endParaRPr lang="en-US" dirty="0"/>
          </a:p>
        </p:txBody>
      </p:sp>
    </p:spTree>
    <p:extLst>
      <p:ext uri="{BB962C8B-B14F-4D97-AF65-F5344CB8AC3E}">
        <p14:creationId xmlns:p14="http://schemas.microsoft.com/office/powerpoint/2010/main" val="2502819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B03CC14F-CE40-4AF5-962C-0775625ED91F}" type="slidenum">
              <a:rPr lang="en-US"/>
              <a:pPr/>
              <a:t>‹#›</a:t>
            </a:fld>
            <a:endParaRPr lang="en-US" sz="1400">
              <a:latin typeface="Impact" pitchFamily="34" charset="0"/>
            </a:endParaRPr>
          </a:p>
        </p:txBody>
      </p:sp>
    </p:spTree>
    <p:extLst>
      <p:ext uri="{BB962C8B-B14F-4D97-AF65-F5344CB8AC3E}">
        <p14:creationId xmlns:p14="http://schemas.microsoft.com/office/powerpoint/2010/main" val="3598985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slide-image">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13856" y="-13856"/>
            <a:ext cx="9175856" cy="6871855"/>
          </a:xfrm>
          <a:solidFill>
            <a:schemeClr val="bg2">
              <a:lumMod val="95000"/>
            </a:schemeClr>
          </a:solidFill>
          <a:ln>
            <a:noFill/>
          </a:ln>
        </p:spPr>
        <p:txBody>
          <a:bodyPr anchor="ctr"/>
          <a:lstStyle>
            <a:lvl1pPr marL="0" indent="0" algn="ctr">
              <a:buNone/>
              <a:defRPr baseline="0">
                <a:solidFill>
                  <a:schemeClr val="tx1"/>
                </a:solidFill>
              </a:defRPr>
            </a:lvl1pPr>
          </a:lstStyle>
          <a:p>
            <a:r>
              <a:rPr lang="en-GB" dirty="0"/>
              <a:t>Click to add an image</a:t>
            </a:r>
          </a:p>
        </p:txBody>
      </p:sp>
    </p:spTree>
    <p:extLst>
      <p:ext uri="{BB962C8B-B14F-4D97-AF65-F5344CB8AC3E}">
        <p14:creationId xmlns:p14="http://schemas.microsoft.com/office/powerpoint/2010/main" val="2020643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slide-graphic">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p:cNvSpPr txBox="1"/>
          <p:nvPr userDrawn="1"/>
        </p:nvSpPr>
        <p:spPr>
          <a:xfrm>
            <a:off x="1253371" y="4777086"/>
            <a:ext cx="1186340" cy="179536"/>
          </a:xfrm>
          <a:prstGeom prst="rect">
            <a:avLst/>
          </a:prstGeom>
          <a:noFill/>
        </p:spPr>
        <p:txBody>
          <a:bodyPr wrap="square" lIns="0" tIns="0" rIns="0" bIns="0" rtlCol="0">
            <a:spAutoFit/>
          </a:bodyPr>
          <a:lstStyle/>
          <a:p>
            <a:pPr>
              <a:lnSpc>
                <a:spcPts val="1400"/>
              </a:lnSpc>
            </a:pPr>
            <a:r>
              <a:rPr lang="en-GB" sz="1400" dirty="0">
                <a:solidFill>
                  <a:schemeClr val="accent1"/>
                </a:solidFill>
              </a:rPr>
              <a:t>www.astm.org</a:t>
            </a:r>
          </a:p>
        </p:txBody>
      </p:sp>
      <p:sp>
        <p:nvSpPr>
          <p:cNvPr id="8" name="Rectangle 7"/>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2070300" y="5290666"/>
            <a:ext cx="531150" cy="531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5876850" y="4958850"/>
            <a:ext cx="531150" cy="5311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5348196" y="5489486"/>
            <a:ext cx="531150" cy="5311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userDrawn="1"/>
        </p:nvSpPr>
        <p:spPr>
          <a:xfrm>
            <a:off x="7244850" y="1368000"/>
            <a:ext cx="531150" cy="531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userDrawn="1"/>
        </p:nvSpPr>
        <p:spPr>
          <a:xfrm>
            <a:off x="4289214" y="4958850"/>
            <a:ext cx="531150" cy="5311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20" name="Picture 19"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2817183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5" name="Rectangle 14"/>
          <p:cNvSpPr/>
          <p:nvPr userDrawn="1"/>
        </p:nvSpPr>
        <p:spPr>
          <a:xfrm>
            <a:off x="0" y="1192064"/>
            <a:ext cx="9144000" cy="56789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1267557" y="2725812"/>
            <a:ext cx="4812771" cy="855150"/>
          </a:xfrm>
        </p:spPr>
        <p:txBody>
          <a:bodyPr anchor="t"/>
          <a:lstStyle>
            <a:lvl1pPr>
              <a:defRPr/>
            </a:lvl1pPr>
          </a:lstStyle>
          <a:p>
            <a:r>
              <a:rPr lang="en-US" dirty="0"/>
              <a:t>Click to Edit Section Title</a:t>
            </a:r>
            <a:endParaRPr lang="en-GB" dirty="0"/>
          </a:p>
        </p:txBody>
      </p:sp>
      <p:sp>
        <p:nvSpPr>
          <p:cNvPr id="6" name="Rectangle 5"/>
          <p:cNvSpPr/>
          <p:nvPr userDrawn="1"/>
        </p:nvSpPr>
        <p:spPr>
          <a:xfrm>
            <a:off x="0" y="4020953"/>
            <a:ext cx="1035150" cy="103515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p:cNvSpPr/>
          <p:nvPr userDrawn="1"/>
        </p:nvSpPr>
        <p:spPr>
          <a:xfrm>
            <a:off x="1035150" y="5041114"/>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p:cNvSpPr/>
          <p:nvPr userDrawn="1"/>
        </p:nvSpPr>
        <p:spPr>
          <a:xfrm>
            <a:off x="5037119" y="6324090"/>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userDrawn="1"/>
        </p:nvSpPr>
        <p:spPr>
          <a:xfrm>
            <a:off x="5577119" y="578409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userDrawn="1"/>
        </p:nvSpPr>
        <p:spPr>
          <a:xfrm>
            <a:off x="6597000" y="1368000"/>
            <a:ext cx="540000" cy="54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4306425" y="5041114"/>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p:cNvSpPr/>
          <p:nvPr userDrawn="1"/>
        </p:nvSpPr>
        <p:spPr>
          <a:xfrm>
            <a:off x="4572000" y="22035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userDrawn="1"/>
        </p:nvSpPr>
        <p:spPr>
          <a:xfrm>
            <a:off x="7440163" y="4642458"/>
            <a:ext cx="1711542" cy="1711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STM_Logo_Name_Strapline_Blue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Tree>
    <p:extLst>
      <p:ext uri="{BB962C8B-B14F-4D97-AF65-F5344CB8AC3E}">
        <p14:creationId xmlns:p14="http://schemas.microsoft.com/office/powerpoint/2010/main" val="39744952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8219265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F382056-6C56-4AEA-9BB0-358E1892D95D}"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4267608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A71F2DB-4378-41F5-8CFF-8E7C50C21A7E}"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1508119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 </a:t>
            </a:r>
            <a:endParaRPr lang="en-GB" dirty="0"/>
          </a:p>
        </p:txBody>
      </p:sp>
      <p:sp>
        <p:nvSpPr>
          <p:cNvPr id="3" name="Date Placeholder 2"/>
          <p:cNvSpPr>
            <a:spLocks noGrp="1"/>
          </p:cNvSpPr>
          <p:nvPr>
            <p:ph type="dt" sz="half" idx="10"/>
          </p:nvPr>
        </p:nvSpPr>
        <p:spPr/>
        <p:txBody>
          <a:bodyPr/>
          <a:lstStyle/>
          <a:p>
            <a:fld id="{2841F458-7934-4CB9-BAE8-479F9B8DB655}"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Tree>
    <p:extLst>
      <p:ext uri="{BB962C8B-B14F-4D97-AF65-F5344CB8AC3E}">
        <p14:creationId xmlns:p14="http://schemas.microsoft.com/office/powerpoint/2010/main" val="2428935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0E94166-9B67-4D57-90A5-B5885B653D0C}"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20024258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851B9E00-8946-416D-9B14-42793B4DA27A}"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2324680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172E71-209B-40AD-B604-F8C99C4D2C58}"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4852198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images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3" name="Date Placeholder 2"/>
          <p:cNvSpPr>
            <a:spLocks noGrp="1"/>
          </p:cNvSpPr>
          <p:nvPr>
            <p:ph type="dt" sz="half" idx="10"/>
          </p:nvPr>
        </p:nvSpPr>
        <p:spPr/>
        <p:txBody>
          <a:bodyPr/>
          <a:lstStyle/>
          <a:p>
            <a:fld id="{243138CD-0D3B-480B-AAE1-BAC9F0178276}"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7"/>
          <p:cNvSpPr>
            <a:spLocks noGrp="1"/>
          </p:cNvSpPr>
          <p:nvPr>
            <p:ph type="pic" sz="quarter" idx="14" hasCustomPrompt="1"/>
          </p:nvPr>
        </p:nvSpPr>
        <p:spPr>
          <a:xfrm>
            <a:off x="357963"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7" name="Picture Placeholder 7"/>
          <p:cNvSpPr>
            <a:spLocks noGrp="1"/>
          </p:cNvSpPr>
          <p:nvPr>
            <p:ph type="pic" sz="quarter" idx="15" hasCustomPrompt="1"/>
          </p:nvPr>
        </p:nvSpPr>
        <p:spPr>
          <a:xfrm>
            <a:off x="6102688"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8" name="Picture Placeholder 7"/>
          <p:cNvSpPr>
            <a:spLocks noGrp="1"/>
          </p:cNvSpPr>
          <p:nvPr>
            <p:ph type="pic" sz="quarter" idx="16" hasCustomPrompt="1"/>
          </p:nvPr>
        </p:nvSpPr>
        <p:spPr>
          <a:xfrm>
            <a:off x="3230325" y="1508068"/>
            <a:ext cx="2700000" cy="2700000"/>
          </a:xfrm>
          <a:solidFill>
            <a:schemeClr val="bg2">
              <a:lumMod val="95000"/>
            </a:schemeClr>
          </a:solidFill>
        </p:spPr>
        <p:txBody>
          <a:bodyPr anchor="ctr"/>
          <a:lstStyle>
            <a:lvl1pPr marL="0" indent="0" algn="ctr">
              <a:buNone/>
              <a:defRPr/>
            </a:lvl1pPr>
          </a:lstStyle>
          <a:p>
            <a:r>
              <a:rPr lang="en-GB" dirty="0"/>
              <a:t>Click to add an image</a:t>
            </a:r>
          </a:p>
        </p:txBody>
      </p:sp>
      <p:sp>
        <p:nvSpPr>
          <p:cNvPr id="9" name="Text Placeholder 7"/>
          <p:cNvSpPr>
            <a:spLocks noGrp="1"/>
          </p:cNvSpPr>
          <p:nvPr>
            <p:ph type="body" sz="quarter" idx="13" hasCustomPrompt="1"/>
          </p:nvPr>
        </p:nvSpPr>
        <p:spPr>
          <a:xfrm>
            <a:off x="363539"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0" name="Text Placeholder 8"/>
          <p:cNvSpPr>
            <a:spLocks noGrp="1"/>
          </p:cNvSpPr>
          <p:nvPr>
            <p:ph type="body" sz="quarter" idx="17" hasCustomPrompt="1"/>
          </p:nvPr>
        </p:nvSpPr>
        <p:spPr>
          <a:xfrm>
            <a:off x="350475" y="4284000"/>
            <a:ext cx="2707488"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1" name="Text Placeholder 7"/>
          <p:cNvSpPr>
            <a:spLocks noGrp="1"/>
          </p:cNvSpPr>
          <p:nvPr>
            <p:ph type="body" sz="quarter" idx="18" hasCustomPrompt="1"/>
          </p:nvPr>
        </p:nvSpPr>
        <p:spPr>
          <a:xfrm>
            <a:off x="3249897"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2" name="Text Placeholder 8"/>
          <p:cNvSpPr>
            <a:spLocks noGrp="1"/>
          </p:cNvSpPr>
          <p:nvPr>
            <p:ph type="body" sz="quarter" idx="19" hasCustomPrompt="1"/>
          </p:nvPr>
        </p:nvSpPr>
        <p:spPr>
          <a:xfrm>
            <a:off x="3230325" y="4284000"/>
            <a:ext cx="2713996" cy="253136"/>
          </a:xfrm>
        </p:spPr>
        <p:txBody>
          <a:bodyPr>
            <a:normAutofit/>
          </a:bodyPr>
          <a:lstStyle>
            <a:lvl1pPr marL="0" indent="0">
              <a:buNone/>
              <a:defRPr sz="1400">
                <a:solidFill>
                  <a:schemeClr val="accent2"/>
                </a:solidFill>
              </a:defRPr>
            </a:lvl1pPr>
          </a:lstStyle>
          <a:p>
            <a:pPr lvl="0"/>
            <a:r>
              <a:rPr lang="en-US" dirty="0"/>
              <a:t>Click to edit subhead</a:t>
            </a:r>
          </a:p>
        </p:txBody>
      </p:sp>
      <p:sp>
        <p:nvSpPr>
          <p:cNvPr id="13" name="Text Placeholder 7"/>
          <p:cNvSpPr>
            <a:spLocks noGrp="1"/>
          </p:cNvSpPr>
          <p:nvPr>
            <p:ph type="body" sz="quarter" idx="20" hasCustomPrompt="1"/>
          </p:nvPr>
        </p:nvSpPr>
        <p:spPr>
          <a:xfrm>
            <a:off x="6108264" y="4571791"/>
            <a:ext cx="2694424" cy="1633141"/>
          </a:xfrm>
        </p:spPr>
        <p:txBody>
          <a:bodyPr>
            <a:normAutofit/>
          </a:bodyPr>
          <a:lstStyle>
            <a:lvl1pPr marL="0" indent="0">
              <a:spcAft>
                <a:spcPts val="600"/>
              </a:spcAft>
              <a:buNone/>
              <a:defRPr sz="1200" baseline="0"/>
            </a:lvl1pPr>
          </a:lstStyle>
          <a:p>
            <a:pPr lvl="0"/>
            <a:r>
              <a:rPr lang="en-US" dirty="0"/>
              <a:t>Click to edit text</a:t>
            </a:r>
            <a:endParaRPr lang="en-GB" dirty="0"/>
          </a:p>
        </p:txBody>
      </p:sp>
      <p:sp>
        <p:nvSpPr>
          <p:cNvPr id="14" name="Text Placeholder 8"/>
          <p:cNvSpPr>
            <a:spLocks noGrp="1"/>
          </p:cNvSpPr>
          <p:nvPr>
            <p:ph type="body" sz="quarter" idx="21" hasCustomPrompt="1"/>
          </p:nvPr>
        </p:nvSpPr>
        <p:spPr>
          <a:xfrm>
            <a:off x="6102688" y="4284000"/>
            <a:ext cx="2700000" cy="253136"/>
          </a:xfrm>
        </p:spPr>
        <p:txBody>
          <a:bodyPr>
            <a:normAutofit/>
          </a:bodyPr>
          <a:lstStyle>
            <a:lvl1pPr marL="0" indent="0">
              <a:buNone/>
              <a:defRPr sz="14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40540110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text and quot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6B53D4-1982-491F-ADD5-5D580933535E}"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4110331" y="1506195"/>
            <a:ext cx="4680000" cy="468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6"/>
            <a:ext cx="3551700" cy="3008708"/>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357657" y="5020760"/>
            <a:ext cx="3551700" cy="1186713"/>
          </a:xfrm>
        </p:spPr>
        <p:txBody>
          <a:bodyPr>
            <a:normAutofit/>
          </a:bodyPr>
          <a:lstStyle>
            <a:lvl1pPr marL="0" indent="0">
              <a:lnSpc>
                <a:spcPct val="100000"/>
              </a:lnSpc>
              <a:spcBef>
                <a:spcPts val="0"/>
              </a:spcBef>
              <a:buFont typeface="Symbol" panose="05050102010706020507" pitchFamily="18" charset="2"/>
              <a:buNone/>
              <a:defRPr sz="1800" i="1" baseline="0">
                <a:solidFill>
                  <a:schemeClr val="accent5"/>
                </a:solidFill>
              </a:defRPr>
            </a:lvl1pPr>
            <a:lvl2pPr marL="361950" indent="-180975">
              <a:lnSpc>
                <a:spcPct val="100000"/>
              </a:lnSpc>
              <a:spcBef>
                <a:spcPts val="0"/>
              </a:spcBef>
              <a:buClr>
                <a:schemeClr val="tx2"/>
              </a:buClr>
              <a:defRPr sz="1600"/>
            </a:lvl2pPr>
            <a:lvl3pPr marL="180975" indent="-180975">
              <a:lnSpc>
                <a:spcPct val="100000"/>
              </a:lnSpc>
              <a:spcBef>
                <a:spcPts val="0"/>
              </a:spcBef>
              <a:defRPr sz="1600" baseline="0"/>
            </a:lvl3pPr>
            <a:lvl4pPr marL="361950" indent="-180975">
              <a:lnSpc>
                <a:spcPct val="100000"/>
              </a:lnSpc>
              <a:spcBef>
                <a:spcPts val="0"/>
              </a:spcBef>
              <a:buFont typeface="Symbol" panose="05050102010706020507" pitchFamily="18" charset="2"/>
              <a:buChar char="-"/>
              <a:defRPr sz="1600" baseline="0"/>
            </a:lvl4pPr>
            <a:lvl5pPr marL="180975" indent="-180975">
              <a:lnSpc>
                <a:spcPct val="100000"/>
              </a:lnSpc>
              <a:spcBef>
                <a:spcPts val="0"/>
              </a:spcBef>
              <a:buFont typeface="Symbol" panose="05050102010706020507" pitchFamily="18" charset="2"/>
              <a:buChar char="-"/>
              <a:defRPr sz="1600"/>
            </a:lvl5pPr>
            <a:lvl6pPr marL="361950" indent="-180975">
              <a:lnSpc>
                <a:spcPct val="100000"/>
              </a:lnSpc>
              <a:spcBef>
                <a:spcPts val="0"/>
              </a:spcBef>
              <a:buFont typeface="Symbol" panose="05050102010706020507" pitchFamily="18" charset="2"/>
              <a:buChar char="-"/>
              <a:defRPr sz="1600"/>
            </a:lvl6pPr>
            <a:lvl7pPr marL="179388" indent="-179388">
              <a:lnSpc>
                <a:spcPct val="100000"/>
              </a:lnSpc>
              <a:spcBef>
                <a:spcPts val="0"/>
              </a:spcBef>
              <a:buFont typeface="Symbol" panose="05050102010706020507" pitchFamily="18" charset="2"/>
              <a:buChar char="-"/>
              <a:defRPr sz="1600"/>
            </a:lvl7pPr>
            <a:lvl8pPr marL="360363" indent="-180975">
              <a:lnSpc>
                <a:spcPct val="100000"/>
              </a:lnSpc>
              <a:spcBef>
                <a:spcPts val="0"/>
              </a:spcBef>
              <a:buFont typeface="Symbol" panose="05050102010706020507" pitchFamily="18" charset="2"/>
              <a:buChar char="-"/>
              <a:defRPr sz="1600"/>
            </a:lvl8pPr>
          </a:lstStyle>
          <a:p>
            <a:pPr lvl="0"/>
            <a:r>
              <a:rPr lang="en-US" dirty="0"/>
              <a:t>Click to edit quote</a:t>
            </a:r>
          </a:p>
        </p:txBody>
      </p:sp>
    </p:spTree>
    <p:extLst>
      <p:ext uri="{BB962C8B-B14F-4D97-AF65-F5344CB8AC3E}">
        <p14:creationId xmlns:p14="http://schemas.microsoft.com/office/powerpoint/2010/main" val="21225106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images">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4110331"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6" name="Picture Placeholder 5"/>
          <p:cNvSpPr>
            <a:spLocks noGrp="1"/>
          </p:cNvSpPr>
          <p:nvPr>
            <p:ph type="pic" sz="quarter" idx="16" hasCustomPrompt="1"/>
          </p:nvPr>
        </p:nvSpPr>
        <p:spPr>
          <a:xfrm>
            <a:off x="6529660" y="150619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18" name="Picture Placeholder 5"/>
          <p:cNvSpPr>
            <a:spLocks noGrp="1"/>
          </p:cNvSpPr>
          <p:nvPr>
            <p:ph type="pic" sz="quarter" idx="18" hasCustomPrompt="1"/>
          </p:nvPr>
        </p:nvSpPr>
        <p:spPr>
          <a:xfrm>
            <a:off x="4110331" y="3940755"/>
            <a:ext cx="2273028" cy="2276943"/>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3" name="Date Placeholder 2"/>
          <p:cNvSpPr>
            <a:spLocks noGrp="1"/>
          </p:cNvSpPr>
          <p:nvPr>
            <p:ph type="dt" sz="half" idx="10"/>
          </p:nvPr>
        </p:nvSpPr>
        <p:spPr/>
        <p:txBody>
          <a:bodyPr/>
          <a:lstStyle/>
          <a:p>
            <a:fld id="{FFB47A1F-BA86-49DD-B9AF-3CEE4E320CAF}"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7" name="Text Placeholder 8"/>
          <p:cNvSpPr>
            <a:spLocks noGrp="1"/>
          </p:cNvSpPr>
          <p:nvPr>
            <p:ph type="body" sz="quarter" idx="14" hasCustomPrompt="1"/>
          </p:nvPr>
        </p:nvSpPr>
        <p:spPr>
          <a:xfrm>
            <a:off x="346015" y="1507066"/>
            <a:ext cx="3558314"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8" name="Content Placeholder 21"/>
          <p:cNvSpPr>
            <a:spLocks noGrp="1"/>
          </p:cNvSpPr>
          <p:nvPr>
            <p:ph sz="quarter" idx="15" hasCustomPrompt="1"/>
          </p:nvPr>
        </p:nvSpPr>
        <p:spPr>
          <a:xfrm>
            <a:off x="357657" y="1910525"/>
            <a:ext cx="3551700" cy="4275669"/>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 </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42818195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ne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C9A5A8-BD6A-49D0-8F28-F6115558AD67}"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pPr/>
              <a:t>‹#›</a:t>
            </a:fld>
            <a:endParaRPr lang="en-GB" dirty="0"/>
          </a:p>
        </p:txBody>
      </p:sp>
      <p:sp>
        <p:nvSpPr>
          <p:cNvPr id="6" name="Picture Placeholder 5"/>
          <p:cNvSpPr>
            <a:spLocks noGrp="1"/>
          </p:cNvSpPr>
          <p:nvPr>
            <p:ph type="pic" sz="quarter" idx="13" hasCustomPrompt="1"/>
          </p:nvPr>
        </p:nvSpPr>
        <p:spPr>
          <a:xfrm>
            <a:off x="349470" y="1279816"/>
            <a:ext cx="8453218" cy="5040000"/>
          </a:xfrm>
          <a:solidFill>
            <a:schemeClr val="bg2">
              <a:lumMod val="95000"/>
            </a:schemeClr>
          </a:solidFill>
        </p:spPr>
        <p:txBody>
          <a:bodyPr anchor="ctr"/>
          <a:lstStyle>
            <a:lvl1pPr marL="0" indent="0" algn="ctr">
              <a:buNone/>
              <a:defRPr baseline="0"/>
            </a:lvl1pPr>
          </a:lstStyle>
          <a:p>
            <a:r>
              <a:rPr lang="en-GB" dirty="0"/>
              <a:t>Click to add an image</a:t>
            </a: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2796531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7" name="Content Placeholder 21"/>
          <p:cNvSpPr>
            <a:spLocks noGrp="1"/>
          </p:cNvSpPr>
          <p:nvPr>
            <p:ph sz="quarter" idx="15" hasCustomPrompt="1"/>
          </p:nvPr>
        </p:nvSpPr>
        <p:spPr>
          <a:xfrm>
            <a:off x="345299" y="1499265"/>
            <a:ext cx="7050197" cy="4809460"/>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356E3354-1F10-4AF4-B1E4-A12577201616}" type="datetime4">
              <a:rPr lang="en-GB" smtClean="0"/>
              <a:t>November 21, 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D3FAF27-8B82-4449-B01B-BEC948125F21}" type="slidenum">
              <a:rPr lang="en-GB" smtClean="0"/>
              <a:t>‹#›</a:t>
            </a:fld>
            <a:endParaRPr lang="en-GB" dirty="0"/>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Tree>
    <p:extLst>
      <p:ext uri="{BB962C8B-B14F-4D97-AF65-F5344CB8AC3E}">
        <p14:creationId xmlns:p14="http://schemas.microsoft.com/office/powerpoint/2010/main" val="31809076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userDrawn="1"/>
        </p:nvSpPr>
        <p:spPr>
          <a:xfrm>
            <a:off x="0" y="5822850"/>
            <a:ext cx="1035150" cy="1035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userDrawn="1"/>
        </p:nvSpPr>
        <p:spPr>
          <a:xfrm>
            <a:off x="7776000" y="0"/>
            <a:ext cx="1368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userDrawn="1"/>
        </p:nvSpPr>
        <p:spPr>
          <a:xfrm>
            <a:off x="2070300" y="5282850"/>
            <a:ext cx="54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userDrawn="1"/>
        </p:nvSpPr>
        <p:spPr>
          <a:xfrm>
            <a:off x="1035150" y="5822850"/>
            <a:ext cx="1035150" cy="10351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p:cNvSpPr/>
          <p:nvPr userDrawn="1"/>
        </p:nvSpPr>
        <p:spPr>
          <a:xfrm>
            <a:off x="6408000" y="5490000"/>
            <a:ext cx="1368000" cy="1368000"/>
          </a:xfrm>
          <a:prstGeom prst="rect">
            <a:avLst/>
          </a:prstGeom>
          <a:solidFill>
            <a:srgbClr val="D7D1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p:cNvSpPr/>
          <p:nvPr userDrawn="1"/>
        </p:nvSpPr>
        <p:spPr>
          <a:xfrm>
            <a:off x="7776000" y="4122000"/>
            <a:ext cx="1368000" cy="1368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p:cNvSpPr/>
          <p:nvPr userDrawn="1"/>
        </p:nvSpPr>
        <p:spPr>
          <a:xfrm>
            <a:off x="5868000" y="4955207"/>
            <a:ext cx="540000" cy="54000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p:cNvSpPr/>
          <p:nvPr userDrawn="1"/>
        </p:nvSpPr>
        <p:spPr>
          <a:xfrm>
            <a:off x="5328007" y="5490000"/>
            <a:ext cx="540000" cy="54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p:cNvSpPr/>
          <p:nvPr userDrawn="1"/>
        </p:nvSpPr>
        <p:spPr>
          <a:xfrm>
            <a:off x="7236000" y="1368000"/>
            <a:ext cx="540000" cy="54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p:cNvSpPr/>
          <p:nvPr userDrawn="1"/>
        </p:nvSpPr>
        <p:spPr>
          <a:xfrm>
            <a:off x="4248011" y="4946718"/>
            <a:ext cx="540000" cy="54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Text Placeholder 33"/>
          <p:cNvSpPr>
            <a:spLocks noGrp="1"/>
          </p:cNvSpPr>
          <p:nvPr>
            <p:ph type="body" sz="quarter" idx="10" hasCustomPrompt="1"/>
          </p:nvPr>
        </p:nvSpPr>
        <p:spPr>
          <a:xfrm>
            <a:off x="1269271" y="2435495"/>
            <a:ext cx="4697729" cy="503386"/>
          </a:xfrm>
        </p:spPr>
        <p:txBody>
          <a:bodyPr>
            <a:noAutofit/>
          </a:bodyPr>
          <a:lstStyle>
            <a:lvl1pPr>
              <a:defRPr sz="2800" baseline="0">
                <a:solidFill>
                  <a:schemeClr val="accent1"/>
                </a:solidFill>
              </a:defRPr>
            </a:lvl1pPr>
          </a:lstStyle>
          <a:p>
            <a:pPr lvl="0"/>
            <a:r>
              <a:rPr lang="en-US" dirty="0"/>
              <a:t>Click to Edit Text</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282" y="343457"/>
            <a:ext cx="1152000" cy="904872"/>
          </a:xfrm>
          <a:prstGeom prst="rect">
            <a:avLst/>
          </a:prstGeom>
        </p:spPr>
      </p:pic>
      <p:pic>
        <p:nvPicPr>
          <p:cNvPr id="18" name="Picture 17" descr="ASTM_Logo_Name_Strapline_Blu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000" y="1720739"/>
            <a:ext cx="1845000" cy="313261"/>
          </a:xfrm>
          <a:prstGeom prst="rect">
            <a:avLst/>
          </a:prstGeom>
        </p:spPr>
      </p:pic>
      <p:sp>
        <p:nvSpPr>
          <p:cNvPr id="30" name="TextBox 29"/>
          <p:cNvSpPr txBox="1"/>
          <p:nvPr userDrawn="1"/>
        </p:nvSpPr>
        <p:spPr>
          <a:xfrm>
            <a:off x="1284515" y="4599464"/>
            <a:ext cx="1186340" cy="179536"/>
          </a:xfrm>
          <a:prstGeom prst="rect">
            <a:avLst/>
          </a:prstGeom>
          <a:noFill/>
        </p:spPr>
        <p:txBody>
          <a:bodyPr wrap="square" lIns="0" tIns="0" rIns="0" bIns="0" rtlCol="0">
            <a:spAutoFit/>
          </a:bodyPr>
          <a:lstStyle/>
          <a:p>
            <a:pPr>
              <a:lnSpc>
                <a:spcPts val="1400"/>
              </a:lnSpc>
            </a:pPr>
            <a:r>
              <a:rPr lang="en-GB" sz="1400" b="0" dirty="0">
                <a:solidFill>
                  <a:schemeClr val="accent1"/>
                </a:solidFill>
              </a:rPr>
              <a:t>www.astm.org</a:t>
            </a:r>
          </a:p>
        </p:txBody>
      </p:sp>
    </p:spTree>
    <p:extLst>
      <p:ext uri="{BB962C8B-B14F-4D97-AF65-F5344CB8AC3E}">
        <p14:creationId xmlns:p14="http://schemas.microsoft.com/office/powerpoint/2010/main" val="41058379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fld id="{28F47823-936F-4DB6-8745-F9802F48BF23}" type="datetime4">
              <a:rPr lang="en-GB" smtClean="0"/>
              <a:t>November 21, 2018</a:t>
            </a:fld>
            <a:endParaRPr lang="en-US" dirty="0"/>
          </a:p>
        </p:txBody>
      </p:sp>
      <p:sp>
        <p:nvSpPr>
          <p:cNvPr id="5" name="Rectangle 41"/>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42"/>
          <p:cNvSpPr>
            <a:spLocks noGrp="1" noChangeArrowheads="1"/>
          </p:cNvSpPr>
          <p:nvPr>
            <p:ph type="sldNum" sz="quarter" idx="12"/>
          </p:nvPr>
        </p:nvSpPr>
        <p:spPr>
          <a:ln/>
        </p:spPr>
        <p:txBody>
          <a:bodyPr/>
          <a:lstStyle>
            <a:lvl1pPr>
              <a:defRPr/>
            </a:lvl1pPr>
          </a:lstStyle>
          <a:p>
            <a:pPr>
              <a:defRPr/>
            </a:pPr>
            <a:fld id="{5C7C223B-B988-4583-A1DB-C736BC97BE86}" type="slidenum">
              <a:rPr lang="en-US"/>
              <a:pPr>
                <a:defRPr/>
              </a:pPr>
              <a:t>‹#›</a:t>
            </a:fld>
            <a:endParaRPr lang="en-US" dirty="0"/>
          </a:p>
        </p:txBody>
      </p:sp>
    </p:spTree>
    <p:extLst>
      <p:ext uri="{BB962C8B-B14F-4D97-AF65-F5344CB8AC3E}">
        <p14:creationId xmlns:p14="http://schemas.microsoft.com/office/powerpoint/2010/main" val="177465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 pt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FB8256-01A1-407D-A614-940E90DC1FCD}"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8" name="Content Placeholder 21"/>
          <p:cNvSpPr>
            <a:spLocks noGrp="1"/>
          </p:cNvSpPr>
          <p:nvPr>
            <p:ph sz="quarter" idx="15" hasCustomPrompt="1"/>
          </p:nvPr>
        </p:nvSpPr>
        <p:spPr>
          <a:xfrm>
            <a:off x="345300"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9" name="Content Placeholder 21"/>
          <p:cNvSpPr>
            <a:spLocks noGrp="1"/>
          </p:cNvSpPr>
          <p:nvPr>
            <p:ph sz="quarter" idx="16" hasCustomPrompt="1"/>
          </p:nvPr>
        </p:nvSpPr>
        <p:spPr>
          <a:xfrm>
            <a:off x="4781714" y="1493839"/>
            <a:ext cx="4020974" cy="4725162"/>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200"/>
            </a:lvl1pPr>
            <a:lvl2pPr marL="361950" indent="-180975">
              <a:lnSpc>
                <a:spcPct val="100000"/>
              </a:lnSpc>
              <a:spcBef>
                <a:spcPts val="0"/>
              </a:spcBef>
              <a:spcAft>
                <a:spcPts val="600"/>
              </a:spcAft>
              <a:buClr>
                <a:schemeClr val="tx2"/>
              </a:buClr>
              <a:defRPr sz="1000"/>
            </a:lvl2pPr>
            <a:lvl3pPr marL="180975" indent="-180975">
              <a:lnSpc>
                <a:spcPct val="100000"/>
              </a:lnSpc>
              <a:spcBef>
                <a:spcPts val="0"/>
              </a:spcBef>
              <a:spcAft>
                <a:spcPts val="600"/>
              </a:spcAft>
              <a:defRPr sz="1200" baseline="0"/>
            </a:lvl3pPr>
            <a:lvl4pPr marL="361950" indent="-180975">
              <a:lnSpc>
                <a:spcPct val="100000"/>
              </a:lnSpc>
              <a:spcBef>
                <a:spcPts val="0"/>
              </a:spcBef>
              <a:spcAft>
                <a:spcPts val="600"/>
              </a:spcAft>
              <a:buFont typeface="Symbol" panose="05050102010706020507" pitchFamily="18" charset="2"/>
              <a:buChar char="-"/>
              <a:defRPr sz="10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000"/>
            </a:lvl6pPr>
            <a:lvl7pPr marL="179388" indent="-179388">
              <a:lnSpc>
                <a:spcPct val="100000"/>
              </a:lnSpc>
              <a:spcBef>
                <a:spcPts val="0"/>
              </a:spcBef>
              <a:spcAft>
                <a:spcPts val="600"/>
              </a:spcAft>
              <a:buFont typeface="Symbol" panose="05050102010706020507" pitchFamily="18" charset="2"/>
              <a:buChar char="-"/>
              <a:defRPr sz="1200"/>
            </a:lvl7pPr>
            <a:lvl8pPr marL="360363" indent="-180975">
              <a:lnSpc>
                <a:spcPct val="100000"/>
              </a:lnSpc>
              <a:spcBef>
                <a:spcPts val="0"/>
              </a:spcBef>
              <a:spcAft>
                <a:spcPts val="600"/>
              </a:spcAft>
              <a:buFont typeface="Symbol" panose="05050102010706020507" pitchFamily="18" charset="2"/>
              <a:buChar char="-"/>
              <a:defRPr sz="10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2899704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2ECF73-8E12-47F6-8DC5-0105E9EB5276}"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11" name="Text Placeholder 8"/>
          <p:cNvSpPr>
            <a:spLocks noGrp="1"/>
          </p:cNvSpPr>
          <p:nvPr>
            <p:ph type="body" sz="quarter" idx="13"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Tree>
    <p:extLst>
      <p:ext uri="{BB962C8B-B14F-4D97-AF65-F5344CB8AC3E}">
        <p14:creationId xmlns:p14="http://schemas.microsoft.com/office/powerpoint/2010/main" val="124693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AFBEE5D-08D1-401C-A04F-338F6BB60DDA}"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11" name="Text Placeholder 8"/>
          <p:cNvSpPr>
            <a:spLocks noGrp="1"/>
          </p:cNvSpPr>
          <p:nvPr>
            <p:ph type="body" sz="quarter" idx="13" hasCustomPrompt="1"/>
          </p:nvPr>
        </p:nvSpPr>
        <p:spPr>
          <a:xfrm>
            <a:off x="346015"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
        <p:nvSpPr>
          <p:cNvPr id="23" name="Content Placeholder 21"/>
          <p:cNvSpPr>
            <a:spLocks noGrp="1"/>
          </p:cNvSpPr>
          <p:nvPr>
            <p:ph sz="quarter" idx="15" hasCustomPrompt="1"/>
          </p:nvPr>
        </p:nvSpPr>
        <p:spPr>
          <a:xfrm>
            <a:off x="345300"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24" name="Title 23"/>
          <p:cNvSpPr>
            <a:spLocks noGrp="1"/>
          </p:cNvSpPr>
          <p:nvPr>
            <p:ph type="title" hasCustomPrompt="1"/>
          </p:nvPr>
        </p:nvSpPr>
        <p:spPr/>
        <p:txBody>
          <a:bodyPr/>
          <a:lstStyle>
            <a:lvl1pPr>
              <a:defRPr/>
            </a:lvl1pPr>
          </a:lstStyle>
          <a:p>
            <a:r>
              <a:rPr lang="en-US" dirty="0"/>
              <a:t>Click to Edit Title </a:t>
            </a:r>
            <a:endParaRPr lang="en-GB" dirty="0"/>
          </a:p>
        </p:txBody>
      </p:sp>
      <p:sp>
        <p:nvSpPr>
          <p:cNvPr id="8" name="Content Placeholder 21"/>
          <p:cNvSpPr>
            <a:spLocks noGrp="1"/>
          </p:cNvSpPr>
          <p:nvPr>
            <p:ph sz="quarter" idx="16" hasCustomPrompt="1"/>
          </p:nvPr>
        </p:nvSpPr>
        <p:spPr>
          <a:xfrm>
            <a:off x="4781714" y="1910525"/>
            <a:ext cx="4020974"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a:t>
            </a:r>
          </a:p>
          <a:p>
            <a:pPr lvl="1"/>
            <a:r>
              <a:rPr lang="en-US" dirty="0"/>
              <a:t>Secondary bullet</a:t>
            </a:r>
          </a:p>
          <a:p>
            <a:pPr lvl="2"/>
            <a:r>
              <a:rPr lang="en-US" dirty="0"/>
              <a:t>Primary bullet</a:t>
            </a:r>
          </a:p>
          <a:p>
            <a:pPr lvl="3"/>
            <a:r>
              <a:rPr lang="en-US" dirty="0"/>
              <a:t>Secondary bullet</a:t>
            </a:r>
          </a:p>
          <a:p>
            <a:pPr lvl="4"/>
            <a:r>
              <a:rPr lang="en-US" dirty="0"/>
              <a:t>Primary bullet</a:t>
            </a:r>
          </a:p>
          <a:p>
            <a:pPr lvl="5"/>
            <a:r>
              <a:rPr lang="en-US" dirty="0"/>
              <a:t>Secondary bullet</a:t>
            </a:r>
          </a:p>
          <a:p>
            <a:pPr lvl="6"/>
            <a:r>
              <a:rPr lang="en-US" dirty="0"/>
              <a:t>Primary bullet</a:t>
            </a:r>
          </a:p>
          <a:p>
            <a:pPr lvl="7"/>
            <a:r>
              <a:rPr lang="en-US" dirty="0"/>
              <a:t>Secondary bullet</a:t>
            </a:r>
          </a:p>
        </p:txBody>
      </p:sp>
      <p:sp>
        <p:nvSpPr>
          <p:cNvPr id="9" name="Text Placeholder 8"/>
          <p:cNvSpPr>
            <a:spLocks noGrp="1"/>
          </p:cNvSpPr>
          <p:nvPr>
            <p:ph type="body" sz="quarter" idx="17" hasCustomPrompt="1"/>
          </p:nvPr>
        </p:nvSpPr>
        <p:spPr>
          <a:xfrm>
            <a:off x="4774226" y="1507065"/>
            <a:ext cx="4028462" cy="301935"/>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212897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text">
    <p:spTree>
      <p:nvGrpSpPr>
        <p:cNvPr id="1" name=""/>
        <p:cNvGrpSpPr/>
        <p:nvPr/>
      </p:nvGrpSpPr>
      <p:grpSpPr>
        <a:xfrm>
          <a:off x="0" y="0"/>
          <a:ext cx="0" cy="0"/>
          <a:chOff x="0" y="0"/>
          <a:chExt cx="0" cy="0"/>
        </a:xfrm>
      </p:grpSpPr>
      <p:sp>
        <p:nvSpPr>
          <p:cNvPr id="10" name="Content Placeholder 21"/>
          <p:cNvSpPr>
            <a:spLocks noGrp="1"/>
          </p:cNvSpPr>
          <p:nvPr>
            <p:ph sz="quarter" idx="15" hasCustomPrompt="1"/>
          </p:nvPr>
        </p:nvSpPr>
        <p:spPr>
          <a:xfrm>
            <a:off x="341312" y="1916372"/>
            <a:ext cx="7054185" cy="4308475"/>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0" indent="0">
              <a:lnSpc>
                <a:spcPct val="100000"/>
              </a:lnSpc>
              <a:spcBef>
                <a:spcPts val="0"/>
              </a:spcBef>
              <a:buFont typeface="Symbol" panose="05050102010706020507" pitchFamily="18" charset="2"/>
              <a:buNone/>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2"/>
            <a:r>
              <a:rPr lang="en-US" dirty="0"/>
              <a:t>Primary bullet level</a:t>
            </a:r>
          </a:p>
          <a:p>
            <a:pPr lvl="5"/>
            <a:r>
              <a:rPr lang="en-US" dirty="0"/>
              <a:t>Secondary bullet level</a:t>
            </a:r>
          </a:p>
          <a:p>
            <a:pPr lvl="6"/>
            <a:r>
              <a:rPr lang="en-US" dirty="0"/>
              <a:t>Primary bullet level</a:t>
            </a:r>
          </a:p>
          <a:p>
            <a:pPr lvl="7"/>
            <a:r>
              <a:rPr lang="en-US" dirty="0"/>
              <a:t>Secondary bullet level</a:t>
            </a:r>
          </a:p>
        </p:txBody>
      </p:sp>
      <p:sp>
        <p:nvSpPr>
          <p:cNvPr id="3" name="Date Placeholder 2"/>
          <p:cNvSpPr>
            <a:spLocks noGrp="1"/>
          </p:cNvSpPr>
          <p:nvPr>
            <p:ph type="dt" sz="half" idx="10"/>
          </p:nvPr>
        </p:nvSpPr>
        <p:spPr/>
        <p:txBody>
          <a:bodyPr/>
          <a:lstStyle/>
          <a:p>
            <a:fld id="{8C274357-0744-49B3-98D2-A955DC9C6044}"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2" name="Title 1"/>
          <p:cNvSpPr>
            <a:spLocks noGrp="1"/>
          </p:cNvSpPr>
          <p:nvPr>
            <p:ph type="title" hasCustomPrompt="1"/>
          </p:nvPr>
        </p:nvSpPr>
        <p:spPr/>
        <p:txBody>
          <a:bodyPr/>
          <a:lstStyle>
            <a:lvl1pPr>
              <a:defRPr/>
            </a:lvl1pPr>
          </a:lstStyle>
          <a:p>
            <a:r>
              <a:rPr lang="en-US" dirty="0"/>
              <a:t>Click to Edit Title</a:t>
            </a:r>
            <a:endParaRPr lang="en-GB" dirty="0"/>
          </a:p>
        </p:txBody>
      </p:sp>
      <p:sp>
        <p:nvSpPr>
          <p:cNvPr id="9" name="Text Placeholder 8"/>
          <p:cNvSpPr>
            <a:spLocks noGrp="1"/>
          </p:cNvSpPr>
          <p:nvPr>
            <p:ph type="body" sz="quarter" idx="14" hasCustomPrompt="1"/>
          </p:nvPr>
        </p:nvSpPr>
        <p:spPr>
          <a:xfrm>
            <a:off x="346015" y="150706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Tree>
    <p:extLst>
      <p:ext uri="{BB962C8B-B14F-4D97-AF65-F5344CB8AC3E}">
        <p14:creationId xmlns:p14="http://schemas.microsoft.com/office/powerpoint/2010/main" val="129226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598F9A7-3D8F-45B0-B2DD-E1D7C5F091CA}" type="datetime4">
              <a:rPr lang="en-GB" smtClean="0">
                <a:solidFill>
                  <a:srgbClr val="414141"/>
                </a:solidFill>
              </a:rPr>
              <a:t>November 21, 2018</a:t>
            </a:fld>
            <a:endParaRPr lang="en-GB" dirty="0">
              <a:solidFill>
                <a:srgbClr val="414141"/>
              </a:solidFill>
            </a:endParaRPr>
          </a:p>
        </p:txBody>
      </p:sp>
      <p:sp>
        <p:nvSpPr>
          <p:cNvPr id="5" name="Slide Number Placeholder 4"/>
          <p:cNvSpPr>
            <a:spLocks noGrp="1"/>
          </p:cNvSpPr>
          <p:nvPr>
            <p:ph type="sldNum" sz="quarter" idx="12"/>
          </p:nvPr>
        </p:nvSpPr>
        <p:spPr/>
        <p:txBody>
          <a:bodyPr/>
          <a:lstStyle/>
          <a:p>
            <a:fld id="{AD3FAF27-8B82-4449-B01B-BEC948125F21}" type="slidenum">
              <a:rPr lang="en-GB" smtClean="0">
                <a:solidFill>
                  <a:srgbClr val="414141"/>
                </a:solidFill>
              </a:rPr>
              <a:pPr/>
              <a:t>‹#›</a:t>
            </a:fld>
            <a:endParaRPr lang="en-GB" dirty="0">
              <a:solidFill>
                <a:srgbClr val="414141"/>
              </a:solidFill>
            </a:endParaRPr>
          </a:p>
        </p:txBody>
      </p:sp>
      <p:sp>
        <p:nvSpPr>
          <p:cNvPr id="8" name="Picture Placeholder 7"/>
          <p:cNvSpPr>
            <a:spLocks noGrp="1"/>
          </p:cNvSpPr>
          <p:nvPr>
            <p:ph type="pic" sz="quarter" idx="14" hasCustomPrompt="1"/>
          </p:nvPr>
        </p:nvSpPr>
        <p:spPr>
          <a:xfrm>
            <a:off x="4617688" y="1508068"/>
            <a:ext cx="4176000" cy="4176000"/>
          </a:xfrm>
          <a:solidFill>
            <a:schemeClr val="bg2">
              <a:lumMod val="95000"/>
            </a:schemeClr>
          </a:solidFill>
        </p:spPr>
        <p:txBody>
          <a:bodyPr anchor="ctr"/>
          <a:lstStyle>
            <a:lvl1pPr marL="0" indent="0" algn="ctr">
              <a:buNone/>
              <a:defRPr/>
            </a:lvl1pPr>
          </a:lstStyle>
          <a:p>
            <a:r>
              <a:rPr lang="en-GB" dirty="0"/>
              <a:t>Click to add an image</a:t>
            </a:r>
          </a:p>
        </p:txBody>
      </p:sp>
      <p:sp>
        <p:nvSpPr>
          <p:cNvPr id="2" name="Title 1"/>
          <p:cNvSpPr>
            <a:spLocks noGrp="1"/>
          </p:cNvSpPr>
          <p:nvPr>
            <p:ph type="title" hasCustomPrompt="1"/>
          </p:nvPr>
        </p:nvSpPr>
        <p:spPr/>
        <p:txBody>
          <a:bodyPr/>
          <a:lstStyle>
            <a:lvl1pPr>
              <a:defRPr baseline="0"/>
            </a:lvl1pPr>
          </a:lstStyle>
          <a:p>
            <a:r>
              <a:rPr lang="en-US" dirty="0"/>
              <a:t>Click to Edit Title</a:t>
            </a:r>
            <a:endParaRPr lang="en-GB" dirty="0"/>
          </a:p>
        </p:txBody>
      </p:sp>
      <p:sp>
        <p:nvSpPr>
          <p:cNvPr id="12" name="Text Placeholder 8"/>
          <p:cNvSpPr>
            <a:spLocks noGrp="1"/>
          </p:cNvSpPr>
          <p:nvPr>
            <p:ph type="body" sz="quarter" idx="13" hasCustomPrompt="1"/>
          </p:nvPr>
        </p:nvSpPr>
        <p:spPr>
          <a:xfrm>
            <a:off x="346015" y="1498146"/>
            <a:ext cx="4028462" cy="301934"/>
          </a:xfrm>
        </p:spPr>
        <p:txBody>
          <a:bodyPr>
            <a:normAutofit/>
          </a:bodyPr>
          <a:lstStyle>
            <a:lvl1pPr marL="0" indent="0">
              <a:buNone/>
              <a:defRPr sz="1800">
                <a:solidFill>
                  <a:schemeClr val="accent2"/>
                </a:solidFill>
              </a:defRPr>
            </a:lvl1pPr>
          </a:lstStyle>
          <a:p>
            <a:pPr lvl="0"/>
            <a:r>
              <a:rPr lang="en-US" dirty="0"/>
              <a:t>Click to edit subhead</a:t>
            </a:r>
          </a:p>
        </p:txBody>
      </p:sp>
      <p:sp>
        <p:nvSpPr>
          <p:cNvPr id="13" name="Content Placeholder 21"/>
          <p:cNvSpPr>
            <a:spLocks noGrp="1"/>
          </p:cNvSpPr>
          <p:nvPr>
            <p:ph sz="quarter" idx="15" hasCustomPrompt="1"/>
          </p:nvPr>
        </p:nvSpPr>
        <p:spPr>
          <a:xfrm>
            <a:off x="345300" y="1910525"/>
            <a:ext cx="4020974" cy="3773543"/>
          </a:xfrm>
        </p:spPr>
        <p:txBody>
          <a:bodyPr>
            <a:normAutofit/>
          </a:bodyPr>
          <a:lstStyle>
            <a:lvl1pPr marL="180975" indent="-180975">
              <a:lnSpc>
                <a:spcPct val="100000"/>
              </a:lnSpc>
              <a:spcBef>
                <a:spcPts val="0"/>
              </a:spcBef>
              <a:spcAft>
                <a:spcPts val="600"/>
              </a:spcAft>
              <a:buFont typeface="Symbol" panose="05050102010706020507" pitchFamily="18" charset="2"/>
              <a:buChar char="-"/>
              <a:defRPr sz="1600"/>
            </a:lvl1pPr>
            <a:lvl2pPr marL="361950" indent="-180975">
              <a:lnSpc>
                <a:spcPct val="100000"/>
              </a:lnSpc>
              <a:spcBef>
                <a:spcPts val="0"/>
              </a:spcBef>
              <a:spcAft>
                <a:spcPts val="600"/>
              </a:spcAft>
              <a:buClr>
                <a:schemeClr val="tx2"/>
              </a:buClr>
              <a:defRPr sz="1400" baseline="0"/>
            </a:lvl2pPr>
            <a:lvl3pPr marL="180975" indent="-180975">
              <a:lnSpc>
                <a:spcPct val="100000"/>
              </a:lnSpc>
              <a:spcBef>
                <a:spcPts val="0"/>
              </a:spcBef>
              <a:spcAft>
                <a:spcPts val="600"/>
              </a:spcAft>
              <a:defRPr sz="1600" baseline="0"/>
            </a:lvl3pPr>
            <a:lvl4pPr marL="361950" indent="-180975">
              <a:lnSpc>
                <a:spcPct val="100000"/>
              </a:lnSpc>
              <a:spcBef>
                <a:spcPts val="0"/>
              </a:spcBef>
              <a:spcAft>
                <a:spcPts val="600"/>
              </a:spcAft>
              <a:buFont typeface="Symbol" panose="05050102010706020507" pitchFamily="18" charset="2"/>
              <a:buChar char="-"/>
              <a:defRPr sz="1400" baseline="0"/>
            </a:lvl4pPr>
            <a:lvl5pPr marL="180975" indent="-180975">
              <a:lnSpc>
                <a:spcPct val="100000"/>
              </a:lnSpc>
              <a:spcBef>
                <a:spcPts val="0"/>
              </a:spcBef>
              <a:spcAft>
                <a:spcPts val="600"/>
              </a:spcAft>
              <a:buFont typeface="Symbol" panose="05050102010706020507" pitchFamily="18" charset="2"/>
              <a:buChar char="-"/>
              <a:defRPr sz="1600"/>
            </a:lvl5pPr>
            <a:lvl6pPr marL="361950" indent="-180975">
              <a:lnSpc>
                <a:spcPct val="100000"/>
              </a:lnSpc>
              <a:spcBef>
                <a:spcPts val="0"/>
              </a:spcBef>
              <a:spcAft>
                <a:spcPts val="600"/>
              </a:spcAft>
              <a:buFont typeface="Symbol" panose="05050102010706020507" pitchFamily="18" charset="2"/>
              <a:buChar char="-"/>
              <a:defRPr sz="1400"/>
            </a:lvl6pPr>
            <a:lvl7pPr marL="179388" indent="-179388">
              <a:lnSpc>
                <a:spcPct val="100000"/>
              </a:lnSpc>
              <a:spcBef>
                <a:spcPts val="0"/>
              </a:spcBef>
              <a:spcAft>
                <a:spcPts val="600"/>
              </a:spcAft>
              <a:buFont typeface="Symbol" panose="05050102010706020507" pitchFamily="18" charset="2"/>
              <a:buChar char="-"/>
              <a:defRPr sz="1600"/>
            </a:lvl7pPr>
            <a:lvl8pPr marL="360363" indent="-180975">
              <a:lnSpc>
                <a:spcPct val="100000"/>
              </a:lnSpc>
              <a:spcBef>
                <a:spcPts val="0"/>
              </a:spcBef>
              <a:spcAft>
                <a:spcPts val="600"/>
              </a:spcAft>
              <a:buFont typeface="Symbol" panose="05050102010706020507" pitchFamily="18" charset="2"/>
              <a:buChar char="-"/>
              <a:defRPr sz="1400"/>
            </a:lvl8pPr>
          </a:lstStyle>
          <a:p>
            <a:pPr lvl="0"/>
            <a:r>
              <a:rPr lang="en-US" dirty="0"/>
              <a:t>Primary bullet level</a:t>
            </a:r>
          </a:p>
          <a:p>
            <a:pPr lvl="1"/>
            <a:r>
              <a:rPr lang="en-US" dirty="0"/>
              <a:t>Secondary bullet level</a:t>
            </a:r>
          </a:p>
          <a:p>
            <a:pPr lvl="2"/>
            <a:r>
              <a:rPr lang="en-US" dirty="0"/>
              <a:t>Primary bullet level</a:t>
            </a:r>
          </a:p>
          <a:p>
            <a:pPr lvl="3"/>
            <a:r>
              <a:rPr lang="en-US" dirty="0"/>
              <a:t>Secondary bullet level</a:t>
            </a:r>
          </a:p>
          <a:p>
            <a:pPr lvl="4"/>
            <a:r>
              <a:rPr lang="en-US" dirty="0"/>
              <a:t>Primary bullet level</a:t>
            </a:r>
          </a:p>
          <a:p>
            <a:pPr lvl="5"/>
            <a:r>
              <a:rPr lang="en-US" dirty="0"/>
              <a:t>Secondary bullet level</a:t>
            </a:r>
          </a:p>
          <a:p>
            <a:pPr lvl="6"/>
            <a:r>
              <a:rPr lang="en-US" dirty="0"/>
              <a:t>Primary bullet level</a:t>
            </a:r>
          </a:p>
          <a:p>
            <a:pPr lvl="7"/>
            <a:r>
              <a:rPr lang="en-US" dirty="0"/>
              <a:t>Secondary bullet level</a:t>
            </a:r>
          </a:p>
        </p:txBody>
      </p:sp>
    </p:spTree>
    <p:extLst>
      <p:ext uri="{BB962C8B-B14F-4D97-AF65-F5344CB8AC3E}">
        <p14:creationId xmlns:p14="http://schemas.microsoft.com/office/powerpoint/2010/main" val="1496526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2" Type="http://schemas.openxmlformats.org/officeDocument/2006/relationships/slideLayout" Target="../slideLayouts/slideLayout28.xml"/><Relationship Id="rId13" Type="http://schemas.openxmlformats.org/officeDocument/2006/relationships/slideLayout" Target="../slideLayouts/slideLayout29.xml"/><Relationship Id="rId14" Type="http://schemas.openxmlformats.org/officeDocument/2006/relationships/slideLayout" Target="../slideLayouts/slideLayout30.xml"/><Relationship Id="rId15" Type="http://schemas.openxmlformats.org/officeDocument/2006/relationships/slideLayout" Target="../slideLayouts/slideLayout31.xml"/><Relationship Id="rId16" Type="http://schemas.openxmlformats.org/officeDocument/2006/relationships/slideLayout" Target="../slideLayouts/slideLayout32.xml"/><Relationship Id="rId17" Type="http://schemas.openxmlformats.org/officeDocument/2006/relationships/slideLayout" Target="../slideLayouts/slideLayout33.xml"/><Relationship Id="rId18" Type="http://schemas.openxmlformats.org/officeDocument/2006/relationships/theme" Target="../theme/theme2.xml"/><Relationship Id="rId19" Type="http://schemas.openxmlformats.org/officeDocument/2006/relationships/image" Target="../media/image1.png"/><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9" Type="http://schemas.openxmlformats.org/officeDocument/2006/relationships/slideLayout" Target="../slideLayouts/slideLayout25.xml"/><Relationship Id="rId10"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slideLayout" Target="../slideLayouts/slideLayout45.xml"/><Relationship Id="rId13" Type="http://schemas.openxmlformats.org/officeDocument/2006/relationships/slideLayout" Target="../slideLayouts/slideLayout46.xml"/><Relationship Id="rId14" Type="http://schemas.openxmlformats.org/officeDocument/2006/relationships/slideLayout" Target="../slideLayouts/slideLayout47.xml"/><Relationship Id="rId15" Type="http://schemas.openxmlformats.org/officeDocument/2006/relationships/slideLayout" Target="../slideLayouts/slideLayout48.xml"/><Relationship Id="rId16" Type="http://schemas.openxmlformats.org/officeDocument/2006/relationships/slideLayout" Target="../slideLayouts/slideLayout49.xml"/><Relationship Id="rId17" Type="http://schemas.openxmlformats.org/officeDocument/2006/relationships/theme" Target="../theme/theme3.xml"/><Relationship Id="rId18"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a:t>First level</a:t>
            </a:r>
          </a:p>
          <a:p>
            <a:pPr lvl="2"/>
            <a:r>
              <a:rPr lang="en-US" dirty="0"/>
              <a:t>Second level</a:t>
            </a:r>
          </a:p>
        </p:txBody>
      </p:sp>
      <p:sp>
        <p:nvSpPr>
          <p:cNvPr id="4" name="Date Placeholder 3"/>
          <p:cNvSpPr>
            <a:spLocks noGrp="1"/>
          </p:cNvSpPr>
          <p:nvPr>
            <p:ph type="dt" sz="half" idx="2"/>
          </p:nvPr>
        </p:nvSpPr>
        <p:spPr>
          <a:xfrm>
            <a:off x="6205219" y="6539235"/>
            <a:ext cx="1086055" cy="122744"/>
          </a:xfrm>
          <a:prstGeom prst="rect">
            <a:avLst/>
          </a:prstGeom>
        </p:spPr>
        <p:txBody>
          <a:bodyPr vert="horz" lIns="0" tIns="0" rIns="0" bIns="0" rtlCol="0" anchor="ctr"/>
          <a:lstStyle>
            <a:lvl1pPr algn="ctr">
              <a:defRPr sz="700">
                <a:solidFill>
                  <a:schemeClr val="tx1"/>
                </a:solidFill>
              </a:defRPr>
            </a:lvl1pPr>
          </a:lstStyle>
          <a:p>
            <a:pPr defTabSz="914400" fontAlgn="auto">
              <a:spcBef>
                <a:spcPts val="0"/>
              </a:spcBef>
              <a:spcAft>
                <a:spcPts val="0"/>
              </a:spcAft>
            </a:pPr>
            <a:fld id="{75D715D4-FA08-4C2A-B42F-56CA0EB23FA7}" type="datetime4">
              <a:rPr lang="en-GB" smtClean="0">
                <a:solidFill>
                  <a:srgbClr val="414141"/>
                </a:solidFill>
                <a:latin typeface="Arial"/>
              </a:rPr>
              <a:t>November 21, 2018</a:t>
            </a:fld>
            <a:endParaRPr lang="en-GB" dirty="0">
              <a:solidFill>
                <a:srgbClr val="414141"/>
              </a:solidFill>
              <a:latin typeface="Arial"/>
            </a:endParaRP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pPr defTabSz="914400" fontAlgn="auto">
              <a:spcBef>
                <a:spcPts val="0"/>
              </a:spcBef>
              <a:spcAft>
                <a:spcPts val="0"/>
              </a:spcAft>
            </a:pPr>
            <a:fld id="{AD3FAF27-8B82-4449-B01B-BEC948125F21}" type="slidenum">
              <a:rPr lang="en-GB" smtClean="0">
                <a:solidFill>
                  <a:srgbClr val="414141"/>
                </a:solidFill>
                <a:latin typeface="Arial"/>
              </a:rPr>
              <a:pPr defTabSz="914400" fontAlgn="auto">
                <a:spcBef>
                  <a:spcPts val="0"/>
                </a:spcBef>
                <a:spcAft>
                  <a:spcPts val="0"/>
                </a:spcAft>
              </a:pPr>
              <a:t>‹#›</a:t>
            </a:fld>
            <a:endParaRPr lang="en-GB" dirty="0">
              <a:solidFill>
                <a:srgbClr val="414141"/>
              </a:solidFill>
              <a:latin typeface="Arial"/>
            </a:endParaRPr>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pPr defTabSz="914400" fontAlgn="auto">
              <a:spcBef>
                <a:spcPts val="0"/>
              </a:spcBef>
              <a:spcAft>
                <a:spcPts val="0"/>
              </a:spcAft>
            </a:pPr>
            <a:r>
              <a:rPr lang="en-GB" sz="700" dirty="0">
                <a:solidFill>
                  <a:srgbClr val="414141"/>
                </a:solidFill>
                <a:latin typeface="Arial"/>
              </a:rPr>
              <a:t>© ASTM International </a:t>
            </a: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030446"/>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4003" r:id="rId16"/>
  </p:sldLayoutIdLst>
  <p:hf sldNum="0" hdr="0" dt="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a:t>First level</a:t>
            </a:r>
          </a:p>
          <a:p>
            <a:pPr lvl="2"/>
            <a:r>
              <a:rPr lang="en-US" dirty="0"/>
              <a:t>Second level</a:t>
            </a:r>
          </a:p>
        </p:txBody>
      </p:sp>
      <p:sp>
        <p:nvSpPr>
          <p:cNvPr id="4" name="Date Placeholder 3"/>
          <p:cNvSpPr>
            <a:spLocks noGrp="1"/>
          </p:cNvSpPr>
          <p:nvPr>
            <p:ph type="dt" sz="half" idx="2"/>
          </p:nvPr>
        </p:nvSpPr>
        <p:spPr>
          <a:xfrm>
            <a:off x="6205219" y="6539235"/>
            <a:ext cx="1086055" cy="122744"/>
          </a:xfrm>
          <a:prstGeom prst="rect">
            <a:avLst/>
          </a:prstGeom>
        </p:spPr>
        <p:txBody>
          <a:bodyPr vert="horz" lIns="0" tIns="0" rIns="0" bIns="0" rtlCol="0" anchor="ctr"/>
          <a:lstStyle>
            <a:lvl1pPr algn="ctr">
              <a:defRPr sz="700">
                <a:solidFill>
                  <a:schemeClr val="tx1"/>
                </a:solidFill>
              </a:defRPr>
            </a:lvl1pPr>
          </a:lstStyle>
          <a:p>
            <a:pPr defTabSz="914400" fontAlgn="auto">
              <a:spcBef>
                <a:spcPts val="0"/>
              </a:spcBef>
              <a:spcAft>
                <a:spcPts val="0"/>
              </a:spcAft>
            </a:pPr>
            <a:fld id="{CBCA2EA2-A99E-483E-A466-E778422EF49B}" type="datetime4">
              <a:rPr lang="en-GB" smtClean="0">
                <a:solidFill>
                  <a:srgbClr val="414141"/>
                </a:solidFill>
                <a:latin typeface="Arial"/>
              </a:rPr>
              <a:t>November 21, 2018</a:t>
            </a:fld>
            <a:endParaRPr lang="en-GB" dirty="0">
              <a:solidFill>
                <a:srgbClr val="414141"/>
              </a:solidFill>
              <a:latin typeface="Arial"/>
            </a:endParaRPr>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pPr defTabSz="914400" fontAlgn="auto">
              <a:spcBef>
                <a:spcPts val="0"/>
              </a:spcBef>
              <a:spcAft>
                <a:spcPts val="0"/>
              </a:spcAft>
            </a:pPr>
            <a:fld id="{AD3FAF27-8B82-4449-B01B-BEC948125F21}" type="slidenum">
              <a:rPr lang="en-GB" smtClean="0">
                <a:solidFill>
                  <a:srgbClr val="414141"/>
                </a:solidFill>
                <a:latin typeface="Arial"/>
              </a:rPr>
              <a:pPr defTabSz="914400" fontAlgn="auto">
                <a:spcBef>
                  <a:spcPts val="0"/>
                </a:spcBef>
                <a:spcAft>
                  <a:spcPts val="0"/>
                </a:spcAft>
              </a:pPr>
              <a:t>‹#›</a:t>
            </a:fld>
            <a:endParaRPr lang="en-GB" dirty="0">
              <a:solidFill>
                <a:srgbClr val="414141"/>
              </a:solidFill>
              <a:latin typeface="Arial"/>
            </a:endParaRPr>
          </a:p>
        </p:txBody>
      </p:sp>
      <p:sp>
        <p:nvSpPr>
          <p:cNvPr id="15" name="TextBox 14"/>
          <p:cNvSpPr txBox="1"/>
          <p:nvPr/>
        </p:nvSpPr>
        <p:spPr>
          <a:xfrm>
            <a:off x="341313" y="6538868"/>
            <a:ext cx="1035687" cy="107722"/>
          </a:xfrm>
          <a:prstGeom prst="rect">
            <a:avLst/>
          </a:prstGeom>
          <a:noFill/>
        </p:spPr>
        <p:txBody>
          <a:bodyPr wrap="square" lIns="0" tIns="0" rIns="0" bIns="0" rtlCol="0">
            <a:spAutoFit/>
          </a:bodyPr>
          <a:lstStyle/>
          <a:p>
            <a:pPr defTabSz="914400" fontAlgn="auto">
              <a:spcBef>
                <a:spcPts val="0"/>
              </a:spcBef>
              <a:spcAft>
                <a:spcPts val="0"/>
              </a:spcAft>
            </a:pPr>
            <a:r>
              <a:rPr lang="en-GB" sz="700" dirty="0">
                <a:solidFill>
                  <a:srgbClr val="414141"/>
                </a:solidFill>
                <a:latin typeface="Arial"/>
              </a:rPr>
              <a:t>© ASTM International </a:t>
            </a:r>
          </a:p>
        </p:txBody>
      </p:sp>
      <p:cxnSp>
        <p:nvCxnSpPr>
          <p:cNvPr id="9" name="Straight Connector 8"/>
          <p:cNvCxnSpPr/>
          <p:nvPr/>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794879"/>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4" r:id="rId17"/>
  </p:sldLayoutIdLst>
  <p:hf sldNum="0" hdr="0" dt="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04" userDrawn="1">
          <p15:clr>
            <a:srgbClr val="F26B43"/>
          </p15:clr>
        </p15:guide>
        <p15:guide id="2" pos="215" userDrawn="1">
          <p15:clr>
            <a:srgbClr val="F26B43"/>
          </p15:clr>
        </p15:guide>
        <p15:guide id="3" pos="5545" userDrawn="1">
          <p15:clr>
            <a:srgbClr val="F26B43"/>
          </p15:clr>
        </p15:guide>
        <p15:guide id="4" orient="horz" pos="4116" userDrawn="1">
          <p15:clr>
            <a:srgbClr val="F26B43"/>
          </p15:clr>
        </p15:guide>
        <p15:guide id="5" orient="horz" pos="941" userDrawn="1">
          <p15:clr>
            <a:srgbClr val="F26B43"/>
          </p15:clr>
        </p15:guide>
        <p15:guide id="6" orient="horz" pos="39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000130" y="435404"/>
            <a:ext cx="801870" cy="629852"/>
          </a:xfrm>
          <a:prstGeom prst="rect">
            <a:avLst/>
          </a:prstGeom>
        </p:spPr>
      </p:pic>
      <p:sp>
        <p:nvSpPr>
          <p:cNvPr id="2" name="Title Placeholder 1"/>
          <p:cNvSpPr>
            <a:spLocks noGrp="1"/>
          </p:cNvSpPr>
          <p:nvPr>
            <p:ph type="title"/>
          </p:nvPr>
        </p:nvSpPr>
        <p:spPr>
          <a:xfrm>
            <a:off x="346460" y="323850"/>
            <a:ext cx="7049037" cy="855150"/>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349043" y="1497981"/>
            <a:ext cx="8452957" cy="4801824"/>
          </a:xfrm>
          <a:prstGeom prst="rect">
            <a:avLst/>
          </a:prstGeom>
        </p:spPr>
        <p:txBody>
          <a:bodyPr vert="horz" lIns="0" tIns="0" rIns="0" bIns="0" rtlCol="0">
            <a:normAutofit/>
          </a:bodyPr>
          <a:lstStyle/>
          <a:p>
            <a:pPr lvl="1"/>
            <a:r>
              <a:rPr lang="en-US" dirty="0"/>
              <a:t>First level</a:t>
            </a:r>
          </a:p>
          <a:p>
            <a:pPr lvl="2"/>
            <a:r>
              <a:rPr lang="en-US" dirty="0"/>
              <a:t>Second level</a:t>
            </a:r>
          </a:p>
        </p:txBody>
      </p:sp>
      <p:sp>
        <p:nvSpPr>
          <p:cNvPr id="4" name="Date Placeholder 3"/>
          <p:cNvSpPr>
            <a:spLocks noGrp="1"/>
          </p:cNvSpPr>
          <p:nvPr>
            <p:ph type="dt" sz="half" idx="2"/>
          </p:nvPr>
        </p:nvSpPr>
        <p:spPr>
          <a:xfrm>
            <a:off x="5247001" y="6539235"/>
            <a:ext cx="2835000" cy="122744"/>
          </a:xfrm>
          <a:prstGeom prst="rect">
            <a:avLst/>
          </a:prstGeom>
        </p:spPr>
        <p:txBody>
          <a:bodyPr vert="horz" lIns="0" tIns="0" rIns="0" bIns="0" rtlCol="0" anchor="ctr"/>
          <a:lstStyle>
            <a:lvl1pPr algn="ctr">
              <a:defRPr sz="700">
                <a:solidFill>
                  <a:schemeClr val="tx1"/>
                </a:solidFill>
              </a:defRPr>
            </a:lvl1pPr>
          </a:lstStyle>
          <a:p>
            <a:fld id="{9002CEB3-4DB3-4B23-B39C-1F3630E3A9A4}" type="datetime4">
              <a:rPr lang="en-GB" smtClean="0"/>
              <a:t>November 21, 2018</a:t>
            </a:fld>
            <a:endParaRPr lang="en-GB" dirty="0"/>
          </a:p>
        </p:txBody>
      </p:sp>
      <p:sp>
        <p:nvSpPr>
          <p:cNvPr id="5" name="Footer Placeholder 4"/>
          <p:cNvSpPr>
            <a:spLocks noGrp="1"/>
          </p:cNvSpPr>
          <p:nvPr>
            <p:ph type="ftr" sz="quarter" idx="3"/>
          </p:nvPr>
        </p:nvSpPr>
        <p:spPr>
          <a:xfrm>
            <a:off x="1872000" y="6539368"/>
            <a:ext cx="3150000" cy="122611"/>
          </a:xfrm>
          <a:prstGeom prst="rect">
            <a:avLst/>
          </a:prstGeom>
        </p:spPr>
        <p:txBody>
          <a:bodyPr vert="horz" lIns="0" tIns="0" rIns="0" bIns="0" rtlCol="0" anchor="ctr"/>
          <a:lstStyle>
            <a:lvl1pPr algn="ctr">
              <a:defRPr sz="700">
                <a:solidFill>
                  <a:schemeClr val="tx1"/>
                </a:solidFill>
              </a:defRPr>
            </a:lvl1pPr>
          </a:lstStyle>
          <a:p>
            <a:endParaRPr lang="en-GB" dirty="0"/>
          </a:p>
        </p:txBody>
      </p:sp>
      <p:sp>
        <p:nvSpPr>
          <p:cNvPr id="6" name="Slide Number Placeholder 5"/>
          <p:cNvSpPr>
            <a:spLocks noGrp="1"/>
          </p:cNvSpPr>
          <p:nvPr>
            <p:ph type="sldNum" sz="quarter" idx="4"/>
          </p:nvPr>
        </p:nvSpPr>
        <p:spPr>
          <a:xfrm>
            <a:off x="8352000" y="6540439"/>
            <a:ext cx="450688" cy="121540"/>
          </a:xfrm>
          <a:prstGeom prst="rect">
            <a:avLst/>
          </a:prstGeom>
        </p:spPr>
        <p:txBody>
          <a:bodyPr vert="horz" lIns="0" tIns="0" rIns="0" bIns="0" rtlCol="0" anchor="ctr"/>
          <a:lstStyle>
            <a:lvl1pPr algn="r">
              <a:defRPr sz="700">
                <a:solidFill>
                  <a:schemeClr val="tx1"/>
                </a:solidFill>
              </a:defRPr>
            </a:lvl1pPr>
          </a:lstStyle>
          <a:p>
            <a:fld id="{AD3FAF27-8B82-4449-B01B-BEC948125F21}" type="slidenum">
              <a:rPr lang="en-GB" smtClean="0"/>
              <a:pPr/>
              <a:t>‹#›</a:t>
            </a:fld>
            <a:endParaRPr lang="en-GB" dirty="0"/>
          </a:p>
        </p:txBody>
      </p:sp>
      <p:sp>
        <p:nvSpPr>
          <p:cNvPr id="15" name="TextBox 14"/>
          <p:cNvSpPr txBox="1"/>
          <p:nvPr userDrawn="1"/>
        </p:nvSpPr>
        <p:spPr>
          <a:xfrm>
            <a:off x="341313" y="6538868"/>
            <a:ext cx="1035687" cy="107722"/>
          </a:xfrm>
          <a:prstGeom prst="rect">
            <a:avLst/>
          </a:prstGeom>
          <a:noFill/>
        </p:spPr>
        <p:txBody>
          <a:bodyPr wrap="square" lIns="0" tIns="0" rIns="0" bIns="0" rtlCol="0">
            <a:spAutoFit/>
          </a:bodyPr>
          <a:lstStyle/>
          <a:p>
            <a:r>
              <a:rPr lang="en-GB" sz="700" b="0" dirty="0">
                <a:solidFill>
                  <a:schemeClr val="tx1"/>
                </a:solidFill>
                <a:latin typeface="+mn-lt"/>
              </a:rPr>
              <a:t>© ASTM International </a:t>
            </a:r>
          </a:p>
        </p:txBody>
      </p:sp>
      <p:cxnSp>
        <p:nvCxnSpPr>
          <p:cNvPr id="9" name="Straight Connector 8"/>
          <p:cNvCxnSpPr/>
          <p:nvPr userDrawn="1"/>
        </p:nvCxnSpPr>
        <p:spPr>
          <a:xfrm>
            <a:off x="341313" y="1269000"/>
            <a:ext cx="8461375"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946282"/>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 id="2147484011" r:id="rId6"/>
    <p:sldLayoutId id="2147484012" r:id="rId7"/>
    <p:sldLayoutId id="2147484013" r:id="rId8"/>
    <p:sldLayoutId id="2147484014" r:id="rId9"/>
    <p:sldLayoutId id="2147484015" r:id="rId10"/>
    <p:sldLayoutId id="2147484016" r:id="rId11"/>
    <p:sldLayoutId id="2147484017" r:id="rId12"/>
    <p:sldLayoutId id="2147484018" r:id="rId13"/>
    <p:sldLayoutId id="2147484019" r:id="rId14"/>
    <p:sldLayoutId id="2147484020" r:id="rId15"/>
    <p:sldLayoutId id="2147484021" r:id="rId16"/>
  </p:sldLayoutIdLst>
  <p:hf sldNum="0" hdr="0" dt="0"/>
  <p:txStyles>
    <p:titleStyle>
      <a:lvl1pPr algn="l" defTabSz="914400" rtl="0" eaLnBrk="1" latinLnBrk="0" hangingPunct="1">
        <a:lnSpc>
          <a:spcPts val="3000"/>
        </a:lnSpc>
        <a:spcBef>
          <a:spcPct val="0"/>
        </a:spcBef>
        <a:buNone/>
        <a:defRPr sz="28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04">
          <p15:clr>
            <a:srgbClr val="F26B43"/>
          </p15:clr>
        </p15:guide>
        <p15:guide id="2" pos="215">
          <p15:clr>
            <a:srgbClr val="F26B43"/>
          </p15:clr>
        </p15:guide>
        <p15:guide id="3" pos="5545">
          <p15:clr>
            <a:srgbClr val="F26B43"/>
          </p15:clr>
        </p15:guide>
        <p15:guide id="4" orient="horz" pos="4116">
          <p15:clr>
            <a:srgbClr val="F26B43"/>
          </p15:clr>
        </p15:guide>
        <p15:guide id="5" orient="horz" pos="941">
          <p15:clr>
            <a:srgbClr val="F26B43"/>
          </p15:clr>
        </p15:guide>
        <p15:guide id="6" orient="horz" pos="39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7.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33.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hyperlink" Target="http://www.astm.org/Standards/F2971.htm" TargetMode="External"/><Relationship Id="rId4" Type="http://schemas.openxmlformats.org/officeDocument/2006/relationships/hyperlink" Target="http://www.astm.org/Standards/F3122.htm" TargetMode="External"/><Relationship Id="rId5" Type="http://schemas.openxmlformats.org/officeDocument/2006/relationships/hyperlink" Target="http://www.astm.org/Standards/ISOASTM52921.htm" TargetMode="External"/><Relationship Id="rId6" Type="http://schemas.openxmlformats.org/officeDocument/2006/relationships/hyperlink" Target="https://www.astm.org/DATABASE.CART/WORKITEMS/WK56649.htm" TargetMode="External"/><Relationship Id="rId7" Type="http://schemas.openxmlformats.org/officeDocument/2006/relationships/hyperlink" Target="https://www.astm.org/DATABASE.CART/WORKITEMS/WK49229.htm" TargetMode="External"/><Relationship Id="rId8" Type="http://schemas.openxmlformats.org/officeDocument/2006/relationships/hyperlink" Target="https://www.astm.org/DATABASE.CART/WORKITEMS/WK55297.htm" TargetMode="External"/><Relationship Id="rId9" Type="http://schemas.openxmlformats.org/officeDocument/2006/relationships/hyperlink" Target="https://www.astm.org/DATABASE.CART/WORKITEMS/WK55610.htm" TargetMode="External"/><Relationship Id="rId1" Type="http://schemas.openxmlformats.org/officeDocument/2006/relationships/slideLayout" Target="../slideLayouts/slideLayout32.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hyperlink" Target="https://www.astm.org/Standards/ISOASTM52915.htm" TargetMode="External"/><Relationship Id="rId4" Type="http://schemas.openxmlformats.org/officeDocument/2006/relationships/hyperlink" Target="https://www.astm.org/Standards/ISOASTM52910.htm" TargetMode="External"/><Relationship Id="rId5" Type="http://schemas.openxmlformats.org/officeDocument/2006/relationships/hyperlink" Target="https://www.astm.org/DATABASE.CART/WORKITEMS/WK48549.htm" TargetMode="External"/><Relationship Id="rId1" Type="http://schemas.openxmlformats.org/officeDocument/2006/relationships/slideLayout" Target="../slideLayouts/slideLayout3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20.xml.rels><?xml version="1.0" encoding="UTF-8" standalone="yes"?>
<Relationships xmlns="http://schemas.openxmlformats.org/package/2006/relationships"><Relationship Id="rId11" Type="http://schemas.openxmlformats.org/officeDocument/2006/relationships/hyperlink" Target="https://www.astm.org/DATABASE.CART/WORKITEMS/WK60906.htm" TargetMode="External"/><Relationship Id="rId12" Type="http://schemas.openxmlformats.org/officeDocument/2006/relationships/hyperlink" Target="https://www.astm.org/DATABASE.CART/WORKITEMS/WK53878.htm" TargetMode="External"/><Relationship Id="rId13" Type="http://schemas.openxmlformats.org/officeDocument/2006/relationships/hyperlink" Target="https://www.astm.org/DATABASE.CART/WORKITEMS/WK58219.htm" TargetMode="External"/><Relationship Id="rId14" Type="http://schemas.openxmlformats.org/officeDocument/2006/relationships/hyperlink" Target="https://www.astm.org/DATABASE.CART/WORKITEMS/WK53423.htm" TargetMode="External"/><Relationship Id="rId15" Type="http://schemas.openxmlformats.org/officeDocument/2006/relationships/hyperlink" Target="https://www.astm.org/DATABASE.CART/WORKITEMS/WK58233.htm" TargetMode="External"/><Relationship Id="rId16" Type="http://schemas.openxmlformats.org/officeDocument/2006/relationships/hyperlink" Target="https://www.astm.org/DATABASE.CART/WORKITEMS/WK60552.htm" TargetMode="External"/><Relationship Id="rId1" Type="http://schemas.openxmlformats.org/officeDocument/2006/relationships/slideLayout" Target="../slideLayouts/slideLayout32.xml"/><Relationship Id="rId2" Type="http://schemas.openxmlformats.org/officeDocument/2006/relationships/notesSlide" Target="../notesSlides/notesSlide12.xml"/><Relationship Id="rId3" Type="http://schemas.openxmlformats.org/officeDocument/2006/relationships/hyperlink" Target="https://www.astm.org/Standards/F2924.htm" TargetMode="External"/><Relationship Id="rId4" Type="http://schemas.openxmlformats.org/officeDocument/2006/relationships/hyperlink" Target="https://www.astm.org/Standards/F3049.htm" TargetMode="External"/><Relationship Id="rId5" Type="http://schemas.openxmlformats.org/officeDocument/2006/relationships/hyperlink" Target="https://www.astm.org/Standards/F3055.htm" TargetMode="External"/><Relationship Id="rId6" Type="http://schemas.openxmlformats.org/officeDocument/2006/relationships/hyperlink" Target="https://www.astm.org/Standards/F3056.htm" TargetMode="External"/><Relationship Id="rId7" Type="http://schemas.openxmlformats.org/officeDocument/2006/relationships/hyperlink" Target="https://www.astm.org/Standards/F3091.htm" TargetMode="External"/><Relationship Id="rId8" Type="http://schemas.openxmlformats.org/officeDocument/2006/relationships/hyperlink" Target="https://www.astm.org/Standards/F3184.htm" TargetMode="External"/><Relationship Id="rId9" Type="http://schemas.openxmlformats.org/officeDocument/2006/relationships/hyperlink" Target="https://www.astm.org/Standards/F3187.htm" TargetMode="External"/><Relationship Id="rId10" Type="http://schemas.openxmlformats.org/officeDocument/2006/relationships/hyperlink" Target="https://www.astm.org/Standards/ISOASTM52901.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mailto:cdejong@astm.org" TargetMode="External"/><Relationship Id="rId3" Type="http://schemas.openxmlformats.org/officeDocument/2006/relationships/hyperlink" Target="mailto:ppicariello@astm.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0.jpeg"/><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jpe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evator_ppt slide2.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8" name="Rectangle 17"/>
          <p:cNvSpPr/>
          <p:nvPr/>
        </p:nvSpPr>
        <p:spPr>
          <a:xfrm>
            <a:off x="972000" y="1506819"/>
            <a:ext cx="3600000" cy="3600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p:cNvSpPr/>
          <p:nvPr/>
        </p:nvSpPr>
        <p:spPr>
          <a:xfrm>
            <a:off x="360977" y="5099707"/>
            <a:ext cx="612000" cy="612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972977" y="5099707"/>
            <a:ext cx="612000" cy="612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p:cNvSpPr/>
          <p:nvPr/>
        </p:nvSpPr>
        <p:spPr>
          <a:xfrm>
            <a:off x="4572000" y="5104657"/>
            <a:ext cx="296322" cy="29632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4275586" y="1210748"/>
            <a:ext cx="296322" cy="29632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4572607" y="1506669"/>
            <a:ext cx="612000" cy="612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1197000" y="2214000"/>
            <a:ext cx="3327213" cy="1785104"/>
          </a:xfrm>
          <a:prstGeom prst="rect">
            <a:avLst/>
          </a:prstGeom>
          <a:noFill/>
        </p:spPr>
        <p:txBody>
          <a:bodyPr wrap="square" lIns="0" tIns="0" rIns="0" bIns="0" rtlCol="0">
            <a:spAutoFit/>
          </a:bodyPr>
          <a:lstStyle/>
          <a:p>
            <a:pPr algn="l" eaLnBrk="1" fontAlgn="auto" hangingPunct="1">
              <a:spcBef>
                <a:spcPts val="0"/>
              </a:spcBef>
              <a:spcAft>
                <a:spcPts val="0"/>
              </a:spcAft>
            </a:pPr>
            <a:r>
              <a:rPr lang="en-US" sz="2400" dirty="0">
                <a:solidFill>
                  <a:schemeClr val="bg1"/>
                </a:solidFill>
                <a:latin typeface="Arial"/>
              </a:rPr>
              <a:t>ASTM International, Medical Device Standards, and Latin America</a:t>
            </a:r>
            <a:endParaRPr lang="en-US" sz="1600" dirty="0">
              <a:solidFill>
                <a:schemeClr val="bg1"/>
              </a:solidFill>
              <a:latin typeface="Arial"/>
            </a:endParaRPr>
          </a:p>
          <a:p>
            <a:pPr algn="l" eaLnBrk="1" fontAlgn="auto" hangingPunct="1">
              <a:spcBef>
                <a:spcPts val="0"/>
              </a:spcBef>
              <a:spcAft>
                <a:spcPts val="0"/>
              </a:spcAft>
            </a:pPr>
            <a:endParaRPr lang="en-US" sz="2000" dirty="0">
              <a:solidFill>
                <a:srgbClr val="6A6A6A">
                  <a:lumMod val="60000"/>
                  <a:lumOff val="40000"/>
                </a:srgbClr>
              </a:solidFill>
              <a:latin typeface="Arial"/>
            </a:endParaRPr>
          </a:p>
        </p:txBody>
      </p:sp>
      <p:sp>
        <p:nvSpPr>
          <p:cNvPr id="25" name="TextBox 24"/>
          <p:cNvSpPr txBox="1"/>
          <p:nvPr/>
        </p:nvSpPr>
        <p:spPr>
          <a:xfrm>
            <a:off x="1253371" y="4777086"/>
            <a:ext cx="1186340" cy="185521"/>
          </a:xfrm>
          <a:prstGeom prst="rect">
            <a:avLst/>
          </a:prstGeom>
          <a:noFill/>
        </p:spPr>
        <p:txBody>
          <a:bodyPr wrap="square" lIns="0" tIns="0" rIns="0" bIns="0" rtlCol="0">
            <a:spAutoFit/>
          </a:bodyPr>
          <a:lstStyle/>
          <a:p>
            <a:pPr>
              <a:lnSpc>
                <a:spcPts val="1400"/>
              </a:lnSpc>
            </a:pPr>
            <a:r>
              <a:rPr lang="en-US" sz="1400" dirty="0">
                <a:solidFill>
                  <a:schemeClr val="bg1"/>
                </a:solidFill>
                <a:latin typeface="+mn-lt"/>
              </a:rPr>
              <a:t>www.astm.org</a:t>
            </a:r>
          </a:p>
        </p:txBody>
      </p:sp>
      <p:pic>
        <p:nvPicPr>
          <p:cNvPr id="2" name="Picture 1" descr="ASTM_Logo_Name_Strapline_Blue_RGB2.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2000" y="1719000"/>
            <a:ext cx="1847250" cy="315000"/>
          </a:xfrm>
          <a:prstGeom prst="rect">
            <a:avLst/>
          </a:prstGeom>
        </p:spPr>
      </p:pic>
      <p:pic>
        <p:nvPicPr>
          <p:cNvPr id="26" name="Picture 25" descr="ASTM_Logo_Blue_RGB.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2000" y="324000"/>
            <a:ext cx="1170000" cy="919010"/>
          </a:xfrm>
          <a:prstGeom prst="rect">
            <a:avLst/>
          </a:prstGeom>
        </p:spPr>
      </p:pic>
    </p:spTree>
    <p:extLst>
      <p:ext uri="{BB962C8B-B14F-4D97-AF65-F5344CB8AC3E}">
        <p14:creationId xmlns:p14="http://schemas.microsoft.com/office/powerpoint/2010/main" val="340412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Division Scope</a:t>
            </a:r>
          </a:p>
        </p:txBody>
      </p:sp>
      <p:sp>
        <p:nvSpPr>
          <p:cNvPr id="5" name="Content Placeholder 4"/>
          <p:cNvSpPr>
            <a:spLocks noGrp="1"/>
          </p:cNvSpPr>
          <p:nvPr>
            <p:ph sz="quarter" idx="15"/>
          </p:nvPr>
        </p:nvSpPr>
        <p:spPr>
          <a:xfrm>
            <a:off x="345300" y="1910525"/>
            <a:ext cx="4502471" cy="4308475"/>
          </a:xfrm>
        </p:spPr>
        <p:txBody>
          <a:bodyPr>
            <a:normAutofit/>
          </a:bodyPr>
          <a:lstStyle/>
          <a:p>
            <a:pPr marL="0" indent="0">
              <a:buNone/>
            </a:pPr>
            <a:r>
              <a:rPr lang="en-US" sz="1800" dirty="0"/>
              <a:t>The development of standards and promotion of related materials for tissue engineered medical products focusing on components of combination medical products intended to repair, replace or regenerate human tissue. They comprise the biological components such as the cells, tissue, cellular products, and/or the bimolecular and the biomaterials components used in combination, including biologic, biomimetic, and/or synthetic materials. </a:t>
            </a:r>
            <a:endParaRPr lang="en-US" sz="1800" b="1" dirty="0"/>
          </a:p>
        </p:txBody>
      </p:sp>
      <p:sp>
        <p:nvSpPr>
          <p:cNvPr id="6" name="Title 5"/>
          <p:cNvSpPr>
            <a:spLocks noGrp="1"/>
          </p:cNvSpPr>
          <p:nvPr>
            <p:ph type="title"/>
          </p:nvPr>
        </p:nvSpPr>
        <p:spPr/>
        <p:txBody>
          <a:bodyPr/>
          <a:lstStyle/>
          <a:p>
            <a:r>
              <a:rPr lang="en-US" dirty="0"/>
              <a:t>Division IV – Tissue Engineered Medical Products (TEMPs)</a:t>
            </a:r>
          </a:p>
        </p:txBody>
      </p:sp>
      <p:pic>
        <p:nvPicPr>
          <p:cNvPr id="2" name="Picture 1">
            <a:extLst>
              <a:ext uri="{FF2B5EF4-FFF2-40B4-BE49-F238E27FC236}">
                <a16:creationId xmlns:a16="http://schemas.microsoft.com/office/drawing/2014/main" xmlns="" id="{3BB9C145-88B8-4AC3-B4BA-4BD974D41A11}"/>
              </a:ext>
            </a:extLst>
          </p:cNvPr>
          <p:cNvPicPr>
            <a:picLocks noChangeAspect="1"/>
          </p:cNvPicPr>
          <p:nvPr/>
        </p:nvPicPr>
        <p:blipFill>
          <a:blip r:embed="rId2"/>
          <a:stretch>
            <a:fillRect/>
          </a:stretch>
        </p:blipFill>
        <p:spPr>
          <a:xfrm>
            <a:off x="5602905" y="1658033"/>
            <a:ext cx="2412632" cy="4720934"/>
          </a:xfrm>
          <a:prstGeom prst="rect">
            <a:avLst/>
          </a:prstGeom>
        </p:spPr>
      </p:pic>
    </p:spTree>
    <p:extLst>
      <p:ext uri="{BB962C8B-B14F-4D97-AF65-F5344CB8AC3E}">
        <p14:creationId xmlns:p14="http://schemas.microsoft.com/office/powerpoint/2010/main" val="99489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345299" y="1567275"/>
            <a:ext cx="4386357" cy="4651725"/>
          </a:xfrm>
        </p:spPr>
        <p:txBody>
          <a:bodyPr>
            <a:normAutofit/>
          </a:bodyPr>
          <a:lstStyle/>
          <a:p>
            <a:r>
              <a:rPr lang="en-US" dirty="0"/>
              <a:t> Developed by Subcommittee F04.42 on Biomaterials and Biomolecules for TEMPs</a:t>
            </a:r>
          </a:p>
          <a:p>
            <a:r>
              <a:rPr lang="en-US" dirty="0"/>
              <a:t>Originally approved in 2000</a:t>
            </a:r>
          </a:p>
          <a:p>
            <a:r>
              <a:rPr lang="en-US" dirty="0"/>
              <a:t>The physico-chemical characteristics of the raw or starting material used in regenerative medicine scaffolds carries significant potential to affect product performance by influencing cell behavior and/or the release of bioactive molecules or drugs.</a:t>
            </a:r>
          </a:p>
          <a:p>
            <a:r>
              <a:rPr lang="en-US" dirty="0"/>
              <a:t>This standard provides guidance on writing a materials specifications or characterizations of raw or starting materials to ensure reproducibility prior to their fabrication into implantable tissue engineering scaffolds for growth, support, or delivery of cells and/or biomolecules.</a:t>
            </a:r>
          </a:p>
          <a:p>
            <a:endParaRPr lang="en-US" dirty="0"/>
          </a:p>
        </p:txBody>
      </p:sp>
      <p:sp>
        <p:nvSpPr>
          <p:cNvPr id="6" name="Title 5"/>
          <p:cNvSpPr>
            <a:spLocks noGrp="1"/>
          </p:cNvSpPr>
          <p:nvPr>
            <p:ph type="title"/>
          </p:nvPr>
        </p:nvSpPr>
        <p:spPr>
          <a:xfrm>
            <a:off x="346460" y="208344"/>
            <a:ext cx="7616922" cy="1051678"/>
          </a:xfrm>
        </p:spPr>
        <p:txBody>
          <a:bodyPr>
            <a:noAutofit/>
          </a:bodyPr>
          <a:lstStyle/>
          <a:p>
            <a:r>
              <a:rPr lang="en-US" sz="1800" b="1" dirty="0">
                <a:solidFill>
                  <a:schemeClr val="accent1">
                    <a:lumMod val="50000"/>
                    <a:lumOff val="50000"/>
                  </a:schemeClr>
                </a:solidFill>
              </a:rPr>
              <a:t>F2027</a:t>
            </a:r>
            <a:r>
              <a:rPr lang="en-US" sz="2400" dirty="0"/>
              <a:t> </a:t>
            </a:r>
            <a:r>
              <a:rPr lang="en-US" sz="1800" dirty="0"/>
              <a:t>Standard Guide for Characterization and Testing of Raw or Starting Materials for Tissue-Engineered Medical Products</a:t>
            </a:r>
          </a:p>
        </p:txBody>
      </p:sp>
      <p:pic>
        <p:nvPicPr>
          <p:cNvPr id="2" name="Picture 1">
            <a:extLst>
              <a:ext uri="{FF2B5EF4-FFF2-40B4-BE49-F238E27FC236}">
                <a16:creationId xmlns:a16="http://schemas.microsoft.com/office/drawing/2014/main" xmlns="" id="{C2B0795F-22C0-4D69-8692-9CEF1854C909}"/>
              </a:ext>
            </a:extLst>
          </p:cNvPr>
          <p:cNvPicPr>
            <a:picLocks noChangeAspect="1"/>
          </p:cNvPicPr>
          <p:nvPr/>
        </p:nvPicPr>
        <p:blipFill>
          <a:blip r:embed="rId2"/>
          <a:stretch>
            <a:fillRect/>
          </a:stretch>
        </p:blipFill>
        <p:spPr>
          <a:xfrm>
            <a:off x="5733388" y="1670151"/>
            <a:ext cx="2322777" cy="3517697"/>
          </a:xfrm>
          <a:prstGeom prst="rect">
            <a:avLst/>
          </a:prstGeom>
        </p:spPr>
      </p:pic>
    </p:spTree>
    <p:extLst>
      <p:ext uri="{BB962C8B-B14F-4D97-AF65-F5344CB8AC3E}">
        <p14:creationId xmlns:p14="http://schemas.microsoft.com/office/powerpoint/2010/main" val="3707452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5"/>
          </p:nvPr>
        </p:nvSpPr>
        <p:spPr>
          <a:xfrm>
            <a:off x="345300" y="1412111"/>
            <a:ext cx="4134103" cy="4806889"/>
          </a:xfrm>
        </p:spPr>
        <p:txBody>
          <a:bodyPr>
            <a:normAutofit/>
          </a:bodyPr>
          <a:lstStyle/>
          <a:p>
            <a:r>
              <a:rPr lang="en-US" dirty="0"/>
              <a:t> Developed by Subcommittee F04.42 on Biomaterials and Biomolecules for TEMPs</a:t>
            </a:r>
          </a:p>
          <a:p>
            <a:r>
              <a:rPr lang="en-US" dirty="0"/>
              <a:t>Originally approved in 2002</a:t>
            </a:r>
          </a:p>
          <a:p>
            <a:r>
              <a:rPr lang="en-US" dirty="0"/>
              <a:t>Guidance in the characterization of Type I collagen, which is the most abundant collagen in mammals, especially in skin and bone.</a:t>
            </a:r>
          </a:p>
          <a:p>
            <a:r>
              <a:rPr lang="en-US" dirty="0"/>
              <a:t>The collagen covered by this guide may be used in a broad range of applications, forms, or medical products, for example medical devices, tissue engineered medical products (TEMPs) or cell, drug, or DNA delivery devices for implantation.</a:t>
            </a:r>
          </a:p>
          <a:p>
            <a:r>
              <a:rPr lang="en-US" dirty="0"/>
              <a:t>This guide for characterizing collagen-containing biomaterials is intended to provide characteristics, properties, and test methods to more clearly identify the specific collagen materials used. </a:t>
            </a:r>
          </a:p>
        </p:txBody>
      </p:sp>
      <p:sp>
        <p:nvSpPr>
          <p:cNvPr id="7" name="Title 6"/>
          <p:cNvSpPr>
            <a:spLocks noGrp="1"/>
          </p:cNvSpPr>
          <p:nvPr>
            <p:ph type="title"/>
          </p:nvPr>
        </p:nvSpPr>
        <p:spPr>
          <a:xfrm>
            <a:off x="346460" y="231494"/>
            <a:ext cx="7524325" cy="947506"/>
          </a:xfrm>
        </p:spPr>
        <p:txBody>
          <a:bodyPr>
            <a:noAutofit/>
          </a:bodyPr>
          <a:lstStyle/>
          <a:p>
            <a:r>
              <a:rPr lang="en-US" sz="1800" b="1" dirty="0">
                <a:solidFill>
                  <a:schemeClr val="accent1">
                    <a:lumMod val="50000"/>
                    <a:lumOff val="50000"/>
                  </a:schemeClr>
                </a:solidFill>
              </a:rPr>
              <a:t>F2212</a:t>
            </a:r>
            <a:r>
              <a:rPr lang="en-US" sz="1800" dirty="0"/>
              <a:t> Standard Guide for Characterization of Type I Collagen as Starting Material for Surgical Implants and Substrates for Tissue Engineered Medical Products (TEMPs)</a:t>
            </a:r>
          </a:p>
        </p:txBody>
      </p:sp>
      <p:pic>
        <p:nvPicPr>
          <p:cNvPr id="8" name="Picture Placeholder 13" descr="501867805_super_rgb_flattened.jpg"/>
          <p:cNvPicPr>
            <a:picLocks noChangeAspect="1"/>
          </p:cNvPicPr>
          <p:nvPr/>
        </p:nvPicPr>
        <p:blipFill>
          <a:blip r:embed="rId2">
            <a:extLst>
              <a:ext uri="{28A0092B-C50C-407E-A947-70E740481C1C}">
                <a14:useLocalDpi xmlns:a14="http://schemas.microsoft.com/office/drawing/2010/main" val="0"/>
              </a:ext>
            </a:extLst>
          </a:blip>
          <a:srcRect l="3514" r="3514"/>
          <a:stretch>
            <a:fillRect/>
          </a:stretch>
        </p:blipFill>
        <p:spPr>
          <a:xfrm>
            <a:off x="4907666" y="1688499"/>
            <a:ext cx="3781850" cy="3781850"/>
          </a:xfrm>
          <a:prstGeom prst="rect">
            <a:avLst/>
          </a:prstGeom>
        </p:spPr>
      </p:pic>
    </p:spTree>
    <p:extLst>
      <p:ext uri="{BB962C8B-B14F-4D97-AF65-F5344CB8AC3E}">
        <p14:creationId xmlns:p14="http://schemas.microsoft.com/office/powerpoint/2010/main" val="2357484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345300" y="1396315"/>
            <a:ext cx="4201986" cy="4822686"/>
          </a:xfrm>
        </p:spPr>
        <p:txBody>
          <a:bodyPr>
            <a:normAutofit/>
          </a:bodyPr>
          <a:lstStyle/>
          <a:p>
            <a:r>
              <a:rPr lang="en-US" dirty="0"/>
              <a:t>Includes general requirements, a model and framework for integrating equipment to create an Integrated Clinical Environment (ICE)</a:t>
            </a:r>
          </a:p>
          <a:p>
            <a:r>
              <a:rPr lang="en-US" dirty="0"/>
              <a:t>Specifies the characteristics necessary for the safe integration of medical devices via an electronic interface, from different manufacturers into a single medical system for the care of a single high acuity patient</a:t>
            </a:r>
          </a:p>
          <a:p>
            <a:r>
              <a:rPr lang="en-US" dirty="0"/>
              <a:t>Establishes requirements for a medical system that is intended to have greater error resistance and improved patient safety, treatment efficacy and workflow efficiency than can be achieved with independently used medical devices </a:t>
            </a:r>
          </a:p>
        </p:txBody>
      </p:sp>
      <p:sp>
        <p:nvSpPr>
          <p:cNvPr id="7" name="Title 6"/>
          <p:cNvSpPr>
            <a:spLocks noGrp="1"/>
          </p:cNvSpPr>
          <p:nvPr>
            <p:ph type="title"/>
          </p:nvPr>
        </p:nvSpPr>
        <p:spPr>
          <a:xfrm>
            <a:off x="346460" y="323850"/>
            <a:ext cx="7559049" cy="855150"/>
          </a:xfrm>
        </p:spPr>
        <p:txBody>
          <a:bodyPr>
            <a:noAutofit/>
          </a:bodyPr>
          <a:lstStyle/>
          <a:p>
            <a:pPr>
              <a:lnSpc>
                <a:spcPct val="100000"/>
              </a:lnSpc>
            </a:pPr>
            <a:r>
              <a:rPr lang="en-US" sz="1600" b="1" dirty="0">
                <a:solidFill>
                  <a:schemeClr val="accent1">
                    <a:lumMod val="50000"/>
                    <a:lumOff val="50000"/>
                  </a:schemeClr>
                </a:solidFill>
              </a:rPr>
              <a:t>F2761</a:t>
            </a:r>
            <a:r>
              <a:rPr lang="en-US" sz="1600" dirty="0"/>
              <a:t> Medical Devices and Medical Systems - Essential safety requirements for equipment comprising the patient-centric integrated clinical environment (ICE) - Part 1: General requirements and conceptual model</a:t>
            </a:r>
          </a:p>
        </p:txBody>
      </p:sp>
      <p:pic>
        <p:nvPicPr>
          <p:cNvPr id="2050" name="Picture 2"/>
          <p:cNvPicPr>
            <a:picLocks noGrp="1" noChangeAspect="1" noChangeArrowheads="1"/>
          </p:cNvPicPr>
          <p:nvPr>
            <p:ph sz="quarter" idx="16"/>
          </p:nvPr>
        </p:nvPicPr>
        <p:blipFill>
          <a:blip r:embed="rId2">
            <a:extLst>
              <a:ext uri="{28A0092B-C50C-407E-A947-70E740481C1C}">
                <a14:useLocalDpi xmlns:a14="http://schemas.microsoft.com/office/drawing/2010/main" val="0"/>
              </a:ext>
            </a:extLst>
          </a:blip>
          <a:srcRect/>
          <a:stretch>
            <a:fillRect/>
          </a:stretch>
        </p:blipFill>
        <p:spPr bwMode="auto">
          <a:xfrm>
            <a:off x="4781550" y="2056362"/>
            <a:ext cx="4021138" cy="401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06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356936" y="1736558"/>
            <a:ext cx="8445751" cy="3208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eaLnBrk="1" hangingPunct="1">
              <a:lnSpc>
                <a:spcPts val="2800"/>
              </a:lnSpc>
              <a:spcBef>
                <a:spcPct val="12000"/>
              </a:spcBef>
              <a:buClr>
                <a:schemeClr val="accent1"/>
              </a:buClr>
              <a:buFont typeface="Wingdings" pitchFamily="2" charset="2"/>
              <a:buChar char="n"/>
              <a:tabLst>
                <a:tab pos="342900" algn="l"/>
                <a:tab pos="571500" algn="l"/>
                <a:tab pos="1778000" algn="l"/>
              </a:tabLst>
            </a:pPr>
            <a:r>
              <a:rPr lang="en-US" sz="2200" dirty="0">
                <a:solidFill>
                  <a:schemeClr val="tx2"/>
                </a:solidFill>
              </a:rPr>
              <a:t> </a:t>
            </a:r>
            <a:r>
              <a:rPr lang="en-US" sz="2200" dirty="0">
                <a:solidFill>
                  <a:schemeClr val="tx2"/>
                </a:solidFill>
                <a:latin typeface="+mn-lt"/>
              </a:rPr>
              <a:t>	US FDA asks industry for information demonstrating 	MR safety 	for finished devices.</a:t>
            </a:r>
          </a:p>
          <a:p>
            <a:pPr algn="l" eaLnBrk="1" hangingPunct="1">
              <a:lnSpc>
                <a:spcPts val="2800"/>
              </a:lnSpc>
              <a:spcBef>
                <a:spcPct val="12000"/>
              </a:spcBef>
              <a:buClr>
                <a:schemeClr val="accent1"/>
              </a:buClr>
              <a:buFont typeface="Wingdings" pitchFamily="2" charset="2"/>
              <a:buChar char="n"/>
              <a:tabLst>
                <a:tab pos="342900" algn="l"/>
                <a:tab pos="571500" algn="l"/>
                <a:tab pos="1778000" algn="l"/>
              </a:tabLst>
            </a:pPr>
            <a:r>
              <a:rPr lang="en-US" sz="2200" dirty="0">
                <a:solidFill>
                  <a:schemeClr val="tx2"/>
                </a:solidFill>
                <a:latin typeface="+mn-lt"/>
              </a:rPr>
              <a:t> 	Needed test methods did not </a:t>
            </a:r>
          </a:p>
          <a:p>
            <a:pPr algn="l" eaLnBrk="1" hangingPunct="1">
              <a:lnSpc>
                <a:spcPts val="2800"/>
              </a:lnSpc>
              <a:spcBef>
                <a:spcPct val="12000"/>
              </a:spcBef>
              <a:buClr>
                <a:schemeClr val="accent1"/>
              </a:buClr>
              <a:buFont typeface="Wingdings" pitchFamily="2" charset="2"/>
              <a:buNone/>
              <a:tabLst>
                <a:tab pos="342900" algn="l"/>
                <a:tab pos="571500" algn="l"/>
                <a:tab pos="1778000" algn="l"/>
              </a:tabLst>
            </a:pPr>
            <a:r>
              <a:rPr lang="en-US" sz="2200" dirty="0">
                <a:solidFill>
                  <a:schemeClr val="tx2"/>
                </a:solidFill>
                <a:latin typeface="+mn-lt"/>
              </a:rPr>
              <a:t>	exist.</a:t>
            </a:r>
          </a:p>
          <a:p>
            <a:pPr algn="l" eaLnBrk="1" hangingPunct="1">
              <a:lnSpc>
                <a:spcPts val="2800"/>
              </a:lnSpc>
              <a:spcBef>
                <a:spcPct val="12000"/>
              </a:spcBef>
              <a:buClr>
                <a:schemeClr val="accent1"/>
              </a:buClr>
              <a:buFont typeface="Wingdings" pitchFamily="2" charset="2"/>
              <a:buChar char="n"/>
              <a:tabLst>
                <a:tab pos="342900" algn="l"/>
                <a:tab pos="571500" algn="l"/>
                <a:tab pos="1778000" algn="l"/>
              </a:tabLst>
            </a:pPr>
            <a:r>
              <a:rPr lang="en-US" sz="2200" dirty="0">
                <a:solidFill>
                  <a:schemeClr val="tx2"/>
                </a:solidFill>
                <a:latin typeface="+mn-lt"/>
              </a:rPr>
              <a:t> 	US FDA requested ASTM </a:t>
            </a:r>
          </a:p>
          <a:p>
            <a:pPr algn="l" eaLnBrk="1" hangingPunct="1">
              <a:lnSpc>
                <a:spcPts val="2800"/>
              </a:lnSpc>
              <a:spcBef>
                <a:spcPct val="12000"/>
              </a:spcBef>
              <a:buClr>
                <a:schemeClr val="accent1"/>
              </a:buClr>
              <a:tabLst>
                <a:tab pos="342900" algn="l"/>
                <a:tab pos="571500" algn="l"/>
                <a:tab pos="1778000" algn="l"/>
              </a:tabLst>
            </a:pPr>
            <a:r>
              <a:rPr lang="en-US" sz="2200" dirty="0">
                <a:solidFill>
                  <a:schemeClr val="tx2"/>
                </a:solidFill>
                <a:latin typeface="+mn-lt"/>
              </a:rPr>
              <a:t>	consider developing MR </a:t>
            </a:r>
          </a:p>
          <a:p>
            <a:pPr algn="l" eaLnBrk="1" hangingPunct="1">
              <a:lnSpc>
                <a:spcPts val="2800"/>
              </a:lnSpc>
              <a:spcBef>
                <a:spcPct val="12000"/>
              </a:spcBef>
              <a:buClr>
                <a:schemeClr val="accent1"/>
              </a:buClr>
              <a:tabLst>
                <a:tab pos="342900" algn="l"/>
                <a:tab pos="571500" algn="l"/>
                <a:tab pos="1778000" algn="l"/>
              </a:tabLst>
            </a:pPr>
            <a:r>
              <a:rPr lang="en-US" sz="2200" dirty="0">
                <a:solidFill>
                  <a:schemeClr val="tx2"/>
                </a:solidFill>
                <a:latin typeface="+mn-lt"/>
              </a:rPr>
              <a:t>	safety/compatibility standards.</a:t>
            </a:r>
          </a:p>
          <a:p>
            <a:pPr algn="l" eaLnBrk="1" hangingPunct="1">
              <a:lnSpc>
                <a:spcPts val="2800"/>
              </a:lnSpc>
              <a:spcBef>
                <a:spcPct val="12000"/>
              </a:spcBef>
              <a:buClr>
                <a:schemeClr val="accent1"/>
              </a:buClr>
              <a:buFont typeface="Wingdings" pitchFamily="2" charset="2"/>
              <a:buChar char="n"/>
              <a:tabLst>
                <a:tab pos="342900" algn="l"/>
                <a:tab pos="571500" algn="l"/>
                <a:tab pos="1778000" algn="l"/>
              </a:tabLst>
            </a:pPr>
            <a:r>
              <a:rPr lang="en-US" sz="2200" dirty="0">
                <a:solidFill>
                  <a:schemeClr val="tx2"/>
                </a:solidFill>
                <a:latin typeface="+mn-lt"/>
              </a:rPr>
              <a:t> 	Recognized by FDA-CDRH</a:t>
            </a:r>
          </a:p>
        </p:txBody>
      </p:sp>
      <p:pic>
        <p:nvPicPr>
          <p:cNvPr id="178180" name="Picture 4" descr="541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6987" y="2922872"/>
            <a:ext cx="3617913" cy="2700338"/>
          </a:xfrm>
          <a:prstGeom prst="rect">
            <a:avLst/>
          </a:prstGeom>
          <a:noFill/>
          <a:extLst>
            <a:ext uri="{909E8E84-426E-40dd-AFC4-6F175D3DCCD1}">
              <a14:hiddenFill xmlns:a14="http://schemas.microsoft.com/office/drawing/2010/main">
                <a:solidFill>
                  <a:srgbClr val="FFFFFF"/>
                </a:solidFill>
              </a14:hiddenFill>
            </a:ext>
          </a:extLst>
        </p:spPr>
      </p:pic>
      <p:sp>
        <p:nvSpPr>
          <p:cNvPr id="178182" name="Rectangle 6"/>
          <p:cNvSpPr>
            <a:spLocks noChangeArrowheads="1"/>
          </p:cNvSpPr>
          <p:nvPr/>
        </p:nvSpPr>
        <p:spPr bwMode="auto">
          <a:xfrm>
            <a:off x="453076" y="401022"/>
            <a:ext cx="80740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500" dirty="0">
                <a:latin typeface="+mj-lt"/>
              </a:rPr>
              <a:t/>
            </a:r>
            <a:br>
              <a:rPr lang="en-US" sz="2500" dirty="0">
                <a:latin typeface="+mj-lt"/>
              </a:rPr>
            </a:br>
            <a:r>
              <a:rPr lang="en-US" sz="2800" dirty="0" err="1">
                <a:solidFill>
                  <a:schemeClr val="accent1"/>
                </a:solidFill>
                <a:latin typeface="+mj-lt"/>
              </a:rPr>
              <a:t>F04</a:t>
            </a:r>
            <a:r>
              <a:rPr lang="en-US" sz="2800" dirty="0">
                <a:solidFill>
                  <a:schemeClr val="accent1"/>
                </a:solidFill>
                <a:latin typeface="+mj-lt"/>
              </a:rPr>
              <a:t> Advanced Standards Initiatives – MRI</a:t>
            </a:r>
            <a:r>
              <a:rPr lang="en-US" sz="2600" i="1" dirty="0">
                <a:latin typeface="+mj-lt"/>
              </a:rPr>
              <a:t/>
            </a:r>
            <a:br>
              <a:rPr lang="en-US" sz="2600" i="1" dirty="0">
                <a:latin typeface="+mj-lt"/>
              </a:rPr>
            </a:br>
            <a:r>
              <a:rPr lang="en-US" sz="2600" dirty="0">
                <a:latin typeface="Arial Black" pitchFamily="34" charset="0"/>
              </a:rPr>
              <a:t/>
            </a:r>
            <a:br>
              <a:rPr lang="en-US" sz="2600" dirty="0">
                <a:latin typeface="Arial Black" pitchFamily="34" charset="0"/>
              </a:rPr>
            </a:br>
            <a:endParaRPr lang="en-US" i="1" dirty="0">
              <a:latin typeface="Arial Black" pitchFamily="34" charset="0"/>
            </a:endParaRPr>
          </a:p>
        </p:txBody>
      </p:sp>
    </p:spTree>
    <p:extLst>
      <p:ext uri="{BB962C8B-B14F-4D97-AF65-F5344CB8AC3E}">
        <p14:creationId xmlns:p14="http://schemas.microsoft.com/office/powerpoint/2010/main" val="2567739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7" name="Rectangle 3"/>
          <p:cNvSpPr>
            <a:spLocks noGrp="1" noChangeArrowheads="1"/>
          </p:cNvSpPr>
          <p:nvPr>
            <p:ph type="body" idx="1"/>
          </p:nvPr>
        </p:nvSpPr>
        <p:spPr>
          <a:xfrm>
            <a:off x="2478088" y="1712139"/>
            <a:ext cx="6324600" cy="4572000"/>
          </a:xfrm>
          <a:noFill/>
          <a:ln/>
        </p:spPr>
        <p:txBody>
          <a:bodyPr/>
          <a:lstStyle/>
          <a:p>
            <a:pPr>
              <a:lnSpc>
                <a:spcPts val="2200"/>
              </a:lnSpc>
              <a:spcBef>
                <a:spcPct val="0"/>
              </a:spcBef>
              <a:spcAft>
                <a:spcPct val="12000"/>
              </a:spcAft>
              <a:buSzTx/>
              <a:tabLst>
                <a:tab pos="747713" algn="l"/>
                <a:tab pos="911225" algn="l"/>
              </a:tabLst>
            </a:pPr>
            <a:r>
              <a:rPr lang="en-US" sz="1800" b="1" dirty="0">
                <a:solidFill>
                  <a:schemeClr val="folHlink"/>
                </a:solidFill>
              </a:rPr>
              <a:t>F2052 </a:t>
            </a:r>
            <a:r>
              <a:rPr lang="en-US" sz="1800" b="1" dirty="0">
                <a:solidFill>
                  <a:schemeClr val="tx2"/>
                </a:solidFill>
              </a:rPr>
              <a:t>–  </a:t>
            </a:r>
            <a:r>
              <a:rPr lang="en-US" sz="1800" dirty="0"/>
              <a:t>Test method for measurement of </a:t>
            </a:r>
            <a:r>
              <a:rPr lang="en-US" sz="1800" dirty="0">
                <a:solidFill>
                  <a:schemeClr val="tx1"/>
                </a:solidFill>
              </a:rPr>
              <a:t>magnetically induced displacement</a:t>
            </a:r>
            <a:r>
              <a:rPr lang="en-US" sz="1800" dirty="0"/>
              <a:t> force on medical devices in the magnetic resonance environment</a:t>
            </a:r>
            <a:endParaRPr lang="en-US" sz="1800" i="1" dirty="0"/>
          </a:p>
          <a:p>
            <a:pPr>
              <a:lnSpc>
                <a:spcPts val="2200"/>
              </a:lnSpc>
              <a:spcBef>
                <a:spcPct val="0"/>
              </a:spcBef>
              <a:spcAft>
                <a:spcPct val="12000"/>
              </a:spcAft>
              <a:buSzTx/>
              <a:tabLst>
                <a:tab pos="747713" algn="l"/>
                <a:tab pos="911225" algn="l"/>
              </a:tabLst>
            </a:pPr>
            <a:r>
              <a:rPr lang="en-US" sz="1800" b="1" dirty="0">
                <a:solidFill>
                  <a:schemeClr val="folHlink"/>
                </a:solidFill>
              </a:rPr>
              <a:t>F2119 </a:t>
            </a:r>
            <a:r>
              <a:rPr lang="en-US" sz="1800" b="1" dirty="0">
                <a:solidFill>
                  <a:schemeClr val="tx2"/>
                </a:solidFill>
              </a:rPr>
              <a:t>–  </a:t>
            </a:r>
            <a:r>
              <a:rPr lang="en-US" sz="1800" dirty="0"/>
              <a:t>Test method for evaluation of </a:t>
            </a:r>
            <a:r>
              <a:rPr lang="en-US" sz="1800" dirty="0">
                <a:solidFill>
                  <a:schemeClr val="tx1"/>
                </a:solidFill>
              </a:rPr>
              <a:t>MR Image artifacts </a:t>
            </a:r>
            <a:br>
              <a:rPr lang="en-US" sz="1800" dirty="0">
                <a:solidFill>
                  <a:schemeClr val="tx1"/>
                </a:solidFill>
              </a:rPr>
            </a:br>
            <a:r>
              <a:rPr lang="en-US" sz="1800" dirty="0">
                <a:solidFill>
                  <a:schemeClr val="tx1"/>
                </a:solidFill>
              </a:rPr>
              <a:t>from passive implants</a:t>
            </a:r>
            <a:endParaRPr lang="en-US" sz="1800" dirty="0">
              <a:solidFill>
                <a:schemeClr val="tx2"/>
              </a:solidFill>
            </a:endParaRPr>
          </a:p>
          <a:p>
            <a:pPr>
              <a:lnSpc>
                <a:spcPts val="2200"/>
              </a:lnSpc>
              <a:spcBef>
                <a:spcPct val="0"/>
              </a:spcBef>
              <a:spcAft>
                <a:spcPct val="12000"/>
              </a:spcAft>
              <a:buSzTx/>
              <a:tabLst>
                <a:tab pos="747713" algn="l"/>
                <a:tab pos="911225" algn="l"/>
              </a:tabLst>
            </a:pPr>
            <a:r>
              <a:rPr lang="en-US" sz="1800" b="1" dirty="0">
                <a:solidFill>
                  <a:schemeClr val="folHlink"/>
                </a:solidFill>
              </a:rPr>
              <a:t>F2182 </a:t>
            </a:r>
            <a:r>
              <a:rPr lang="en-US" sz="1800" b="1" dirty="0">
                <a:solidFill>
                  <a:schemeClr val="tx2"/>
                </a:solidFill>
              </a:rPr>
              <a:t>–  </a:t>
            </a:r>
            <a:r>
              <a:rPr lang="en-US" sz="1800" dirty="0"/>
              <a:t>Test method for measurement of </a:t>
            </a:r>
            <a:r>
              <a:rPr lang="en-US" sz="1800" dirty="0">
                <a:solidFill>
                  <a:schemeClr val="tx1"/>
                </a:solidFill>
              </a:rPr>
              <a:t>radio frequency induced heating</a:t>
            </a:r>
            <a:r>
              <a:rPr lang="en-US" sz="1800" dirty="0"/>
              <a:t> near passive implants during magnetic resonance imaging</a:t>
            </a:r>
            <a:endParaRPr lang="en-US" sz="1800" dirty="0">
              <a:solidFill>
                <a:schemeClr val="tx2"/>
              </a:solidFill>
            </a:endParaRPr>
          </a:p>
          <a:p>
            <a:pPr>
              <a:lnSpc>
                <a:spcPts val="2200"/>
              </a:lnSpc>
              <a:spcBef>
                <a:spcPct val="0"/>
              </a:spcBef>
              <a:spcAft>
                <a:spcPct val="12000"/>
              </a:spcAft>
              <a:buSzTx/>
              <a:tabLst>
                <a:tab pos="747713" algn="l"/>
                <a:tab pos="911225" algn="l"/>
              </a:tabLst>
            </a:pPr>
            <a:r>
              <a:rPr lang="en-US" sz="1800" b="1" dirty="0">
                <a:solidFill>
                  <a:schemeClr val="folHlink"/>
                </a:solidFill>
              </a:rPr>
              <a:t>F2213 </a:t>
            </a:r>
            <a:r>
              <a:rPr lang="en-US" sz="1800" b="1" dirty="0">
                <a:solidFill>
                  <a:schemeClr val="tx2"/>
                </a:solidFill>
              </a:rPr>
              <a:t>–  </a:t>
            </a:r>
            <a:r>
              <a:rPr lang="en-US" sz="1800" dirty="0"/>
              <a:t>Test method for measurement of magnetically induced torque on medical devices in the magnetic resonance environment</a:t>
            </a:r>
            <a:endParaRPr lang="en-US" sz="1800" dirty="0">
              <a:solidFill>
                <a:schemeClr val="tx2"/>
              </a:solidFill>
            </a:endParaRPr>
          </a:p>
          <a:p>
            <a:pPr>
              <a:lnSpc>
                <a:spcPts val="2200"/>
              </a:lnSpc>
              <a:spcBef>
                <a:spcPct val="0"/>
              </a:spcBef>
              <a:spcAft>
                <a:spcPct val="12000"/>
              </a:spcAft>
              <a:buSzTx/>
              <a:tabLst>
                <a:tab pos="747713" algn="l"/>
                <a:tab pos="911225" algn="l"/>
              </a:tabLst>
            </a:pPr>
            <a:r>
              <a:rPr lang="en-US" sz="1800" b="1" dirty="0">
                <a:solidFill>
                  <a:schemeClr val="folHlink"/>
                </a:solidFill>
              </a:rPr>
              <a:t>F2503 </a:t>
            </a:r>
            <a:r>
              <a:rPr lang="en-US" sz="1800" b="1" dirty="0">
                <a:solidFill>
                  <a:schemeClr val="tx2"/>
                </a:solidFill>
              </a:rPr>
              <a:t>–  </a:t>
            </a:r>
            <a:r>
              <a:rPr lang="en-US" sz="1800" dirty="0"/>
              <a:t>Standard practice for marking medical devices and other items for safety in the magnetic resonance environment</a:t>
            </a:r>
            <a:endParaRPr lang="en-US" sz="1800" b="1" dirty="0"/>
          </a:p>
        </p:txBody>
      </p:sp>
      <p:pic>
        <p:nvPicPr>
          <p:cNvPr id="175109" name="Picture 5" descr="lady-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38688"/>
            <a:ext cx="1782763" cy="1417638"/>
          </a:xfrm>
          <a:prstGeom prst="rect">
            <a:avLst/>
          </a:prstGeom>
          <a:noFill/>
          <a:extLst>
            <a:ext uri="{909E8E84-426E-40dd-AFC4-6F175D3DCCD1}">
              <a14:hiddenFill xmlns:a14="http://schemas.microsoft.com/office/drawing/2010/main">
                <a:solidFill>
                  <a:srgbClr val="FFFFFF"/>
                </a:solidFill>
              </a14:hiddenFill>
            </a:ext>
          </a:extLst>
        </p:spPr>
      </p:pic>
      <p:pic>
        <p:nvPicPr>
          <p:cNvPr id="175110" name="Picture 6" descr="xray-he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888" y="3956076"/>
            <a:ext cx="1793875" cy="12922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D80BDD56-E1C8-413B-A87C-CA6C8127C2FD}"/>
              </a:ext>
            </a:extLst>
          </p:cNvPr>
          <p:cNvSpPr>
            <a:spLocks noChangeArrowheads="1"/>
          </p:cNvSpPr>
          <p:nvPr/>
        </p:nvSpPr>
        <p:spPr bwMode="auto">
          <a:xfrm>
            <a:off x="453076" y="401022"/>
            <a:ext cx="80740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500" dirty="0">
                <a:latin typeface="+mj-lt"/>
              </a:rPr>
              <a:t/>
            </a:r>
            <a:br>
              <a:rPr lang="en-US" sz="2500" dirty="0">
                <a:latin typeface="+mj-lt"/>
              </a:rPr>
            </a:br>
            <a:r>
              <a:rPr lang="en-US" sz="2800" dirty="0" err="1">
                <a:solidFill>
                  <a:schemeClr val="accent1"/>
                </a:solidFill>
                <a:latin typeface="+mj-lt"/>
              </a:rPr>
              <a:t>F04</a:t>
            </a:r>
            <a:r>
              <a:rPr lang="en-US" sz="2800" dirty="0">
                <a:solidFill>
                  <a:schemeClr val="accent1"/>
                </a:solidFill>
                <a:latin typeface="+mj-lt"/>
              </a:rPr>
              <a:t> Advanced Standards Initiatives – MRI</a:t>
            </a:r>
            <a:r>
              <a:rPr lang="en-US" sz="2600" i="1" dirty="0">
                <a:latin typeface="+mj-lt"/>
              </a:rPr>
              <a:t/>
            </a:r>
            <a:br>
              <a:rPr lang="en-US" sz="2600" i="1" dirty="0">
                <a:latin typeface="+mj-lt"/>
              </a:rPr>
            </a:br>
            <a:r>
              <a:rPr lang="en-US" sz="2600" dirty="0">
                <a:latin typeface="Arial Black" pitchFamily="34" charset="0"/>
              </a:rPr>
              <a:t/>
            </a:r>
            <a:br>
              <a:rPr lang="en-US" sz="2600" dirty="0">
                <a:latin typeface="Arial Black" pitchFamily="34" charset="0"/>
              </a:rPr>
            </a:br>
            <a:endParaRPr lang="en-US" i="1" dirty="0">
              <a:latin typeface="Arial Black" pitchFamily="34" charset="0"/>
            </a:endParaRPr>
          </a:p>
        </p:txBody>
      </p:sp>
    </p:spTree>
    <p:extLst>
      <p:ext uri="{BB962C8B-B14F-4D97-AF65-F5344CB8AC3E}">
        <p14:creationId xmlns:p14="http://schemas.microsoft.com/office/powerpoint/2010/main" val="270430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Autofit/>
          </a:bodyPr>
          <a:lstStyle/>
          <a:p>
            <a:r>
              <a:rPr lang="en-US" sz="2400" b="1" dirty="0"/>
              <a:t>Proposed New Standards </a:t>
            </a:r>
          </a:p>
        </p:txBody>
      </p:sp>
      <p:sp>
        <p:nvSpPr>
          <p:cNvPr id="5" name="Content Placeholder 4"/>
          <p:cNvSpPr>
            <a:spLocks noGrp="1"/>
          </p:cNvSpPr>
          <p:nvPr>
            <p:ph sz="quarter" idx="15"/>
          </p:nvPr>
        </p:nvSpPr>
        <p:spPr>
          <a:xfrm>
            <a:off x="345300" y="2137065"/>
            <a:ext cx="4020974" cy="1817913"/>
          </a:xfrm>
        </p:spPr>
        <p:txBody>
          <a:bodyPr/>
          <a:lstStyle/>
          <a:p>
            <a:r>
              <a:rPr lang="en-US" sz="1800" dirty="0">
                <a:solidFill>
                  <a:srgbClr val="0060AC"/>
                </a:solidFill>
                <a:latin typeface="ProximaNova-Regular"/>
              </a:rPr>
              <a:t>WK51697</a:t>
            </a:r>
            <a:r>
              <a:rPr lang="en-US" sz="1800" dirty="0">
                <a:solidFill>
                  <a:srgbClr val="232F3A"/>
                </a:solidFill>
                <a:latin typeface="ProximaNova-Regular"/>
              </a:rPr>
              <a:t> Testing and Characterization of Alginate Foam Scaffolds Used in Tissue Engineered Medical Products (TEMPs) </a:t>
            </a:r>
            <a:br>
              <a:rPr lang="en-US" sz="1800" dirty="0">
                <a:solidFill>
                  <a:srgbClr val="232F3A"/>
                </a:solidFill>
                <a:latin typeface="ProximaNova-Regular"/>
              </a:rPr>
            </a:br>
            <a:r>
              <a:rPr lang="en-US" sz="1800" dirty="0">
                <a:solidFill>
                  <a:srgbClr val="232F3A"/>
                </a:solidFill>
                <a:latin typeface="ProximaNova-Regular"/>
              </a:rPr>
              <a:t/>
            </a:r>
            <a:br>
              <a:rPr lang="en-US" sz="1800" dirty="0">
                <a:solidFill>
                  <a:srgbClr val="232F3A"/>
                </a:solidFill>
                <a:latin typeface="ProximaNova-Regular"/>
              </a:rPr>
            </a:br>
            <a:r>
              <a:rPr lang="en-US" sz="1800" dirty="0">
                <a:solidFill>
                  <a:srgbClr val="0060AC"/>
                </a:solidFill>
                <a:latin typeface="ProximaNova-Regular"/>
              </a:rPr>
              <a:t>WK57514</a:t>
            </a:r>
            <a:r>
              <a:rPr lang="en-US" sz="1800" dirty="0">
                <a:solidFill>
                  <a:srgbClr val="232F3A"/>
                </a:solidFill>
                <a:latin typeface="ProximaNova-Regular"/>
              </a:rPr>
              <a:t>  Evaluating Biomaterial Decellularization Processes</a:t>
            </a:r>
          </a:p>
          <a:p>
            <a:endParaRPr lang="en-US" dirty="0"/>
          </a:p>
        </p:txBody>
      </p:sp>
      <p:sp>
        <p:nvSpPr>
          <p:cNvPr id="6" name="Title 5"/>
          <p:cNvSpPr>
            <a:spLocks noGrp="1"/>
          </p:cNvSpPr>
          <p:nvPr>
            <p:ph type="title"/>
          </p:nvPr>
        </p:nvSpPr>
        <p:spPr/>
        <p:txBody>
          <a:bodyPr/>
          <a:lstStyle/>
          <a:p>
            <a:r>
              <a:rPr lang="en-US" dirty="0"/>
              <a:t>Current Activity in Subcommittee F04.42 </a:t>
            </a:r>
          </a:p>
        </p:txBody>
      </p:sp>
      <p:sp>
        <p:nvSpPr>
          <p:cNvPr id="7" name="Content Placeholder 6"/>
          <p:cNvSpPr>
            <a:spLocks noGrp="1"/>
          </p:cNvSpPr>
          <p:nvPr>
            <p:ph sz="quarter" idx="16"/>
          </p:nvPr>
        </p:nvSpPr>
        <p:spPr>
          <a:xfrm>
            <a:off x="4774226" y="2102676"/>
            <a:ext cx="4020974" cy="4308475"/>
          </a:xfrm>
        </p:spPr>
        <p:txBody>
          <a:bodyPr>
            <a:normAutofit/>
          </a:bodyPr>
          <a:lstStyle/>
          <a:p>
            <a:r>
              <a:rPr lang="en-US" sz="1800" dirty="0">
                <a:solidFill>
                  <a:srgbClr val="009ADA"/>
                </a:solidFill>
                <a:latin typeface="ProximaNova-Regular"/>
              </a:rPr>
              <a:t>F2212-11</a:t>
            </a:r>
            <a:r>
              <a:rPr lang="en-US" sz="1800" dirty="0">
                <a:solidFill>
                  <a:srgbClr val="232F3A"/>
                </a:solidFill>
                <a:latin typeface="ProximaNova-Regular"/>
              </a:rPr>
              <a:t> Standard Guide for Characterization of Type I Collagen as Starting Material for Surgical Implants and Substrates for Tissue Engineered Medical Products (TEMPs) </a:t>
            </a:r>
            <a:endParaRPr lang="en-US" sz="1800" dirty="0"/>
          </a:p>
        </p:txBody>
      </p:sp>
      <p:sp>
        <p:nvSpPr>
          <p:cNvPr id="8" name="Text Placeholder 7"/>
          <p:cNvSpPr>
            <a:spLocks noGrp="1"/>
          </p:cNvSpPr>
          <p:nvPr>
            <p:ph type="body" sz="quarter" idx="17"/>
          </p:nvPr>
        </p:nvSpPr>
        <p:spPr/>
        <p:txBody>
          <a:bodyPr>
            <a:noAutofit/>
          </a:bodyPr>
          <a:lstStyle/>
          <a:p>
            <a:r>
              <a:rPr lang="en-US" sz="2400" b="1" dirty="0"/>
              <a:t>5 Year Review of Standards</a:t>
            </a:r>
          </a:p>
        </p:txBody>
      </p:sp>
      <p:sp>
        <p:nvSpPr>
          <p:cNvPr id="9" name="Text Placeholder 3">
            <a:extLst>
              <a:ext uri="{FF2B5EF4-FFF2-40B4-BE49-F238E27FC236}">
                <a16:creationId xmlns:a16="http://schemas.microsoft.com/office/drawing/2014/main" xmlns="" id="{6FEEFCAC-CF84-415B-A8C5-F7669551AA39}"/>
              </a:ext>
            </a:extLst>
          </p:cNvPr>
          <p:cNvSpPr txBox="1">
            <a:spLocks/>
          </p:cNvSpPr>
          <p:nvPr/>
        </p:nvSpPr>
        <p:spPr>
          <a:xfrm>
            <a:off x="337812" y="4105945"/>
            <a:ext cx="4028462" cy="30193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kern="1200">
                <a:solidFill>
                  <a:schemeClr val="accent2"/>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2400" b="1" dirty="0"/>
              <a:t>Approved New Standards </a:t>
            </a:r>
          </a:p>
        </p:txBody>
      </p:sp>
      <p:sp>
        <p:nvSpPr>
          <p:cNvPr id="10" name="Content Placeholder 4">
            <a:extLst>
              <a:ext uri="{FF2B5EF4-FFF2-40B4-BE49-F238E27FC236}">
                <a16:creationId xmlns:a16="http://schemas.microsoft.com/office/drawing/2014/main" xmlns="" id="{9A02449C-3EEE-4559-BF66-F8BEA1AA1E00}"/>
              </a:ext>
            </a:extLst>
          </p:cNvPr>
          <p:cNvSpPr txBox="1">
            <a:spLocks/>
          </p:cNvSpPr>
          <p:nvPr/>
        </p:nvSpPr>
        <p:spPr>
          <a:xfrm>
            <a:off x="337812" y="4735945"/>
            <a:ext cx="3821233" cy="1020322"/>
          </a:xfrm>
          <a:prstGeom prst="rect">
            <a:avLst/>
          </a:prstGeom>
        </p:spPr>
        <p:txBody>
          <a:bodyPr vert="horz" lIns="0" tIns="0" rIns="0" bIns="0" rtlCol="0">
            <a:normAutofit lnSpcReduction="10000"/>
          </a:bodyPr>
          <a:lstStyle>
            <a:lvl1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1pPr>
            <a:lvl2pPr marL="361950" indent="-180975" algn="l" defTabSz="914400" rtl="0" eaLnBrk="1" latinLnBrk="0" hangingPunct="1">
              <a:lnSpc>
                <a:spcPct val="100000"/>
              </a:lnSpc>
              <a:spcBef>
                <a:spcPts val="0"/>
              </a:spcBef>
              <a:spcAft>
                <a:spcPts val="600"/>
              </a:spcAft>
              <a:buClr>
                <a:schemeClr val="tx2"/>
              </a:buClr>
              <a:buFont typeface="Symbol" panose="05050102010706020507" pitchFamily="18" charset="2"/>
              <a:buChar char=""/>
              <a:defRPr sz="1400" kern="1200">
                <a:solidFill>
                  <a:schemeClr val="tx1"/>
                </a:solidFill>
                <a:latin typeface="+mn-lt"/>
                <a:ea typeface="+mn-ea"/>
                <a:cs typeface="+mn-cs"/>
              </a:defRPr>
            </a:lvl2pPr>
            <a:lvl3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baseline="0">
                <a:solidFill>
                  <a:schemeClr val="tx1"/>
                </a:solidFill>
                <a:latin typeface="+mn-lt"/>
                <a:ea typeface="+mn-ea"/>
                <a:cs typeface="+mn-cs"/>
              </a:defRPr>
            </a:lvl3pPr>
            <a:lvl4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baseline="0">
                <a:solidFill>
                  <a:schemeClr val="tx1"/>
                </a:solidFill>
                <a:latin typeface="+mn-lt"/>
                <a:ea typeface="+mn-ea"/>
                <a:cs typeface="+mn-cs"/>
              </a:defRPr>
            </a:lvl4pPr>
            <a:lvl5pPr marL="180975" indent="-180975"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5pPr>
            <a:lvl6pPr marL="361950"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6pPr>
            <a:lvl7pPr marL="179388" indent="-179388"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7pPr>
            <a:lvl8pPr marL="360363" indent="-180975" algn="l" defTabSz="914400" rtl="0" eaLnBrk="1" latinLnBrk="0" hangingPunct="1">
              <a:lnSpc>
                <a:spcPct val="100000"/>
              </a:lnSpc>
              <a:spcBef>
                <a:spcPts val="0"/>
              </a:spcBef>
              <a:spcAft>
                <a:spcPts val="600"/>
              </a:spcAft>
              <a:buFont typeface="Symbol" panose="05050102010706020507" pitchFamily="18"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buFont typeface="Symbol" panose="05050102010706020507" pitchFamily="18" charset="2"/>
              <a:buNone/>
            </a:pPr>
            <a:r>
              <a:rPr lang="en-US" sz="1800" dirty="0">
                <a:solidFill>
                  <a:srgbClr val="009ADA"/>
                </a:solidFill>
                <a:latin typeface="ProximaNova-Regular"/>
              </a:rPr>
              <a:t>F3259-18 </a:t>
            </a:r>
            <a:r>
              <a:rPr lang="en-US" sz="1800" dirty="0">
                <a:solidFill>
                  <a:srgbClr val="232F3A"/>
                </a:solidFill>
                <a:latin typeface="ProximaNova-Regular"/>
              </a:rPr>
              <a:t>New Guide for Micro Computed Tomography of Tissue Engineered Scaffolds </a:t>
            </a:r>
            <a:r>
              <a:rPr lang="en-US" sz="1800" dirty="0">
                <a:solidFill>
                  <a:srgbClr val="232F3A"/>
                </a:solidFill>
                <a:latin typeface="+mj-lt"/>
              </a:rPr>
              <a:t/>
            </a:r>
            <a:br>
              <a:rPr lang="en-US" sz="1800" dirty="0">
                <a:solidFill>
                  <a:srgbClr val="232F3A"/>
                </a:solidFill>
                <a:latin typeface="+mj-lt"/>
              </a:rPr>
            </a:br>
            <a:endParaRPr lang="en-US" dirty="0"/>
          </a:p>
        </p:txBody>
      </p:sp>
      <p:pic>
        <p:nvPicPr>
          <p:cNvPr id="2" name="Picture 1">
            <a:extLst>
              <a:ext uri="{FF2B5EF4-FFF2-40B4-BE49-F238E27FC236}">
                <a16:creationId xmlns:a16="http://schemas.microsoft.com/office/drawing/2014/main" xmlns="" id="{B8B546CA-B159-4807-8642-6E0D63F33A4A}"/>
              </a:ext>
            </a:extLst>
          </p:cNvPr>
          <p:cNvPicPr>
            <a:picLocks noChangeAspect="1"/>
          </p:cNvPicPr>
          <p:nvPr/>
        </p:nvPicPr>
        <p:blipFill>
          <a:blip r:embed="rId2"/>
          <a:stretch>
            <a:fillRect/>
          </a:stretch>
        </p:blipFill>
        <p:spPr>
          <a:xfrm>
            <a:off x="4564209" y="4105945"/>
            <a:ext cx="4230991" cy="1835055"/>
          </a:xfrm>
          <a:prstGeom prst="rect">
            <a:avLst/>
          </a:prstGeom>
        </p:spPr>
      </p:pic>
    </p:spTree>
    <p:extLst>
      <p:ext uri="{BB962C8B-B14F-4D97-AF65-F5344CB8AC3E}">
        <p14:creationId xmlns:p14="http://schemas.microsoft.com/office/powerpoint/2010/main" val="62360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473676" y="358346"/>
            <a:ext cx="7159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endParaRPr lang="en-US" sz="2800" b="1" dirty="0">
              <a:solidFill>
                <a:schemeClr val="accent1"/>
              </a:solidFill>
              <a:latin typeface="+mj-lt"/>
            </a:endParaRPr>
          </a:p>
        </p:txBody>
      </p:sp>
      <p:sp>
        <p:nvSpPr>
          <p:cNvPr id="21508" name="Rectangle 5"/>
          <p:cNvSpPr>
            <a:spLocks noChangeArrowheads="1"/>
          </p:cNvSpPr>
          <p:nvPr/>
        </p:nvSpPr>
        <p:spPr bwMode="auto">
          <a:xfrm>
            <a:off x="473676" y="1328319"/>
            <a:ext cx="7975843" cy="534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Organized in 2009</a:t>
            </a:r>
          </a:p>
          <a:p>
            <a:pPr marL="800100" lvl="1" indent="-342900">
              <a:spcBef>
                <a:spcPct val="50000"/>
              </a:spcBef>
              <a:buClr>
                <a:schemeClr val="accent1"/>
              </a:buClr>
              <a:buSzPct val="100000"/>
              <a:buFont typeface="Wingdings" pitchFamily="2" charset="2"/>
              <a:buChar char="n"/>
            </a:pPr>
            <a:r>
              <a:rPr lang="en-US" dirty="0">
                <a:solidFill>
                  <a:schemeClr val="accent1"/>
                </a:solidFill>
                <a:latin typeface="+mn-lt"/>
              </a:rPr>
              <a:t>PSDO with ISO signed 2011 (ISO/ASTM Standards)</a:t>
            </a:r>
          </a:p>
          <a:p>
            <a:pPr marL="800100" lvl="1" indent="-342900">
              <a:spcBef>
                <a:spcPct val="50000"/>
              </a:spcBef>
              <a:buClr>
                <a:schemeClr val="accent1"/>
              </a:buClr>
              <a:buSzPct val="100000"/>
              <a:buFont typeface="Wingdings" pitchFamily="2" charset="2"/>
              <a:buChar char="n"/>
            </a:pPr>
            <a:r>
              <a:rPr lang="en-US" dirty="0">
                <a:solidFill>
                  <a:schemeClr val="accent1"/>
                </a:solidFill>
                <a:latin typeface="+mn-lt"/>
              </a:rPr>
              <a:t>Meets twice a year (US/Non-US locales) with ~120 attending</a:t>
            </a:r>
          </a:p>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Includes over 600 members from 28 countries (177 members Int’l)</a:t>
            </a:r>
          </a:p>
          <a:p>
            <a:pPr lvl="1">
              <a:lnSpc>
                <a:spcPct val="80000"/>
              </a:lnSpc>
            </a:pPr>
            <a:endParaRPr lang="en-US" sz="1600" dirty="0">
              <a:latin typeface="+mn-lt"/>
            </a:endParaRPr>
          </a:p>
          <a:p>
            <a:pPr lvl="1">
              <a:lnSpc>
                <a:spcPct val="80000"/>
              </a:lnSpc>
            </a:pPr>
            <a:r>
              <a:rPr lang="en-US" sz="1600" dirty="0"/>
              <a:t>Andorra, Australia, Belgium, Brazil, Canada, China, Czech Republic, France, Germany, India, Ireland, Israel, Italy, Japan, Korea, Mexico, Nigeria, Norway, Russian Federation, Saudi Arabia, Singapore, South Africa, Spain, Sweden, Switzerland, Taiwan, United Kingdom, United States</a:t>
            </a:r>
          </a:p>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6 technical subcommittees</a:t>
            </a:r>
          </a:p>
          <a:p>
            <a:pPr marL="800100" lvl="1" indent="-342900">
              <a:spcBef>
                <a:spcPct val="50000"/>
              </a:spcBef>
              <a:buClr>
                <a:schemeClr val="accent1"/>
              </a:buClr>
              <a:buSzPct val="100000"/>
              <a:buFont typeface="Wingdings" pitchFamily="2" charset="2"/>
              <a:buChar char="n"/>
            </a:pPr>
            <a:r>
              <a:rPr lang="en-US" sz="1100" dirty="0">
                <a:solidFill>
                  <a:schemeClr val="accent1"/>
                </a:solidFill>
                <a:latin typeface="+mn-lt"/>
              </a:rPr>
              <a:t>F42.01 Test Methods			F42.04 Design</a:t>
            </a:r>
            <a:br>
              <a:rPr lang="en-US" sz="1100" dirty="0">
                <a:solidFill>
                  <a:schemeClr val="accent1"/>
                </a:solidFill>
                <a:latin typeface="+mn-lt"/>
              </a:rPr>
            </a:br>
            <a:r>
              <a:rPr lang="en-US" sz="1100" dirty="0">
                <a:solidFill>
                  <a:schemeClr val="accent1"/>
                </a:solidFill>
                <a:latin typeface="+mn-lt"/>
              </a:rPr>
              <a:t>F42.05 Materials and Processes (</a:t>
            </a:r>
            <a:r>
              <a:rPr lang="en-US" sz="1100" i="1" dirty="0">
                <a:solidFill>
                  <a:schemeClr val="accent1"/>
                </a:solidFill>
                <a:latin typeface="+mn-lt"/>
              </a:rPr>
              <a:t>F42.05.01 – Metals, F42.05.02 – Polymers, F42,05.03 – Medical Applications, </a:t>
            </a:r>
            <a:br>
              <a:rPr lang="en-US" sz="1100" i="1" dirty="0">
                <a:solidFill>
                  <a:schemeClr val="accent1"/>
                </a:solidFill>
                <a:latin typeface="+mn-lt"/>
              </a:rPr>
            </a:br>
            <a:r>
              <a:rPr lang="en-US" sz="1100" i="1" dirty="0">
                <a:solidFill>
                  <a:schemeClr val="accent1"/>
                </a:solidFill>
                <a:latin typeface="+mn-lt"/>
              </a:rPr>
              <a:t>					    F42.05.04 Aerospace Applications, F42.06 Environment, Health, and Safety</a:t>
            </a:r>
            <a:r>
              <a:rPr lang="en-US" sz="1100" dirty="0">
                <a:solidFill>
                  <a:schemeClr val="accent1"/>
                </a:solidFill>
                <a:latin typeface="+mn-lt"/>
              </a:rPr>
              <a:t>)</a:t>
            </a:r>
            <a:br>
              <a:rPr lang="en-US" sz="1100" dirty="0">
                <a:solidFill>
                  <a:schemeClr val="accent1"/>
                </a:solidFill>
                <a:latin typeface="+mn-lt"/>
              </a:rPr>
            </a:br>
            <a:r>
              <a:rPr lang="en-US" sz="1100" dirty="0">
                <a:solidFill>
                  <a:schemeClr val="accent1"/>
                </a:solidFill>
                <a:latin typeface="+mn-lt"/>
              </a:rPr>
              <a:t>F42.90.05 Research and Innovation</a:t>
            </a:r>
            <a:br>
              <a:rPr lang="en-US" sz="1100" dirty="0">
                <a:solidFill>
                  <a:schemeClr val="accent1"/>
                </a:solidFill>
                <a:latin typeface="+mn-lt"/>
              </a:rPr>
            </a:br>
            <a:r>
              <a:rPr lang="en-US" sz="1100" dirty="0">
                <a:solidFill>
                  <a:schemeClr val="accent1"/>
                </a:solidFill>
                <a:latin typeface="+mn-lt"/>
              </a:rPr>
              <a:t>F42.91 Terminology</a:t>
            </a:r>
            <a:br>
              <a:rPr lang="en-US" sz="1100" dirty="0">
                <a:solidFill>
                  <a:schemeClr val="accent1"/>
                </a:solidFill>
                <a:latin typeface="+mn-lt"/>
              </a:rPr>
            </a:br>
            <a:r>
              <a:rPr lang="en-US" sz="1100" dirty="0">
                <a:solidFill>
                  <a:schemeClr val="accent1"/>
                </a:solidFill>
                <a:latin typeface="+mn-lt"/>
              </a:rPr>
              <a:t>F42.95 US TAG to ISO TC 261</a:t>
            </a:r>
          </a:p>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23 active standards and 15 draft proposed new standards</a:t>
            </a:r>
          </a:p>
          <a:p>
            <a:pPr marL="342900" indent="-342900">
              <a:spcBef>
                <a:spcPct val="50000"/>
              </a:spcBef>
              <a:buClr>
                <a:schemeClr val="accent1"/>
              </a:buClr>
              <a:buSzPct val="100000"/>
              <a:buFont typeface="Wingdings" pitchFamily="2" charset="2"/>
              <a:buChar char="n"/>
            </a:pPr>
            <a:r>
              <a:rPr lang="en-US" sz="1600" dirty="0">
                <a:solidFill>
                  <a:schemeClr val="accent1"/>
                </a:solidFill>
                <a:latin typeface="+mn-lt"/>
              </a:rPr>
              <a:t>The next few slides summarize some of the approved/draft standards that indirectly support the medical device community for additive manufacturing. </a:t>
            </a:r>
          </a:p>
          <a:p>
            <a:pPr algn="l" eaLnBrk="1" hangingPunct="1">
              <a:spcBef>
                <a:spcPct val="50000"/>
              </a:spcBef>
              <a:buClr>
                <a:schemeClr val="accent1"/>
              </a:buClr>
              <a:buSzPct val="100000"/>
            </a:pPr>
            <a:endParaRPr lang="en-US" sz="2400" dirty="0">
              <a:solidFill>
                <a:schemeClr val="tx2"/>
              </a:solidFill>
            </a:endParaRPr>
          </a:p>
        </p:txBody>
      </p:sp>
      <p:sp>
        <p:nvSpPr>
          <p:cNvPr id="2" name="Rectangle 1"/>
          <p:cNvSpPr/>
          <p:nvPr/>
        </p:nvSpPr>
        <p:spPr>
          <a:xfrm>
            <a:off x="266700" y="300631"/>
            <a:ext cx="7924800" cy="954107"/>
          </a:xfrm>
          <a:prstGeom prst="rect">
            <a:avLst/>
          </a:prstGeom>
        </p:spPr>
        <p:txBody>
          <a:bodyPr wrap="square">
            <a:spAutoFit/>
          </a:bodyPr>
          <a:lstStyle/>
          <a:p>
            <a:r>
              <a:rPr lang="en-US" sz="2800" dirty="0">
                <a:solidFill>
                  <a:schemeClr val="accent1"/>
                </a:solidFill>
                <a:latin typeface="+mj-lt"/>
              </a:rPr>
              <a:t>ASTM Committee F42 on Additive Manufacturing - </a:t>
            </a:r>
            <a:r>
              <a:rPr lang="en-US" dirty="0">
                <a:solidFill>
                  <a:schemeClr val="accent1"/>
                </a:solidFill>
                <a:latin typeface="+mj-lt"/>
              </a:rPr>
              <a:t>Standards directly relevant to Medical Devices</a:t>
            </a:r>
          </a:p>
        </p:txBody>
      </p:sp>
    </p:spTree>
    <p:extLst>
      <p:ext uri="{BB962C8B-B14F-4D97-AF65-F5344CB8AC3E}">
        <p14:creationId xmlns:p14="http://schemas.microsoft.com/office/powerpoint/2010/main" val="4261916481"/>
      </p:ext>
    </p:extLst>
  </p:cSld>
  <p:clrMapOvr>
    <a:masterClrMapping/>
  </p:clrMapOvr>
  <p:transition xmlns:p14="http://schemas.microsoft.com/office/powerpoint/2010/mai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00" y="324000"/>
            <a:ext cx="6172200" cy="857250"/>
          </a:xfrm>
        </p:spPr>
        <p:txBody>
          <a:bodyPr/>
          <a:lstStyle/>
          <a:p>
            <a:r>
              <a:rPr lang="en-US" dirty="0"/>
              <a:t>F42.01 Test Methods</a:t>
            </a:r>
          </a:p>
        </p:txBody>
      </p:sp>
      <p:sp>
        <p:nvSpPr>
          <p:cNvPr id="3" name="TextBox 2"/>
          <p:cNvSpPr txBox="1"/>
          <p:nvPr/>
        </p:nvSpPr>
        <p:spPr>
          <a:xfrm>
            <a:off x="245527" y="1449000"/>
            <a:ext cx="8556471" cy="5432256"/>
          </a:xfrm>
          <a:prstGeom prst="rect">
            <a:avLst/>
          </a:prstGeom>
          <a:noFill/>
        </p:spPr>
        <p:txBody>
          <a:bodyPr wrap="square" rtlCol="0">
            <a:spAutoFit/>
          </a:bodyPr>
          <a:lstStyle/>
          <a:p>
            <a:r>
              <a:rPr lang="en-US" b="1" dirty="0">
                <a:solidFill>
                  <a:srgbClr val="002060"/>
                </a:solidFill>
              </a:rPr>
              <a:t>Approved (3)</a:t>
            </a:r>
            <a:endParaRPr lang="en-US" dirty="0">
              <a:solidFill>
                <a:srgbClr val="002060"/>
              </a:solidFill>
            </a:endParaRPr>
          </a:p>
          <a:p>
            <a:r>
              <a:rPr lang="ru-RU" sz="1600" u="sng" dirty="0">
                <a:hlinkClick r:id="rId3"/>
              </a:rPr>
              <a:t>F2971 </a:t>
            </a:r>
            <a:r>
              <a:rPr lang="ru-RU" sz="1600" dirty="0"/>
              <a:t>Practice for Reporting Data for Test Specimens Prepared by </a:t>
            </a:r>
            <a:r>
              <a:rPr lang="en-US" sz="1600" dirty="0"/>
              <a:t>AM</a:t>
            </a:r>
          </a:p>
          <a:p>
            <a:r>
              <a:rPr lang="ru-RU" sz="1600" u="sng" dirty="0">
                <a:hlinkClick r:id="rId4"/>
              </a:rPr>
              <a:t>F3122 </a:t>
            </a:r>
            <a:r>
              <a:rPr lang="ru-RU" sz="1600" dirty="0"/>
              <a:t>Guide for Evaluating Mechanical Properties of Metal Materials Made via </a:t>
            </a:r>
            <a:r>
              <a:rPr lang="en-US" sz="1600" dirty="0"/>
              <a:t>AM </a:t>
            </a:r>
            <a:r>
              <a:rPr lang="ru-RU" sz="1600" dirty="0"/>
              <a:t>Processes</a:t>
            </a:r>
            <a:endParaRPr lang="en-US" sz="1600" dirty="0"/>
          </a:p>
          <a:p>
            <a:endParaRPr lang="en-US" sz="1600" u="sng" dirty="0">
              <a:solidFill>
                <a:schemeClr val="accent1">
                  <a:lumMod val="75000"/>
                  <a:lumOff val="25000"/>
                </a:schemeClr>
              </a:solidFill>
              <a:hlinkClick r:id="rId5"/>
            </a:endParaRPr>
          </a:p>
          <a:p>
            <a:r>
              <a:rPr lang="ru-RU" sz="1600" u="sng" dirty="0">
                <a:solidFill>
                  <a:schemeClr val="accent1">
                    <a:lumMod val="75000"/>
                    <a:lumOff val="25000"/>
                  </a:schemeClr>
                </a:solidFill>
                <a:hlinkClick r:id="rId5"/>
              </a:rPr>
              <a:t>ISO/ASTM52921</a:t>
            </a:r>
            <a:r>
              <a:rPr lang="ru-RU" sz="1600" u="sng" dirty="0">
                <a:solidFill>
                  <a:schemeClr val="accent1">
                    <a:lumMod val="75000"/>
                    <a:lumOff val="25000"/>
                  </a:schemeClr>
                </a:solidFill>
              </a:rPr>
              <a:t> </a:t>
            </a:r>
            <a:r>
              <a:rPr lang="ru-RU" sz="1600" dirty="0"/>
              <a:t>Terminology for </a:t>
            </a:r>
            <a:r>
              <a:rPr lang="en-US" sz="1600" dirty="0"/>
              <a:t>AM</a:t>
            </a:r>
            <a:r>
              <a:rPr lang="ru-RU" sz="1600" dirty="0"/>
              <a:t>-Coordinate Systems and Test Methodologies</a:t>
            </a:r>
            <a:endParaRPr lang="en-US" sz="1600" dirty="0"/>
          </a:p>
          <a:p>
            <a:endParaRPr lang="en-US" sz="1600" dirty="0"/>
          </a:p>
          <a:p>
            <a:r>
              <a:rPr lang="en-US" b="1" dirty="0">
                <a:solidFill>
                  <a:srgbClr val="002060"/>
                </a:solidFill>
              </a:rPr>
              <a:t>Under Development (4)</a:t>
            </a:r>
          </a:p>
          <a:p>
            <a:r>
              <a:rPr lang="en-US" sz="1600" u="sng" dirty="0">
                <a:hlinkClick r:id="rId6"/>
              </a:rPr>
              <a:t>WK56649</a:t>
            </a:r>
            <a:r>
              <a:rPr lang="en-US" sz="1600" dirty="0"/>
              <a:t> / JG 60 - Practice for Intentionally Seeding Flaws in (AM) Parts</a:t>
            </a:r>
          </a:p>
          <a:p>
            <a:r>
              <a:rPr lang="en-US" sz="1600" u="sng" dirty="0">
                <a:hlinkClick r:id="rId7"/>
              </a:rPr>
              <a:t>WK49229</a:t>
            </a:r>
            <a:r>
              <a:rPr lang="en-US" sz="1600" dirty="0"/>
              <a:t> / JG 61 - Orientation and Location Dependence Mechanical Testing for Metal AM </a:t>
            </a:r>
          </a:p>
          <a:p>
            <a:r>
              <a:rPr lang="en-US" sz="1600" u="sng" dirty="0">
                <a:hlinkClick r:id="rId8"/>
              </a:rPr>
              <a:t>WK55297</a:t>
            </a:r>
            <a:r>
              <a:rPr lang="en-US" sz="1600" dirty="0"/>
              <a:t> / JG 52 - General Principles -- Standard Test Artefacts for AM</a:t>
            </a:r>
          </a:p>
          <a:p>
            <a:r>
              <a:rPr lang="en-US" sz="1600" u="sng" dirty="0">
                <a:hlinkClick r:id="rId9"/>
              </a:rPr>
              <a:t>WK55610</a:t>
            </a:r>
            <a:r>
              <a:rPr lang="en-US" sz="1600" dirty="0"/>
              <a:t> / JG 63 - Characterization of Powder Flow Properties</a:t>
            </a:r>
          </a:p>
          <a:p>
            <a:endParaRPr lang="en-US" sz="1600" dirty="0"/>
          </a:p>
          <a:p>
            <a:r>
              <a:rPr lang="en-US" b="1" dirty="0">
                <a:solidFill>
                  <a:srgbClr val="002060"/>
                </a:solidFill>
              </a:rPr>
              <a:t>Joint Groups (7) </a:t>
            </a:r>
          </a:p>
          <a:p>
            <a:r>
              <a:rPr lang="en-US" sz="1600" dirty="0"/>
              <a:t>JG59: NDT for AM </a:t>
            </a:r>
          </a:p>
          <a:p>
            <a:r>
              <a:rPr lang="en-US" sz="1600" dirty="0"/>
              <a:t>JG62: Guide for Conducting Round Robin Studies</a:t>
            </a:r>
          </a:p>
          <a:p>
            <a:r>
              <a:rPr lang="en-US" sz="1600" dirty="0"/>
              <a:t>JG66: Technical specification on metal powders</a:t>
            </a:r>
          </a:p>
          <a:p>
            <a:endParaRPr lang="en-US" sz="1600" dirty="0"/>
          </a:p>
          <a:p>
            <a:pPr marL="180975" indent="-180975">
              <a:spcAft>
                <a:spcPts val="600"/>
              </a:spcAft>
              <a:buFont typeface="Symbol" panose="05050102010706020507" pitchFamily="18" charset="2"/>
              <a:buChar char="-"/>
            </a:pPr>
            <a:endParaRPr lang="en-US" sz="1200" dirty="0"/>
          </a:p>
          <a:p>
            <a:endParaRPr lang="en-US" sz="1200" dirty="0"/>
          </a:p>
          <a:p>
            <a:endParaRPr lang="en-US" sz="1200" dirty="0"/>
          </a:p>
          <a:p>
            <a:r>
              <a:rPr lang="en-US" sz="1200" dirty="0"/>
              <a:t> </a:t>
            </a:r>
          </a:p>
        </p:txBody>
      </p:sp>
      <p:sp>
        <p:nvSpPr>
          <p:cNvPr id="4" name="Rectangle 3"/>
          <p:cNvSpPr/>
          <p:nvPr/>
        </p:nvSpPr>
        <p:spPr>
          <a:xfrm>
            <a:off x="6462000" y="4419000"/>
            <a:ext cx="2339999" cy="2138149"/>
          </a:xfrm>
          <a:prstGeom prst="rect">
            <a:avLst/>
          </a:prstGeom>
          <a:solidFill>
            <a:srgbClr val="13AEC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6000" dirty="0"/>
              <a:t>336</a:t>
            </a:r>
          </a:p>
          <a:p>
            <a:r>
              <a:rPr lang="en-GB" sz="2400" b="1" dirty="0"/>
              <a:t>Stakeholders</a:t>
            </a:r>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3466236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00" y="324000"/>
            <a:ext cx="6172200" cy="857250"/>
          </a:xfrm>
        </p:spPr>
        <p:txBody>
          <a:bodyPr/>
          <a:lstStyle/>
          <a:p>
            <a:r>
              <a:rPr lang="en-US" dirty="0"/>
              <a:t>F42.04 Design</a:t>
            </a:r>
          </a:p>
        </p:txBody>
      </p:sp>
      <p:sp>
        <p:nvSpPr>
          <p:cNvPr id="3" name="TextBox 2"/>
          <p:cNvSpPr txBox="1"/>
          <p:nvPr/>
        </p:nvSpPr>
        <p:spPr>
          <a:xfrm>
            <a:off x="245527" y="1689631"/>
            <a:ext cx="8556471" cy="4139595"/>
          </a:xfrm>
          <a:prstGeom prst="rect">
            <a:avLst/>
          </a:prstGeom>
          <a:noFill/>
        </p:spPr>
        <p:txBody>
          <a:bodyPr wrap="square" rtlCol="0">
            <a:spAutoFit/>
          </a:bodyPr>
          <a:lstStyle/>
          <a:p>
            <a:r>
              <a:rPr lang="en-US" b="1" dirty="0">
                <a:solidFill>
                  <a:srgbClr val="002060"/>
                </a:solidFill>
                <a:latin typeface="+mn-lt"/>
              </a:rPr>
              <a:t>Approved (2)</a:t>
            </a:r>
            <a:endParaRPr lang="en-US" dirty="0">
              <a:solidFill>
                <a:srgbClr val="002060"/>
              </a:solidFill>
              <a:latin typeface="+mn-lt"/>
            </a:endParaRPr>
          </a:p>
          <a:p>
            <a:r>
              <a:rPr lang="en-US" sz="1400" u="sng" dirty="0">
                <a:solidFill>
                  <a:srgbClr val="0070C0"/>
                </a:solidFill>
                <a:latin typeface="ProximaNova-Regular"/>
                <a:hlinkClick r:id="rId3"/>
              </a:rPr>
              <a:t>ISO/ASTM52915-16 Standard Specification for Additive Manufacturing File Format (AMF) Version 1.2</a:t>
            </a:r>
            <a:endParaRPr lang="en-US" sz="1400" dirty="0">
              <a:solidFill>
                <a:srgbClr val="0070C0"/>
              </a:solidFill>
              <a:latin typeface="ProximaNova-Regular"/>
            </a:endParaRPr>
          </a:p>
          <a:p>
            <a:r>
              <a:rPr lang="en-US" sz="1400" u="sng" dirty="0">
                <a:solidFill>
                  <a:srgbClr val="0070C0"/>
                </a:solidFill>
                <a:latin typeface="ProximaNova-Regular"/>
                <a:hlinkClick r:id="rId4"/>
              </a:rPr>
              <a:t>ISO/ASTM52910-17 Standard Guidelines for Design for Additive Manufacturing</a:t>
            </a:r>
            <a:endParaRPr lang="en-US" sz="1400" u="sng" dirty="0">
              <a:solidFill>
                <a:srgbClr val="0070C0"/>
              </a:solidFill>
              <a:latin typeface="ProximaNova-Regular"/>
            </a:endParaRPr>
          </a:p>
          <a:p>
            <a:r>
              <a:rPr lang="en-US" sz="1400" u="sng" dirty="0">
                <a:solidFill>
                  <a:srgbClr val="0070C0"/>
                </a:solidFill>
                <a:latin typeface="ProximaNova-Regular"/>
              </a:rPr>
              <a:t>F3280-17 Standard for Additive manufacturing, Technical Design Guideline for Powder Bed Fusion, Part 2: Laser-based Powder Bed Fusion of Polymers</a:t>
            </a:r>
          </a:p>
          <a:p>
            <a:r>
              <a:rPr lang="en-US" sz="1400" u="sng" dirty="0">
                <a:solidFill>
                  <a:srgbClr val="0070C0"/>
                </a:solidFill>
                <a:latin typeface="ProximaNova-Regular"/>
              </a:rPr>
              <a:t>F3281-17 Standard for Additive manufacturing, Technical Design Guideline for Powder Bed Fusion, Part 1: Laser-based Powder Bed Fusion of Metals</a:t>
            </a:r>
          </a:p>
          <a:p>
            <a:endParaRPr lang="en-US" sz="1400" dirty="0">
              <a:solidFill>
                <a:srgbClr val="232F3A"/>
              </a:solidFill>
              <a:latin typeface="ProximaNova-Regular"/>
            </a:endParaRPr>
          </a:p>
          <a:p>
            <a:endParaRPr lang="en-US" sz="1600" dirty="0">
              <a:latin typeface="+mn-lt"/>
            </a:endParaRPr>
          </a:p>
          <a:p>
            <a:r>
              <a:rPr lang="en-US" b="1" dirty="0">
                <a:solidFill>
                  <a:srgbClr val="002060"/>
                </a:solidFill>
                <a:latin typeface="+mn-lt"/>
              </a:rPr>
              <a:t>Under Development (3)</a:t>
            </a:r>
          </a:p>
          <a:p>
            <a:r>
              <a:rPr lang="en-US" sz="1400" u="sng" dirty="0">
                <a:solidFill>
                  <a:srgbClr val="009ADA"/>
                </a:solidFill>
                <a:latin typeface="ProximaNova-Regular"/>
                <a:hlinkClick r:id="rId5"/>
              </a:rPr>
              <a:t>WK48549</a:t>
            </a:r>
            <a:r>
              <a:rPr lang="en-US" sz="1400" dirty="0">
                <a:solidFill>
                  <a:srgbClr val="232F3A"/>
                </a:solidFill>
                <a:latin typeface="ProximaNova-Regular"/>
              </a:rPr>
              <a:t> New Specification for AMF Support for Solid Modeling: Voxel Information, Constructive Solid Geometry Representations and Solid Texturing</a:t>
            </a:r>
          </a:p>
          <a:p>
            <a:endParaRPr lang="en-US" sz="1600" dirty="0">
              <a:latin typeface="+mn-lt"/>
            </a:endParaRPr>
          </a:p>
          <a:p>
            <a:endParaRPr lang="en-US" sz="1600" dirty="0"/>
          </a:p>
          <a:p>
            <a:pPr marL="180975" indent="-180975">
              <a:spcAft>
                <a:spcPts val="600"/>
              </a:spcAft>
              <a:buFont typeface="Symbol" panose="05050102010706020507" pitchFamily="18" charset="2"/>
              <a:buChar char="-"/>
            </a:pPr>
            <a:endParaRPr lang="en-US" sz="1200" dirty="0"/>
          </a:p>
          <a:p>
            <a:endParaRPr lang="en-US" sz="1200" dirty="0"/>
          </a:p>
          <a:p>
            <a:endParaRPr lang="en-US" sz="1200" dirty="0"/>
          </a:p>
          <a:p>
            <a:r>
              <a:rPr lang="en-US" sz="1200" dirty="0"/>
              <a:t> </a:t>
            </a:r>
          </a:p>
        </p:txBody>
      </p:sp>
      <p:sp>
        <p:nvSpPr>
          <p:cNvPr id="5" name="Rectangle 4">
            <a:extLst>
              <a:ext uri="{FF2B5EF4-FFF2-40B4-BE49-F238E27FC236}">
                <a16:creationId xmlns:a16="http://schemas.microsoft.com/office/drawing/2014/main" xmlns="" id="{E17E62C1-D2D4-4EF2-BC55-C19702EFABE8}"/>
              </a:ext>
            </a:extLst>
          </p:cNvPr>
          <p:cNvSpPr/>
          <p:nvPr/>
        </p:nvSpPr>
        <p:spPr>
          <a:xfrm>
            <a:off x="6462000" y="4419000"/>
            <a:ext cx="2339999" cy="2138149"/>
          </a:xfrm>
          <a:prstGeom prst="rect">
            <a:avLst/>
          </a:prstGeom>
          <a:solidFill>
            <a:srgbClr val="13AEC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6000" dirty="0"/>
              <a:t>224</a:t>
            </a:r>
          </a:p>
          <a:p>
            <a:r>
              <a:rPr lang="en-GB" sz="2400" b="1" dirty="0"/>
              <a:t>Stakeholders</a:t>
            </a:r>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2826932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noFill/>
        </p:spPr>
        <p:txBody>
          <a:bodyPr/>
          <a:lstStyle/>
          <a:p>
            <a:r>
              <a:rPr lang="en-GB" dirty="0"/>
              <a:t>Over a Century of Openness</a:t>
            </a:r>
          </a:p>
        </p:txBody>
      </p:sp>
      <p:cxnSp>
        <p:nvCxnSpPr>
          <p:cNvPr id="14" name="Straight Connector 13"/>
          <p:cNvCxnSpPr/>
          <p:nvPr/>
        </p:nvCxnSpPr>
        <p:spPr>
          <a:xfrm>
            <a:off x="341313" y="1269000"/>
            <a:ext cx="84613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Content Placeholder 10"/>
          <p:cNvSpPr txBox="1">
            <a:spLocks/>
          </p:cNvSpPr>
          <p:nvPr/>
        </p:nvSpPr>
        <p:spPr>
          <a:xfrm>
            <a:off x="345299" y="1910525"/>
            <a:ext cx="4033637" cy="3647543"/>
          </a:xfrm>
          <a:prstGeom prst="rect">
            <a:avLst/>
          </a:prstGeom>
        </p:spPr>
        <p:txBody>
          <a:bodyPr>
            <a:noAutofit/>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indent="-166688">
              <a:spcBef>
                <a:spcPts val="600"/>
              </a:spcBef>
              <a:buFont typeface="Lucida Grande"/>
              <a:buChar char="–"/>
            </a:pPr>
            <a:r>
              <a:rPr lang="en-GB" sz="1500" dirty="0"/>
              <a:t>Worldwide acceptance and trust comes from the principle of openness</a:t>
            </a:r>
          </a:p>
          <a:p>
            <a:pPr marL="168275" indent="-166688">
              <a:spcBef>
                <a:spcPts val="600"/>
              </a:spcBef>
              <a:buFont typeface="Lucida Grande"/>
              <a:buChar char="–"/>
            </a:pPr>
            <a:r>
              <a:rPr lang="en-GB" sz="1500" dirty="0"/>
              <a:t>Experts, individuals, organizations, academia, governments, trade associations, consultants and consumers come together </a:t>
            </a:r>
          </a:p>
          <a:p>
            <a:pPr marL="168275" indent="-166688">
              <a:spcBef>
                <a:spcPts val="600"/>
              </a:spcBef>
              <a:buFont typeface="Lucida Grande"/>
              <a:buChar char="–"/>
            </a:pPr>
            <a:r>
              <a:rPr lang="en-GB" sz="1500" dirty="0"/>
              <a:t>Over 33,000 members from 150 countries </a:t>
            </a:r>
          </a:p>
          <a:p>
            <a:pPr marL="168275" indent="-166688">
              <a:spcBef>
                <a:spcPts val="600"/>
              </a:spcBef>
              <a:buFont typeface="Lucida Grande"/>
              <a:buChar char="–"/>
            </a:pPr>
            <a:r>
              <a:rPr lang="en-GB" sz="1500" dirty="0"/>
              <a:t>Exchanging expertise and knowledge </a:t>
            </a:r>
          </a:p>
          <a:p>
            <a:pPr marL="168275" indent="-166688">
              <a:spcBef>
                <a:spcPts val="600"/>
              </a:spcBef>
              <a:buFont typeface="Lucida Grande"/>
              <a:buChar char="–"/>
            </a:pPr>
            <a:r>
              <a:rPr lang="en-GB" sz="1500" dirty="0"/>
              <a:t>Participating in a transparent process – open to anyone, anywhere</a:t>
            </a:r>
          </a:p>
          <a:p>
            <a:pPr marL="168275" indent="-166688">
              <a:spcBef>
                <a:spcPts val="600"/>
              </a:spcBef>
              <a:buFont typeface="Lucida Grande"/>
              <a:buChar char="–"/>
            </a:pPr>
            <a:r>
              <a:rPr lang="en-GB" sz="1500" dirty="0"/>
              <a:t>Timely and relevant. Fully representative </a:t>
            </a:r>
            <a:br>
              <a:rPr lang="en-GB" sz="1500" dirty="0"/>
            </a:br>
            <a:r>
              <a:rPr lang="en-GB" sz="1500" dirty="0"/>
              <a:t>of sectors. An aid to innovation, not a hurdle to overcome</a:t>
            </a:r>
          </a:p>
          <a:p>
            <a:pPr marL="168275" indent="-166688">
              <a:spcBef>
                <a:spcPts val="600"/>
              </a:spcBef>
              <a:buFont typeface="Lucida Grande"/>
              <a:buChar char="–"/>
            </a:pPr>
            <a:r>
              <a:rPr lang="en-GB" sz="1500" dirty="0"/>
              <a:t>Complying with WTO/TBT Principles for International Standards</a:t>
            </a:r>
          </a:p>
        </p:txBody>
      </p:sp>
      <p:sp>
        <p:nvSpPr>
          <p:cNvPr id="21" name="Text Placeholder 4"/>
          <p:cNvSpPr txBox="1">
            <a:spLocks/>
          </p:cNvSpPr>
          <p:nvPr/>
        </p:nvSpPr>
        <p:spPr>
          <a:xfrm>
            <a:off x="346015" y="1507065"/>
            <a:ext cx="4028462" cy="301935"/>
          </a:xfrm>
          <a:prstGeom prst="rect">
            <a:avLst/>
          </a:prstGeom>
        </p:spPr>
        <p:txBody>
          <a:bodyPr/>
          <a:lstStyle>
            <a:lvl1pPr marL="0" indent="0" algn="l" defTabSz="914400" rtl="0" eaLnBrk="1" latinLnBrk="0" hangingPunct="1">
              <a:lnSpc>
                <a:spcPct val="100000"/>
              </a:lnSpc>
              <a:spcBef>
                <a:spcPts val="0"/>
              </a:spcBef>
              <a:buFont typeface="Arial" panose="020B0604020202020204" pitchFamily="34" charset="0"/>
              <a:buNone/>
              <a:defRPr sz="1200" kern="1200">
                <a:solidFill>
                  <a:schemeClr val="tx1"/>
                </a:solidFill>
                <a:latin typeface="+mn-lt"/>
                <a:ea typeface="+mn-ea"/>
                <a:cs typeface="+mn-cs"/>
              </a:defRPr>
            </a:lvl1pPr>
            <a:lvl2pPr marL="182563" indent="-1825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2pPr>
            <a:lvl3pPr marL="444500" indent="-169863" algn="l" defTabSz="914400" rtl="0" eaLnBrk="1" latinLnBrk="0" hangingPunct="1">
              <a:lnSpc>
                <a:spcPct val="100000"/>
              </a:lnSpc>
              <a:spcBef>
                <a:spcPts val="0"/>
              </a:spcBef>
              <a:spcAft>
                <a:spcPts val="600"/>
              </a:spcAft>
              <a:buFont typeface="Symbol" panose="05050102010706020507" pitchFamily="18"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accent1">
                    <a:lumMod val="75000"/>
                    <a:lumOff val="25000"/>
                  </a:schemeClr>
                </a:solidFill>
              </a:rPr>
              <a:t>How We Work</a:t>
            </a:r>
          </a:p>
        </p:txBody>
      </p:sp>
      <p:pic>
        <p:nvPicPr>
          <p:cNvPr id="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124" t="7283" r="6250" b="21021"/>
          <a:stretch>
            <a:fillRect/>
          </a:stretch>
        </p:blipFill>
        <p:spPr bwMode="auto">
          <a:xfrm>
            <a:off x="4528146" y="1612998"/>
            <a:ext cx="4274542" cy="395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6830999" y="4762390"/>
            <a:ext cx="1971689" cy="197168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r>
              <a:rPr lang="en-GB" sz="5000" dirty="0"/>
              <a:t>147</a:t>
            </a:r>
          </a:p>
          <a:p>
            <a:r>
              <a:rPr lang="en-GB" sz="1200" dirty="0"/>
              <a:t>main committees</a:t>
            </a:r>
            <a:br>
              <a:rPr lang="en-GB" sz="1200" dirty="0"/>
            </a:br>
            <a:r>
              <a:rPr lang="en-GB" sz="1200" dirty="0"/>
              <a:t>with over 12,700</a:t>
            </a:r>
            <a:br>
              <a:rPr lang="en-GB" sz="1200" dirty="0"/>
            </a:br>
            <a:r>
              <a:rPr lang="en-GB" sz="1200" dirty="0"/>
              <a:t>technical standards</a:t>
            </a:r>
          </a:p>
          <a:p>
            <a:endParaRPr lang="en-GB" sz="1200" dirty="0"/>
          </a:p>
          <a:p>
            <a:endParaRPr lang="en-GB" sz="1200" dirty="0"/>
          </a:p>
          <a:p>
            <a:endParaRPr lang="en-GB" sz="1200" dirty="0"/>
          </a:p>
          <a:p>
            <a:endParaRPr lang="en-GB" sz="1200" dirty="0"/>
          </a:p>
        </p:txBody>
      </p:sp>
    </p:spTree>
    <p:extLst>
      <p:ext uri="{BB962C8B-B14F-4D97-AF65-F5344CB8AC3E}">
        <p14:creationId xmlns:p14="http://schemas.microsoft.com/office/powerpoint/2010/main" val="19539160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00" y="324000"/>
            <a:ext cx="6172200" cy="857250"/>
          </a:xfrm>
        </p:spPr>
        <p:txBody>
          <a:bodyPr/>
          <a:lstStyle/>
          <a:p>
            <a:r>
              <a:rPr lang="en-US" dirty="0"/>
              <a:t>F42.05 Materials and Processes</a:t>
            </a:r>
          </a:p>
        </p:txBody>
      </p:sp>
      <p:sp>
        <p:nvSpPr>
          <p:cNvPr id="3" name="TextBox 2"/>
          <p:cNvSpPr txBox="1"/>
          <p:nvPr/>
        </p:nvSpPr>
        <p:spPr>
          <a:xfrm>
            <a:off x="293764" y="1301516"/>
            <a:ext cx="8556471" cy="5770811"/>
          </a:xfrm>
          <a:prstGeom prst="rect">
            <a:avLst/>
          </a:prstGeom>
          <a:noFill/>
        </p:spPr>
        <p:txBody>
          <a:bodyPr wrap="square" rtlCol="0">
            <a:spAutoFit/>
          </a:bodyPr>
          <a:lstStyle/>
          <a:p>
            <a:r>
              <a:rPr lang="en-US" b="1" dirty="0">
                <a:solidFill>
                  <a:srgbClr val="002060"/>
                </a:solidFill>
                <a:latin typeface="+mn-lt"/>
              </a:rPr>
              <a:t>Approved (12)</a:t>
            </a:r>
            <a:endParaRPr lang="en-US" dirty="0">
              <a:solidFill>
                <a:srgbClr val="002060"/>
              </a:solidFill>
              <a:latin typeface="+mn-lt"/>
            </a:endParaRPr>
          </a:p>
          <a:p>
            <a:r>
              <a:rPr lang="en-US" sz="1200" u="sng" dirty="0">
                <a:latin typeface="+mn-lt"/>
                <a:hlinkClick r:id="rId3"/>
              </a:rPr>
              <a:t>F2924-14 Standard Specification for Additive Manufacturing Titanium-6 Aluminum-4 Vanadium with Powder Bed Fusion</a:t>
            </a:r>
            <a:endParaRPr lang="en-US" sz="1200" dirty="0">
              <a:latin typeface="+mn-lt"/>
            </a:endParaRPr>
          </a:p>
          <a:p>
            <a:r>
              <a:rPr lang="en-US" sz="1200" u="sng" dirty="0">
                <a:latin typeface="+mn-lt"/>
                <a:hlinkClick r:id="rId4"/>
              </a:rPr>
              <a:t>F3049-14 Standard Guide for Characterizing Properties of Metal Powders Used for Additive Manufacturing Processes</a:t>
            </a:r>
            <a:endParaRPr lang="en-US" sz="1200" dirty="0">
              <a:latin typeface="+mn-lt"/>
            </a:endParaRPr>
          </a:p>
          <a:p>
            <a:r>
              <a:rPr lang="en-US" sz="1200" u="sng" dirty="0">
                <a:latin typeface="+mn-lt"/>
                <a:hlinkClick r:id="rId5"/>
              </a:rPr>
              <a:t>F3055-14a Standard Specification for Additive Manufacturing Nickel Alloy (UNS N07718) with Powder Bed Fusion</a:t>
            </a:r>
            <a:endParaRPr lang="en-US" sz="1200" dirty="0">
              <a:latin typeface="+mn-lt"/>
            </a:endParaRPr>
          </a:p>
          <a:p>
            <a:r>
              <a:rPr lang="en-US" sz="1200" u="sng" dirty="0">
                <a:latin typeface="+mn-lt"/>
                <a:hlinkClick r:id="rId6"/>
              </a:rPr>
              <a:t>F3056-14e1 Standard Specification for Additive Manufacturing Nickel Alloy (UNS N06625) with Powder Bed Fusion</a:t>
            </a:r>
            <a:endParaRPr lang="en-US" sz="1200" dirty="0">
              <a:latin typeface="+mn-lt"/>
            </a:endParaRPr>
          </a:p>
          <a:p>
            <a:r>
              <a:rPr lang="en-US" sz="1200" u="sng" dirty="0">
                <a:latin typeface="+mn-lt"/>
                <a:hlinkClick r:id="rId7"/>
              </a:rPr>
              <a:t>F3091/F3091M-14 Standard Specification for Powder Bed Fusion of Plastic Materials</a:t>
            </a:r>
            <a:endParaRPr lang="en-US" sz="1200" dirty="0">
              <a:latin typeface="+mn-lt"/>
            </a:endParaRPr>
          </a:p>
          <a:p>
            <a:r>
              <a:rPr lang="en-US" sz="1200" u="sng" dirty="0">
                <a:latin typeface="+mn-lt"/>
                <a:hlinkClick r:id="rId8"/>
              </a:rPr>
              <a:t>F3184-16 Standard Specification for Additive Manufacturing Stainless Steel Alloy (UNS S31603) with Powder Bed Fusion</a:t>
            </a:r>
            <a:endParaRPr lang="en-US" sz="1200" dirty="0">
              <a:latin typeface="+mn-lt"/>
            </a:endParaRPr>
          </a:p>
          <a:p>
            <a:r>
              <a:rPr lang="en-US" sz="1200" u="sng" dirty="0">
                <a:latin typeface="+mn-lt"/>
                <a:hlinkClick r:id="rId9"/>
              </a:rPr>
              <a:t>F3187-16 Standard Guide for Directed Energy Deposition of Metals</a:t>
            </a:r>
            <a:endParaRPr lang="en-US" sz="1200" dirty="0">
              <a:latin typeface="+mn-lt"/>
            </a:endParaRPr>
          </a:p>
          <a:p>
            <a:r>
              <a:rPr lang="en-US" sz="1200" u="sng" dirty="0">
                <a:latin typeface="+mn-lt"/>
                <a:hlinkClick r:id="rId10"/>
              </a:rPr>
              <a:t>ISO/ASTM52901-16 Standard Guide for Additive Manufacturing – General Principles – Requirements for Purchased AM Parts</a:t>
            </a:r>
            <a:endParaRPr lang="en-US" sz="1200" dirty="0">
              <a:latin typeface="+mn-lt"/>
            </a:endParaRPr>
          </a:p>
          <a:p>
            <a:endParaRPr lang="en-US" sz="1600" dirty="0">
              <a:latin typeface="+mn-lt"/>
            </a:endParaRPr>
          </a:p>
          <a:p>
            <a:r>
              <a:rPr lang="en-US" b="1" dirty="0">
                <a:solidFill>
                  <a:srgbClr val="002060"/>
                </a:solidFill>
                <a:latin typeface="+mn-lt"/>
              </a:rPr>
              <a:t>Under Development (8)</a:t>
            </a:r>
          </a:p>
          <a:p>
            <a:r>
              <a:rPr lang="en-US" sz="1200" u="sng" dirty="0">
                <a:latin typeface="+mn-lt"/>
                <a:hlinkClick r:id="rId11"/>
              </a:rPr>
              <a:t>WK60906</a:t>
            </a:r>
            <a:r>
              <a:rPr lang="en-US" sz="1200" dirty="0">
                <a:latin typeface="+mn-lt"/>
              </a:rPr>
              <a:t> Additive Manufacturing - Process Characteristics and Performance - Metal Powder Bed Fusion Process to Meet Critical Applications</a:t>
            </a:r>
          </a:p>
          <a:p>
            <a:r>
              <a:rPr lang="en-US" sz="1200" u="sng" dirty="0">
                <a:latin typeface="+mn-lt"/>
                <a:hlinkClick r:id="rId12"/>
              </a:rPr>
              <a:t>WK53878</a:t>
            </a:r>
            <a:r>
              <a:rPr lang="en-US" sz="1200" dirty="0">
                <a:latin typeface="+mn-lt"/>
              </a:rPr>
              <a:t> Additive Manufacturing - Material Extrusion Based Additive Manufacturing of Plastic Materials - Part 1: Feedstock materials</a:t>
            </a:r>
          </a:p>
          <a:p>
            <a:r>
              <a:rPr lang="en-US" sz="1200" u="sng" dirty="0">
                <a:latin typeface="+mn-lt"/>
                <a:hlinkClick r:id="rId13"/>
              </a:rPr>
              <a:t>WK58219</a:t>
            </a:r>
            <a:r>
              <a:rPr lang="en-US" sz="1200" dirty="0">
                <a:latin typeface="+mn-lt"/>
              </a:rPr>
              <a:t> Additive Manufacturing - Feedstock Materials-Creating Feedstock Specifications for Metal Powder Bed Fusion</a:t>
            </a:r>
          </a:p>
          <a:p>
            <a:r>
              <a:rPr lang="en-US" sz="1200" u="sng" dirty="0">
                <a:latin typeface="+mn-lt"/>
                <a:hlinkClick r:id="rId14"/>
              </a:rPr>
              <a:t>WK53423</a:t>
            </a:r>
            <a:r>
              <a:rPr lang="en-US" sz="1200" dirty="0">
                <a:latin typeface="+mn-lt"/>
              </a:rPr>
              <a:t> Additive Manufacturing - Finished Part Properties-Standard Specification for AlSi10Mg via Powder Bed Fusion</a:t>
            </a:r>
          </a:p>
          <a:p>
            <a:r>
              <a:rPr lang="en-US" sz="1200" u="sng" dirty="0">
                <a:latin typeface="+mn-lt"/>
                <a:hlinkClick r:id="rId15"/>
              </a:rPr>
              <a:t>WK58233</a:t>
            </a:r>
            <a:r>
              <a:rPr lang="en-US" sz="1200" dirty="0">
                <a:latin typeface="+mn-lt"/>
              </a:rPr>
              <a:t> Additive Manufacturing - Post Thermal Processing of Metal Powder Bed Fusion Parts</a:t>
            </a:r>
          </a:p>
          <a:p>
            <a:r>
              <a:rPr lang="en-US" sz="1200" u="sng" dirty="0">
                <a:latin typeface="+mn-lt"/>
                <a:hlinkClick r:id="rId16"/>
              </a:rPr>
              <a:t>WK60552</a:t>
            </a:r>
            <a:r>
              <a:rPr lang="en-US" sz="1200" dirty="0">
                <a:latin typeface="+mn-lt"/>
              </a:rPr>
              <a:t> Additive Manufacturing-Finished Part Properties-Standard Specification for Additive Manufacturing Titanium Alloys via Powder Bed Fusion</a:t>
            </a:r>
          </a:p>
          <a:p>
            <a:r>
              <a:rPr lang="en-US" sz="1600" dirty="0">
                <a:latin typeface="+mn-lt"/>
              </a:rPr>
              <a:t> </a:t>
            </a:r>
          </a:p>
          <a:p>
            <a:r>
              <a:rPr lang="en-US" sz="1600" dirty="0">
                <a:latin typeface="+mn-lt"/>
              </a:rPr>
              <a:t> </a:t>
            </a:r>
          </a:p>
          <a:p>
            <a:endParaRPr lang="en-US" sz="1600" dirty="0"/>
          </a:p>
          <a:p>
            <a:pPr>
              <a:spcAft>
                <a:spcPts val="600"/>
              </a:spcAft>
            </a:pPr>
            <a:endParaRPr lang="en-US" sz="1200" dirty="0"/>
          </a:p>
          <a:p>
            <a:endParaRPr lang="en-US" sz="1200" dirty="0"/>
          </a:p>
          <a:p>
            <a:endParaRPr lang="en-US" sz="1200" dirty="0"/>
          </a:p>
          <a:p>
            <a:r>
              <a:rPr lang="en-US" sz="1200" dirty="0"/>
              <a:t> </a:t>
            </a:r>
          </a:p>
        </p:txBody>
      </p:sp>
      <p:sp>
        <p:nvSpPr>
          <p:cNvPr id="7" name="Rectangle 6">
            <a:extLst>
              <a:ext uri="{FF2B5EF4-FFF2-40B4-BE49-F238E27FC236}">
                <a16:creationId xmlns:a16="http://schemas.microsoft.com/office/drawing/2014/main" xmlns="" id="{40C0B82E-AD95-43B3-B250-95EA2F659F5B}"/>
              </a:ext>
            </a:extLst>
          </p:cNvPr>
          <p:cNvSpPr/>
          <p:nvPr/>
        </p:nvSpPr>
        <p:spPr>
          <a:xfrm>
            <a:off x="6510236" y="5270091"/>
            <a:ext cx="2339999" cy="1587910"/>
          </a:xfrm>
          <a:prstGeom prst="rect">
            <a:avLst/>
          </a:prstGeom>
          <a:solidFill>
            <a:srgbClr val="13AEC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36000" rIns="144000" bIns="36000" rtlCol="0" anchor="ctr"/>
          <a:lstStyle/>
          <a:p>
            <a:endParaRPr lang="en-GB" dirty="0"/>
          </a:p>
          <a:p>
            <a:r>
              <a:rPr lang="en-GB" sz="4400" dirty="0"/>
              <a:t> 331</a:t>
            </a:r>
          </a:p>
          <a:p>
            <a:r>
              <a:rPr lang="en-GB" sz="2400" b="1" dirty="0"/>
              <a:t>Stakeholders</a:t>
            </a:r>
          </a:p>
          <a:p>
            <a:endParaRPr lang="en-GB" sz="1200" dirty="0"/>
          </a:p>
          <a:p>
            <a:endParaRPr lang="en-GB" sz="1200" dirty="0"/>
          </a:p>
          <a:p>
            <a:endParaRPr lang="en-GB" sz="1200" dirty="0"/>
          </a:p>
        </p:txBody>
      </p:sp>
    </p:spTree>
    <p:extLst>
      <p:ext uri="{BB962C8B-B14F-4D97-AF65-F5344CB8AC3E}">
        <p14:creationId xmlns:p14="http://schemas.microsoft.com/office/powerpoint/2010/main" val="405154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 b="69"/>
          <a:stretch>
            <a:fillRect/>
          </a:stretch>
        </p:blipFill>
        <p:spPr/>
      </p:pic>
    </p:spTree>
    <p:extLst>
      <p:ext uri="{BB962C8B-B14F-4D97-AF65-F5344CB8AC3E}">
        <p14:creationId xmlns:p14="http://schemas.microsoft.com/office/powerpoint/2010/main" val="50966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3"/>
          </p:nvPr>
        </p:nvSpPr>
        <p:spPr>
          <a:xfrm>
            <a:off x="6057000" y="1584000"/>
            <a:ext cx="2273028" cy="2276943"/>
          </a:xfrm>
        </p:spPr>
      </p:sp>
      <p:sp>
        <p:nvSpPr>
          <p:cNvPr id="4" name="Picture Placeholder 3"/>
          <p:cNvSpPr>
            <a:spLocks noGrp="1"/>
          </p:cNvSpPr>
          <p:nvPr>
            <p:ph type="pic" sz="quarter" idx="18"/>
          </p:nvPr>
        </p:nvSpPr>
        <p:spPr>
          <a:xfrm>
            <a:off x="4842000" y="3924000"/>
            <a:ext cx="2790000" cy="2565000"/>
          </a:xfrm>
        </p:spPr>
      </p:sp>
      <p:sp>
        <p:nvSpPr>
          <p:cNvPr id="8" name="Title 7"/>
          <p:cNvSpPr>
            <a:spLocks noGrp="1"/>
          </p:cNvSpPr>
          <p:nvPr>
            <p:ph type="title"/>
          </p:nvPr>
        </p:nvSpPr>
        <p:spPr/>
        <p:txBody>
          <a:bodyPr/>
          <a:lstStyle/>
          <a:p>
            <a:r>
              <a:rPr lang="en-US" dirty="0"/>
              <a:t>Core Program – ASTM MoU Program</a:t>
            </a:r>
          </a:p>
        </p:txBody>
      </p:sp>
      <p:sp>
        <p:nvSpPr>
          <p:cNvPr id="9" name="Text Placeholder 8"/>
          <p:cNvSpPr>
            <a:spLocks noGrp="1"/>
          </p:cNvSpPr>
          <p:nvPr>
            <p:ph type="body" sz="quarter" idx="14"/>
          </p:nvPr>
        </p:nvSpPr>
        <p:spPr>
          <a:xfrm>
            <a:off x="252000" y="1306586"/>
            <a:ext cx="6255000" cy="585000"/>
          </a:xfrm>
        </p:spPr>
        <p:txBody>
          <a:bodyPr>
            <a:noAutofit/>
          </a:bodyPr>
          <a:lstStyle/>
          <a:p>
            <a:r>
              <a:rPr lang="en-US" sz="2800" b="1" dirty="0">
                <a:solidFill>
                  <a:schemeClr val="accent1">
                    <a:lumMod val="75000"/>
                    <a:lumOff val="25000"/>
                  </a:schemeClr>
                </a:solidFill>
              </a:rPr>
              <a:t>Memorandum of Understanding</a:t>
            </a:r>
          </a:p>
        </p:txBody>
      </p:sp>
      <p:sp>
        <p:nvSpPr>
          <p:cNvPr id="10" name="Content Placeholder 9"/>
          <p:cNvSpPr>
            <a:spLocks noGrp="1"/>
          </p:cNvSpPr>
          <p:nvPr>
            <p:ph sz="quarter" idx="15"/>
          </p:nvPr>
        </p:nvSpPr>
        <p:spPr>
          <a:xfrm>
            <a:off x="342000" y="1809000"/>
            <a:ext cx="4230000" cy="4422194"/>
          </a:xfrm>
        </p:spPr>
        <p:txBody>
          <a:bodyPr>
            <a:normAutofit/>
          </a:bodyPr>
          <a:lstStyle/>
          <a:p>
            <a:pPr marL="0" indent="0">
              <a:buNone/>
            </a:pPr>
            <a:r>
              <a:rPr lang="en-US" sz="2000" b="1" dirty="0">
                <a:solidFill>
                  <a:schemeClr val="accent1">
                    <a:lumMod val="75000"/>
                    <a:lumOff val="25000"/>
                  </a:schemeClr>
                </a:solidFill>
              </a:rPr>
              <a:t>ASTM </a:t>
            </a:r>
            <a:r>
              <a:rPr lang="en-US" sz="2000" b="1" dirty="0">
                <a:solidFill>
                  <a:schemeClr val="accent1">
                    <a:lumMod val="50000"/>
                    <a:lumOff val="50000"/>
                  </a:schemeClr>
                </a:solidFill>
              </a:rPr>
              <a:t> </a:t>
            </a:r>
          </a:p>
          <a:p>
            <a:r>
              <a:rPr lang="en-US" sz="1800" dirty="0"/>
              <a:t>Full collection of ASTM Standards (</a:t>
            </a:r>
            <a:r>
              <a:rPr lang="en-US" dirty="0"/>
              <a:t>reference, adoption, use as basis of national standards</a:t>
            </a:r>
            <a:r>
              <a:rPr lang="en-US" sz="1800" dirty="0"/>
              <a:t>)</a:t>
            </a:r>
          </a:p>
          <a:p>
            <a:r>
              <a:rPr lang="en-US" sz="1800" dirty="0"/>
              <a:t>Membership at no cost to participant</a:t>
            </a:r>
          </a:p>
          <a:p>
            <a:r>
              <a:rPr lang="en-US" sz="1800" dirty="0"/>
              <a:t>Information, training and partnership</a:t>
            </a:r>
          </a:p>
          <a:p>
            <a:pPr marL="0" indent="0">
              <a:buNone/>
            </a:pPr>
            <a:r>
              <a:rPr lang="en-US" sz="2000" b="1" dirty="0">
                <a:solidFill>
                  <a:schemeClr val="accent1">
                    <a:lumMod val="75000"/>
                    <a:lumOff val="25000"/>
                  </a:schemeClr>
                </a:solidFill>
              </a:rPr>
              <a:t>National Standards Body Partner  </a:t>
            </a:r>
          </a:p>
          <a:p>
            <a:r>
              <a:rPr lang="en-US" dirty="0"/>
              <a:t>Access to ASTM standards in its Information Center</a:t>
            </a:r>
          </a:p>
          <a:p>
            <a:r>
              <a:rPr lang="en-US" dirty="0"/>
              <a:t>Annual Report on use of ASTM standards</a:t>
            </a:r>
          </a:p>
          <a:p>
            <a:r>
              <a:rPr lang="en-US" dirty="0"/>
              <a:t>Utilization of ASTM standards where relevant and appropriate</a:t>
            </a:r>
          </a:p>
          <a:p>
            <a:endParaRPr lang="en-US" dirty="0"/>
          </a:p>
        </p:txBody>
      </p:sp>
      <p:sp>
        <p:nvSpPr>
          <p:cNvPr id="12" name="TextBox 11"/>
          <p:cNvSpPr txBox="1"/>
          <p:nvPr/>
        </p:nvSpPr>
        <p:spPr>
          <a:xfrm>
            <a:off x="6057000" y="1599086"/>
            <a:ext cx="2273028" cy="2246769"/>
          </a:xfrm>
          <a:prstGeom prst="rect">
            <a:avLst/>
          </a:prstGeom>
          <a:solidFill>
            <a:schemeClr val="accent3"/>
          </a:solidFill>
        </p:spPr>
        <p:txBody>
          <a:bodyPr wrap="square" rtlCol="0">
            <a:spAutoFit/>
          </a:bodyPr>
          <a:lstStyle/>
          <a:p>
            <a:r>
              <a:rPr lang="en-US" sz="4000" dirty="0">
                <a:solidFill>
                  <a:schemeClr val="bg1"/>
                </a:solidFill>
              </a:rPr>
              <a:t>110</a:t>
            </a:r>
            <a:r>
              <a:rPr lang="en-US" sz="3200" dirty="0">
                <a:solidFill>
                  <a:schemeClr val="bg1"/>
                </a:solidFill>
              </a:rPr>
              <a:t> MoU partners worldwide</a:t>
            </a:r>
          </a:p>
          <a:p>
            <a:endParaRPr lang="en-US" b="1" dirty="0">
              <a:solidFill>
                <a:schemeClr val="bg1"/>
              </a:solidFill>
            </a:endParaRPr>
          </a:p>
          <a:p>
            <a:endParaRPr lang="en-US" b="1" dirty="0">
              <a:solidFill>
                <a:schemeClr val="bg1"/>
              </a:solidFill>
            </a:endParaRPr>
          </a:p>
        </p:txBody>
      </p:sp>
      <p:sp>
        <p:nvSpPr>
          <p:cNvPr id="13" name="TextBox 12"/>
          <p:cNvSpPr txBox="1"/>
          <p:nvPr/>
        </p:nvSpPr>
        <p:spPr>
          <a:xfrm>
            <a:off x="4842000" y="3811344"/>
            <a:ext cx="2835000" cy="2677656"/>
          </a:xfrm>
          <a:prstGeom prst="rect">
            <a:avLst/>
          </a:prstGeom>
          <a:solidFill>
            <a:schemeClr val="accent1">
              <a:lumMod val="50000"/>
              <a:lumOff val="50000"/>
            </a:schemeClr>
          </a:solidFill>
        </p:spPr>
        <p:txBody>
          <a:bodyPr wrap="square" rtlCol="0">
            <a:spAutoFit/>
          </a:bodyPr>
          <a:lstStyle/>
          <a:p>
            <a:r>
              <a:rPr lang="en-US" sz="4000" dirty="0">
                <a:solidFill>
                  <a:schemeClr val="bg1"/>
                </a:solidFill>
              </a:rPr>
              <a:t>7900+ </a:t>
            </a:r>
            <a:r>
              <a:rPr lang="en-US" sz="3200" dirty="0">
                <a:solidFill>
                  <a:schemeClr val="bg1"/>
                </a:solidFill>
              </a:rPr>
              <a:t>citations of ASTM</a:t>
            </a:r>
          </a:p>
          <a:p>
            <a:r>
              <a:rPr lang="en-US" sz="3200" dirty="0">
                <a:solidFill>
                  <a:schemeClr val="bg1"/>
                </a:solidFill>
              </a:rPr>
              <a:t> standards</a:t>
            </a:r>
          </a:p>
          <a:p>
            <a:r>
              <a:rPr lang="en-US" sz="3200" dirty="0">
                <a:solidFill>
                  <a:schemeClr val="bg1"/>
                </a:solidFill>
              </a:rPr>
              <a:t> in 75 nations</a:t>
            </a:r>
          </a:p>
        </p:txBody>
      </p:sp>
    </p:spTree>
    <p:extLst>
      <p:ext uri="{BB962C8B-B14F-4D97-AF65-F5344CB8AC3E}">
        <p14:creationId xmlns:p14="http://schemas.microsoft.com/office/powerpoint/2010/main" val="10586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ASTM Memorandums of Understanding</a:t>
            </a:r>
          </a:p>
        </p:txBody>
      </p:sp>
      <p:graphicFrame>
        <p:nvGraphicFramePr>
          <p:cNvPr id="7" name="Table 6"/>
          <p:cNvGraphicFramePr>
            <a:graphicFrameLocks noGrp="1"/>
          </p:cNvGraphicFramePr>
          <p:nvPr>
            <p:extLst/>
          </p:nvPr>
        </p:nvGraphicFramePr>
        <p:xfrm>
          <a:off x="635833" y="1498013"/>
          <a:ext cx="7880271" cy="4967815"/>
        </p:xfrm>
        <a:graphic>
          <a:graphicData uri="http://schemas.openxmlformats.org/drawingml/2006/table">
            <a:tbl>
              <a:tblPr/>
              <a:tblGrid>
                <a:gridCol w="1152006">
                  <a:extLst>
                    <a:ext uri="{9D8B030D-6E8A-4147-A177-3AD203B41FA5}">
                      <a16:colId xmlns:a16="http://schemas.microsoft.com/office/drawing/2014/main" xmlns="" val="20000"/>
                    </a:ext>
                  </a:extLst>
                </a:gridCol>
                <a:gridCol w="1157492">
                  <a:extLst>
                    <a:ext uri="{9D8B030D-6E8A-4147-A177-3AD203B41FA5}">
                      <a16:colId xmlns:a16="http://schemas.microsoft.com/office/drawing/2014/main" xmlns="" val="20001"/>
                    </a:ext>
                  </a:extLst>
                </a:gridCol>
                <a:gridCol w="1080692">
                  <a:extLst>
                    <a:ext uri="{9D8B030D-6E8A-4147-A177-3AD203B41FA5}">
                      <a16:colId xmlns:a16="http://schemas.microsoft.com/office/drawing/2014/main" xmlns="" val="20002"/>
                    </a:ext>
                  </a:extLst>
                </a:gridCol>
                <a:gridCol w="1042291">
                  <a:extLst>
                    <a:ext uri="{9D8B030D-6E8A-4147-A177-3AD203B41FA5}">
                      <a16:colId xmlns:a16="http://schemas.microsoft.com/office/drawing/2014/main" xmlns="" val="20003"/>
                    </a:ext>
                  </a:extLst>
                </a:gridCol>
                <a:gridCol w="1077949">
                  <a:extLst>
                    <a:ext uri="{9D8B030D-6E8A-4147-A177-3AD203B41FA5}">
                      <a16:colId xmlns:a16="http://schemas.microsoft.com/office/drawing/2014/main" xmlns="" val="20004"/>
                    </a:ext>
                  </a:extLst>
                </a:gridCol>
                <a:gridCol w="1075206">
                  <a:extLst>
                    <a:ext uri="{9D8B030D-6E8A-4147-A177-3AD203B41FA5}">
                      <a16:colId xmlns:a16="http://schemas.microsoft.com/office/drawing/2014/main" xmlns="" val="20005"/>
                    </a:ext>
                  </a:extLst>
                </a:gridCol>
                <a:gridCol w="1294635">
                  <a:extLst>
                    <a:ext uri="{9D8B030D-6E8A-4147-A177-3AD203B41FA5}">
                      <a16:colId xmlns:a16="http://schemas.microsoft.com/office/drawing/2014/main" xmlns="" val="20006"/>
                    </a:ext>
                  </a:extLst>
                </a:gridCol>
              </a:tblGrid>
              <a:tr h="419806">
                <a:tc>
                  <a:txBody>
                    <a:bodyPr/>
                    <a:lstStyle/>
                    <a:p>
                      <a:pPr algn="ctr" rtl="0" fontAlgn="ctr"/>
                      <a:r>
                        <a:rPr lang="en-US" sz="900" b="0" i="0" u="none" strike="noStrike" dirty="0">
                          <a:solidFill>
                            <a:srgbClr val="FFFFFF"/>
                          </a:solidFill>
                          <a:effectLst/>
                          <a:latin typeface="Arial" panose="020B0604020202020204" pitchFamily="34" charset="0"/>
                        </a:rPr>
                        <a:t>ASIA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n-US" sz="900" b="0" i="0" u="none" strike="noStrike">
                          <a:solidFill>
                            <a:srgbClr val="FFFFFF"/>
                          </a:solidFill>
                          <a:effectLst/>
                          <a:latin typeface="Arial" panose="020B0604020202020204" pitchFamily="34" charset="0"/>
                        </a:rPr>
                        <a:t>EUROPE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n-US" sz="900" b="0" i="0" u="none" strike="noStrike">
                          <a:solidFill>
                            <a:srgbClr val="FFFFFF"/>
                          </a:solidFill>
                          <a:effectLst/>
                          <a:latin typeface="Arial" panose="020B0604020202020204" pitchFamily="34" charset="0"/>
                        </a:rPr>
                        <a:t>CENTRAL &amp; SOUTH AMERICA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n-US" sz="900" b="0" i="0" u="none" strike="noStrike">
                          <a:solidFill>
                            <a:srgbClr val="FFFFFF"/>
                          </a:solidFill>
                          <a:effectLst/>
                          <a:latin typeface="Arial" panose="020B0604020202020204" pitchFamily="34" charset="0"/>
                        </a:rPr>
                        <a:t>CARIBBEAN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n-US" sz="900" b="0" i="0" u="none" strike="noStrike">
                          <a:solidFill>
                            <a:srgbClr val="FFFFFF"/>
                          </a:solidFill>
                          <a:effectLst/>
                          <a:latin typeface="Arial" panose="020B0604020202020204" pitchFamily="34" charset="0"/>
                        </a:rPr>
                        <a:t>MIDDLE EAST &amp; NORTH AFRICA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n-US" sz="900" b="0" i="0" u="none" strike="noStrike">
                          <a:solidFill>
                            <a:srgbClr val="FFFFFF"/>
                          </a:solidFill>
                          <a:effectLst/>
                          <a:latin typeface="Arial" panose="020B0604020202020204" pitchFamily="34" charset="0"/>
                        </a:rPr>
                        <a:t>EASTERN, WESTERN &amp; CENTRAL AFRICA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n-US" sz="900" b="0" i="0" u="none" strike="noStrike">
                          <a:solidFill>
                            <a:srgbClr val="FFFFFF"/>
                          </a:solidFill>
                          <a:effectLst/>
                          <a:latin typeface="Arial" panose="020B0604020202020204" pitchFamily="34" charset="0"/>
                        </a:rPr>
                        <a:t>SOUTHERN AFRICA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10000"/>
                  </a:ext>
                </a:extLst>
              </a:tr>
              <a:tr h="329259">
                <a:tc>
                  <a:txBody>
                    <a:bodyPr/>
                    <a:lstStyle/>
                    <a:p>
                      <a:pPr algn="ctr" rtl="0" fontAlgn="ctr"/>
                      <a:r>
                        <a:rPr lang="en-US" sz="1000" b="0" i="0" u="none" strike="noStrike" dirty="0">
                          <a:solidFill>
                            <a:srgbClr val="002060"/>
                          </a:solidFill>
                          <a:effectLst/>
                          <a:latin typeface="Arial" panose="020B0604020202020204" pitchFamily="34" charset="0"/>
                        </a:rPr>
                        <a:t>BANGLADESH</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ALBANIA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BOLIVIA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ANTIGUA AND BARBUDA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dirty="0">
                          <a:solidFill>
                            <a:srgbClr val="002060"/>
                          </a:solidFill>
                          <a:effectLst/>
                          <a:latin typeface="Arial" panose="020B0604020202020204" pitchFamily="34" charset="0"/>
                          <a:ea typeface="+mn-ea"/>
                          <a:cs typeface="+mn-cs"/>
                        </a:rPr>
                        <a:t>AFGHANISTAN</a:t>
                      </a:r>
                    </a:p>
                    <a:p>
                      <a:pPr marL="0" algn="ctr" defTabSz="914400" rtl="0" eaLnBrk="1" fontAlgn="ctr" latinLnBrk="0" hangingPunct="1"/>
                      <a:endParaRPr lang="en-US" sz="1000" b="0" i="0" u="none" strike="noStrike" kern="1200" dirty="0">
                        <a:solidFill>
                          <a:srgbClr val="002060"/>
                        </a:solidFill>
                        <a:effectLst/>
                        <a:latin typeface="Arial" panose="020B0604020202020204" pitchFamily="34" charset="0"/>
                        <a:ea typeface="+mn-ea"/>
                        <a:cs typeface="+mn-cs"/>
                      </a:endParaRP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ARSO</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ANGOLA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1"/>
                  </a:ext>
                </a:extLst>
              </a:tr>
              <a:tr h="166276">
                <a:tc>
                  <a:txBody>
                    <a:bodyPr/>
                    <a:lstStyle/>
                    <a:p>
                      <a:pPr algn="ctr" rtl="0" fontAlgn="ctr"/>
                      <a:r>
                        <a:rPr lang="en-US" sz="1000" b="0" i="0" u="none" strike="noStrike">
                          <a:solidFill>
                            <a:srgbClr val="002060"/>
                          </a:solidFill>
                          <a:effectLst/>
                          <a:latin typeface="Arial" panose="020B0604020202020204" pitchFamily="34" charset="0"/>
                        </a:rPr>
                        <a:t>BHUTAN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ARMENIA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CHILE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BAHAMAS</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BAHRAIN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BURUNDI</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BOTSWANA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2"/>
                  </a:ext>
                </a:extLst>
              </a:tr>
              <a:tr h="329259">
                <a:tc>
                  <a:txBody>
                    <a:bodyPr/>
                    <a:lstStyle/>
                    <a:p>
                      <a:pPr algn="ctr" rtl="0" fontAlgn="ctr"/>
                      <a:r>
                        <a:rPr lang="en-US" sz="1000" b="0" i="0" u="none" strike="noStrike">
                          <a:solidFill>
                            <a:srgbClr val="002060"/>
                          </a:solidFill>
                          <a:effectLst/>
                          <a:latin typeface="Arial" panose="020B0604020202020204" pitchFamily="34" charset="0"/>
                        </a:rPr>
                        <a:t>BRUNEI DARUSSALAM</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AZERBAIJAN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COLOMBIA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BARBADOS</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EGYPT</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CAMEROON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MALAWI</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3"/>
                  </a:ext>
                </a:extLst>
              </a:tr>
              <a:tr h="166276">
                <a:tc>
                  <a:txBody>
                    <a:bodyPr/>
                    <a:lstStyle/>
                    <a:p>
                      <a:pPr algn="ctr"/>
                      <a:r>
                        <a:rPr lang="en-US" sz="1000" b="0" i="0" u="none" strike="noStrike" kern="1200" dirty="0">
                          <a:solidFill>
                            <a:srgbClr val="002060"/>
                          </a:solidFill>
                          <a:effectLst/>
                          <a:latin typeface="Arial" panose="020B0604020202020204" pitchFamily="34" charset="0"/>
                          <a:ea typeface="+mn-ea"/>
                          <a:cs typeface="+mn-cs"/>
                        </a:rPr>
                        <a:t>CAMBODIA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BOSNIA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COSTA RICA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BELIZE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GSO</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COTE d'IVOIRE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MAURITIUS</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4"/>
                  </a:ext>
                </a:extLst>
              </a:tr>
              <a:tr h="312796">
                <a:tc>
                  <a:txBody>
                    <a:bodyPr/>
                    <a:lstStyle/>
                    <a:p>
                      <a:pPr algn="ctr" rtl="0" fontAlgn="ctr"/>
                      <a:r>
                        <a:rPr lang="en-US" sz="1000" b="0" i="0" u="none" strike="noStrike" dirty="0">
                          <a:solidFill>
                            <a:srgbClr val="002060"/>
                          </a:solidFill>
                          <a:effectLst/>
                          <a:latin typeface="Arial" panose="020B0604020202020204" pitchFamily="34" charset="0"/>
                        </a:rPr>
                        <a:t>CHINA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BULGARIA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ECUADOR</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CROSQ</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IRAQ</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DEM.REP.      CONGO</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NAMIBIA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5"/>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INDONESIA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CROATIA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EL SALVADOR</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DOMINICA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ISRAEL</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ETHIOPIA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SEYCHELLES</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6"/>
                  </a:ext>
                </a:extLst>
              </a:tr>
              <a:tr h="312796">
                <a:tc>
                  <a:txBody>
                    <a:bodyPr/>
                    <a:lstStyle/>
                    <a:p>
                      <a:pPr algn="ctr" rtl="0" fontAlgn="ctr"/>
                      <a:r>
                        <a:rPr lang="en-US" sz="1000" b="0" i="0" u="none" strike="noStrike" dirty="0">
                          <a:solidFill>
                            <a:srgbClr val="002060"/>
                          </a:solidFill>
                          <a:effectLst/>
                          <a:latin typeface="Arial" panose="020B0604020202020204" pitchFamily="34" charset="0"/>
                        </a:rPr>
                        <a:t>KOREA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a:r>
                        <a:rPr lang="en-US" sz="1000" b="0" i="0" u="none" strike="noStrike" kern="1200" dirty="0">
                          <a:solidFill>
                            <a:srgbClr val="002060"/>
                          </a:solidFill>
                          <a:effectLst/>
                          <a:latin typeface="Arial" panose="020B0604020202020204" pitchFamily="34" charset="0"/>
                          <a:ea typeface="+mn-ea"/>
                          <a:cs typeface="+mn-cs"/>
                        </a:rPr>
                        <a:t>EASC</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GUATEMALA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DOMINICAN REPUBLIC</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JORDAN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GAMBIA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SADC</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7"/>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LAO</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a:r>
                        <a:rPr lang="en-US" sz="1000" b="0" i="0" u="none" strike="noStrike" kern="1200" dirty="0">
                          <a:solidFill>
                            <a:srgbClr val="002060"/>
                          </a:solidFill>
                          <a:effectLst/>
                          <a:latin typeface="Arial" panose="020B0604020202020204" pitchFamily="34" charset="0"/>
                          <a:ea typeface="+mn-ea"/>
                          <a:cs typeface="+mn-cs"/>
                        </a:rPr>
                        <a:t>GEORGIA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HONDURAS</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GRENADA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KUWAIT</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GHANA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SOUTH AFRICA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8"/>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MALAYSIA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KAZAKHSTAN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NICARAGUA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GUYANA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MOROCCO</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KENYA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SWAZILAND</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09"/>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MONGOLIA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KOSOVO</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PANAMA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HAITI</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OMAN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MOZAMBIQUE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ZAMBIA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0"/>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MYANMAR</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MOLDOVA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PARAGUAY</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JAMAICA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PALESTINE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NIGERIA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ZIMBABWE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1"/>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NEPAL</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MONTENEGRO</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PERU</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MONTSERRAT</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QATAR</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RWANDA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000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2"/>
                  </a:ext>
                </a:extLst>
              </a:tr>
              <a:tr h="312796">
                <a:tc>
                  <a:txBody>
                    <a:bodyPr/>
                    <a:lstStyle/>
                    <a:p>
                      <a:pPr algn="ctr" rtl="0" fontAlgn="ctr"/>
                      <a:r>
                        <a:rPr lang="en-US" sz="1000" b="0" i="0" u="none" strike="noStrike" dirty="0">
                          <a:solidFill>
                            <a:srgbClr val="002060"/>
                          </a:solidFill>
                          <a:effectLst/>
                          <a:latin typeface="Arial" panose="020B0604020202020204" pitchFamily="34" charset="0"/>
                        </a:rPr>
                        <a:t>PAKISTAN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ROMANIA*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URUGUAY</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ST. KITTS-NEVIS</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SAUDI ARABIA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SIERRA LEONE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3"/>
                  </a:ext>
                </a:extLst>
              </a:tr>
              <a:tr h="329259">
                <a:tc>
                  <a:txBody>
                    <a:bodyPr/>
                    <a:lstStyle/>
                    <a:p>
                      <a:pPr algn="ctr" rtl="0" fontAlgn="ctr"/>
                      <a:r>
                        <a:rPr lang="en-US" sz="1000" b="0" i="0" u="none" strike="noStrike" dirty="0">
                          <a:solidFill>
                            <a:srgbClr val="002060"/>
                          </a:solidFill>
                          <a:effectLst/>
                          <a:latin typeface="Arial" panose="020B0604020202020204" pitchFamily="34" charset="0"/>
                        </a:rPr>
                        <a:t>PAPUA NEW GUINEA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RUSSIA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ST. LUCIA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TUNISIA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SENEGAL</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4"/>
                  </a:ext>
                </a:extLst>
              </a:tr>
              <a:tr h="312796">
                <a:tc>
                  <a:txBody>
                    <a:bodyPr/>
                    <a:lstStyle/>
                    <a:p>
                      <a:pPr algn="ctr" rtl="0" fontAlgn="ctr"/>
                      <a:r>
                        <a:rPr lang="en-US" sz="1000" b="0" i="0" u="none" strike="noStrike" dirty="0">
                          <a:solidFill>
                            <a:srgbClr val="002060"/>
                          </a:solidFill>
                          <a:effectLst/>
                          <a:latin typeface="Arial" panose="020B0604020202020204" pitchFamily="34" charset="0"/>
                        </a:rPr>
                        <a:t>PHILIPPINES</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SERBIA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ST. VINCENT -  GRENADINES</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TURKEY</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 TANZANIA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5"/>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SINGAPORE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UKRAINE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SURINAME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U.A.E.</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UGANDA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 </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6"/>
                  </a:ext>
                </a:extLst>
              </a:tr>
              <a:tr h="312796">
                <a:tc>
                  <a:txBody>
                    <a:bodyPr/>
                    <a:lstStyle/>
                    <a:p>
                      <a:pPr algn="ctr" rtl="0" fontAlgn="ctr"/>
                      <a:r>
                        <a:rPr lang="en-US" sz="1000" b="0" i="0" u="none" strike="noStrike" dirty="0">
                          <a:solidFill>
                            <a:srgbClr val="002060"/>
                          </a:solidFill>
                          <a:effectLst/>
                          <a:latin typeface="Arial" panose="020B0604020202020204" pitchFamily="34" charset="0"/>
                        </a:rPr>
                        <a:t>SRI LANKA</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a:solidFill>
                            <a:srgbClr val="002060"/>
                          </a:solidFill>
                          <a:effectLst/>
                          <a:latin typeface="Arial" panose="020B0604020202020204" pitchFamily="34" charset="0"/>
                        </a:rPr>
                        <a:t>TRINIDAD &amp; TOBAGO</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en-US" sz="1000" b="0" i="0" u="none" strike="noStrike" dirty="0">
                          <a:solidFill>
                            <a:srgbClr val="002060"/>
                          </a:solidFill>
                          <a:effectLst/>
                          <a:latin typeface="Arial" panose="020B0604020202020204" pitchFamily="34" charset="0"/>
                        </a:rPr>
                        <a:t>YEMEN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7"/>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TAIWAN</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8"/>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THAILAND</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r>
                        <a:rPr lang="en-US" sz="1000" b="0" i="0" u="none" strike="noStrike" dirty="0">
                          <a:solidFill>
                            <a:srgbClr val="002060"/>
                          </a:solidFill>
                          <a:effectLst/>
                          <a:latin typeface="Arial" panose="020B0604020202020204" pitchFamily="34" charset="0"/>
                        </a:rPr>
                        <a:t> </a:t>
                      </a: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19"/>
                  </a:ext>
                </a:extLst>
              </a:tr>
              <a:tr h="166276">
                <a:tc>
                  <a:txBody>
                    <a:bodyPr/>
                    <a:lstStyle/>
                    <a:p>
                      <a:pPr algn="ctr" rtl="0" fontAlgn="ctr"/>
                      <a:r>
                        <a:rPr lang="en-US" sz="1000" b="0" i="0" u="none" strike="noStrike" dirty="0">
                          <a:solidFill>
                            <a:srgbClr val="002060"/>
                          </a:solidFill>
                          <a:effectLst/>
                          <a:latin typeface="Arial" panose="020B0604020202020204" pitchFamily="34" charset="0"/>
                        </a:rPr>
                        <a:t>VIETNAM</a:t>
                      </a:r>
                    </a:p>
                  </a:txBody>
                  <a:tcPr marL="8231" marR="8231" marT="823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endParaRPr lang="en-US" sz="1000" b="0" i="0" u="none" strike="noStrike">
                        <a:solidFill>
                          <a:srgbClr val="002060"/>
                        </a:solidFill>
                        <a:effectLst/>
                        <a:latin typeface="Arial" panose="020B0604020202020204" pitchFamily="34" charset="0"/>
                      </a:endParaRP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endParaRPr lang="en-US" sz="1000" b="0" i="0" u="none" strike="noStrike">
                        <a:solidFill>
                          <a:srgbClr val="002060"/>
                        </a:solidFill>
                        <a:effectLst/>
                        <a:latin typeface="Arial" panose="020B0604020202020204" pitchFamily="34" charset="0"/>
                      </a:endParaRP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endParaRPr lang="en-US" sz="1000" b="0" i="0" u="none" strike="noStrike">
                        <a:solidFill>
                          <a:srgbClr val="002060"/>
                        </a:solidFill>
                        <a:effectLst/>
                        <a:latin typeface="Arial" panose="020B0604020202020204" pitchFamily="34" charset="0"/>
                      </a:endParaRP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endParaRPr lang="en-US" sz="1000" b="0" i="0" u="none" strike="noStrike">
                        <a:solidFill>
                          <a:srgbClr val="002060"/>
                        </a:solidFill>
                        <a:effectLst/>
                        <a:latin typeface="Arial" panose="020B0604020202020204" pitchFamily="34" charset="0"/>
                      </a:endParaRP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endParaRPr lang="en-US" sz="1000" b="0" i="0" u="none" strike="noStrike">
                        <a:solidFill>
                          <a:srgbClr val="002060"/>
                        </a:solidFill>
                        <a:effectLst/>
                        <a:latin typeface="Arial" panose="020B0604020202020204" pitchFamily="34" charset="0"/>
                      </a:endParaRP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t"/>
                      <a:endParaRPr lang="en-US" sz="1000" b="0" i="0" u="none" strike="noStrike" dirty="0">
                        <a:solidFill>
                          <a:srgbClr val="002060"/>
                        </a:solidFill>
                        <a:effectLst/>
                        <a:latin typeface="Arial" panose="020B0604020202020204" pitchFamily="34" charset="0"/>
                      </a:endParaRPr>
                    </a:p>
                  </a:txBody>
                  <a:tcPr marL="8231" marR="8231" marT="823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xmlns="" val="10020"/>
                  </a:ext>
                </a:extLst>
              </a:tr>
            </a:tbl>
          </a:graphicData>
        </a:graphic>
      </p:graphicFrame>
    </p:spTree>
    <p:extLst>
      <p:ext uri="{BB962C8B-B14F-4D97-AF65-F5344CB8AC3E}">
        <p14:creationId xmlns:p14="http://schemas.microsoft.com/office/powerpoint/2010/main" val="3160212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sz="quarter" idx="15"/>
          </p:nvPr>
        </p:nvSpPr>
        <p:spPr>
          <a:xfrm>
            <a:off x="345299" y="1499265"/>
            <a:ext cx="3442427" cy="4809460"/>
          </a:xfrm>
        </p:spPr>
        <p:txBody>
          <a:bodyPr/>
          <a:lstStyle/>
          <a:p>
            <a:pPr marL="0" indent="0">
              <a:buNone/>
            </a:pPr>
            <a:r>
              <a:rPr lang="en-US" sz="1800" b="1" dirty="0">
                <a:solidFill>
                  <a:schemeClr val="accent3">
                    <a:lumMod val="75000"/>
                  </a:schemeClr>
                </a:solidFill>
              </a:rPr>
              <a:t>Available to all Public and Private Standards’ Users</a:t>
            </a:r>
          </a:p>
          <a:p>
            <a:r>
              <a:rPr lang="en-US" dirty="0"/>
              <a:t>Referenced in Regulations</a:t>
            </a:r>
          </a:p>
          <a:p>
            <a:r>
              <a:rPr lang="en-US" dirty="0"/>
              <a:t>Normative Reference</a:t>
            </a:r>
          </a:p>
          <a:p>
            <a:r>
              <a:rPr lang="en-US" dirty="0"/>
              <a:t>Code Reference</a:t>
            </a:r>
          </a:p>
          <a:p>
            <a:endParaRPr lang="en-US" dirty="0"/>
          </a:p>
          <a:p>
            <a:pPr marL="0" indent="0">
              <a:buNone/>
            </a:pPr>
            <a:r>
              <a:rPr lang="en-US" sz="1800" b="1" dirty="0">
                <a:solidFill>
                  <a:schemeClr val="accent2">
                    <a:lumMod val="75000"/>
                  </a:schemeClr>
                </a:solidFill>
              </a:rPr>
              <a:t>Available Only to </a:t>
            </a:r>
            <a:r>
              <a:rPr lang="en-US" sz="1800" b="1" dirty="0" err="1">
                <a:solidFill>
                  <a:schemeClr val="accent2">
                    <a:lumMod val="75000"/>
                  </a:schemeClr>
                </a:solidFill>
              </a:rPr>
              <a:t>MoU</a:t>
            </a:r>
            <a:r>
              <a:rPr lang="en-US" sz="1800" b="1" dirty="0">
                <a:solidFill>
                  <a:schemeClr val="accent2">
                    <a:lumMod val="75000"/>
                  </a:schemeClr>
                </a:solidFill>
              </a:rPr>
              <a:t> Partners</a:t>
            </a:r>
          </a:p>
          <a:p>
            <a:r>
              <a:rPr lang="en-US" dirty="0"/>
              <a:t>Identical Adoption</a:t>
            </a:r>
          </a:p>
          <a:p>
            <a:r>
              <a:rPr lang="en-US" dirty="0"/>
              <a:t>Equivalent Adoption</a:t>
            </a:r>
          </a:p>
          <a:p>
            <a:r>
              <a:rPr lang="en-US" dirty="0"/>
              <a:t>Used as the Basis of a National Standard or Consulted </a:t>
            </a:r>
          </a:p>
        </p:txBody>
      </p:sp>
      <p:sp>
        <p:nvSpPr>
          <p:cNvPr id="10" name="Title 9"/>
          <p:cNvSpPr>
            <a:spLocks noGrp="1"/>
          </p:cNvSpPr>
          <p:nvPr>
            <p:ph type="title"/>
          </p:nvPr>
        </p:nvSpPr>
        <p:spPr/>
        <p:txBody>
          <a:bodyPr/>
          <a:lstStyle/>
          <a:p>
            <a:r>
              <a:rPr lang="en-US" dirty="0"/>
              <a:t>Six Ways to Adopt and Reference ASTM</a:t>
            </a:r>
          </a:p>
        </p:txBody>
      </p:sp>
      <p:sp>
        <p:nvSpPr>
          <p:cNvPr id="11" name="Rectangle 10"/>
          <p:cNvSpPr/>
          <p:nvPr/>
        </p:nvSpPr>
        <p:spPr>
          <a:xfrm>
            <a:off x="5697000" y="3183995"/>
            <a:ext cx="1260000" cy="12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algn="ctr"/>
            <a:r>
              <a:rPr lang="en-US" sz="1200" b="1" dirty="0"/>
              <a:t>Simple Ways to Adopt or Reference ASTM International Standards</a:t>
            </a:r>
          </a:p>
        </p:txBody>
      </p:sp>
      <p:sp>
        <p:nvSpPr>
          <p:cNvPr id="12" name="Rectangle 11"/>
          <p:cNvSpPr/>
          <p:nvPr/>
        </p:nvSpPr>
        <p:spPr>
          <a:xfrm>
            <a:off x="6661274" y="1493838"/>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US" sz="1200" b="1" dirty="0"/>
              <a:t>Referenced in Regulation</a:t>
            </a:r>
            <a:endParaRPr lang="en-US" sz="1200" dirty="0"/>
          </a:p>
        </p:txBody>
      </p:sp>
      <p:sp>
        <p:nvSpPr>
          <p:cNvPr id="13" name="Rectangle 12"/>
          <p:cNvSpPr/>
          <p:nvPr/>
        </p:nvSpPr>
        <p:spPr>
          <a:xfrm>
            <a:off x="4752000" y="1493838"/>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US" sz="1200" b="1" dirty="0"/>
              <a:t>Used as the Basis of National Standard or Consulted</a:t>
            </a:r>
          </a:p>
        </p:txBody>
      </p:sp>
      <p:sp>
        <p:nvSpPr>
          <p:cNvPr id="15" name="Rectangle 14"/>
          <p:cNvSpPr/>
          <p:nvPr/>
        </p:nvSpPr>
        <p:spPr>
          <a:xfrm>
            <a:off x="3851312" y="3188313"/>
            <a:ext cx="1260000" cy="1254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US" sz="1200" b="1" dirty="0"/>
              <a:t>Equivalent Adoption </a:t>
            </a:r>
          </a:p>
        </p:txBody>
      </p:sp>
      <p:sp>
        <p:nvSpPr>
          <p:cNvPr id="16" name="Rectangle 15"/>
          <p:cNvSpPr/>
          <p:nvPr/>
        </p:nvSpPr>
        <p:spPr>
          <a:xfrm>
            <a:off x="7542688" y="3187816"/>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US" sz="1200" b="1" dirty="0"/>
              <a:t>Normative Reference</a:t>
            </a:r>
          </a:p>
        </p:txBody>
      </p:sp>
      <p:sp>
        <p:nvSpPr>
          <p:cNvPr id="18" name="Rectangle 17"/>
          <p:cNvSpPr/>
          <p:nvPr/>
        </p:nvSpPr>
        <p:spPr>
          <a:xfrm>
            <a:off x="6661274" y="4862910"/>
            <a:ext cx="1260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US" sz="1200" b="1" dirty="0"/>
              <a:t>Code Reference</a:t>
            </a:r>
          </a:p>
        </p:txBody>
      </p:sp>
      <p:sp>
        <p:nvSpPr>
          <p:cNvPr id="19" name="Rectangle 18"/>
          <p:cNvSpPr/>
          <p:nvPr/>
        </p:nvSpPr>
        <p:spPr>
          <a:xfrm>
            <a:off x="4752000" y="4862910"/>
            <a:ext cx="1260000" cy="126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r>
              <a:rPr lang="en-US" sz="1200" b="1" dirty="0"/>
              <a:t>Identical Adoption</a:t>
            </a:r>
          </a:p>
        </p:txBody>
      </p:sp>
      <p:cxnSp>
        <p:nvCxnSpPr>
          <p:cNvPr id="21" name="Straight Connector 20"/>
          <p:cNvCxnSpPr>
            <a:endCxn id="13" idx="2"/>
          </p:cNvCxnSpPr>
          <p:nvPr/>
        </p:nvCxnSpPr>
        <p:spPr>
          <a:xfrm flipH="1" flipV="1">
            <a:off x="5382000" y="2753838"/>
            <a:ext cx="315000" cy="4301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8" idx="0"/>
          </p:cNvCxnSpPr>
          <p:nvPr/>
        </p:nvCxnSpPr>
        <p:spPr>
          <a:xfrm flipH="1" flipV="1">
            <a:off x="6957000" y="4442595"/>
            <a:ext cx="334274" cy="420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2" idx="2"/>
          </p:cNvCxnSpPr>
          <p:nvPr/>
        </p:nvCxnSpPr>
        <p:spPr>
          <a:xfrm flipV="1">
            <a:off x="6957000" y="2753838"/>
            <a:ext cx="334274" cy="4339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3"/>
            <a:endCxn id="16" idx="1"/>
          </p:cNvCxnSpPr>
          <p:nvPr/>
        </p:nvCxnSpPr>
        <p:spPr>
          <a:xfrm>
            <a:off x="6957000" y="3813995"/>
            <a:ext cx="585688" cy="3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5" idx="3"/>
            <a:endCxn id="11" idx="1"/>
          </p:cNvCxnSpPr>
          <p:nvPr/>
        </p:nvCxnSpPr>
        <p:spPr>
          <a:xfrm flipV="1">
            <a:off x="5111312" y="3813995"/>
            <a:ext cx="585688" cy="1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19" idx="0"/>
          </p:cNvCxnSpPr>
          <p:nvPr/>
        </p:nvCxnSpPr>
        <p:spPr>
          <a:xfrm flipV="1">
            <a:off x="5382000" y="4442595"/>
            <a:ext cx="315000" cy="420315"/>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xmlns="" id="{7104F630-1E8A-49E0-9586-DCEFB9E45BFA}"/>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24644187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Training Programs for MoU Partners</a:t>
            </a:r>
          </a:p>
        </p:txBody>
      </p:sp>
      <p:sp>
        <p:nvSpPr>
          <p:cNvPr id="6" name="Content Placeholder 5"/>
          <p:cNvSpPr>
            <a:spLocks noGrp="1"/>
          </p:cNvSpPr>
          <p:nvPr>
            <p:ph sz="quarter" idx="15"/>
          </p:nvPr>
        </p:nvSpPr>
        <p:spPr/>
        <p:txBody>
          <a:bodyPr/>
          <a:lstStyle/>
          <a:p>
            <a:r>
              <a:rPr lang="en-US" dirty="0">
                <a:solidFill>
                  <a:schemeClr val="accent1">
                    <a:lumMod val="75000"/>
                    <a:lumOff val="25000"/>
                  </a:schemeClr>
                </a:solidFill>
              </a:rPr>
              <a:t>Standards Expert Program</a:t>
            </a:r>
          </a:p>
          <a:p>
            <a:pPr lvl="3"/>
            <a:r>
              <a:rPr lang="en-US" dirty="0"/>
              <a:t>2-4 weeks</a:t>
            </a:r>
          </a:p>
          <a:p>
            <a:pPr lvl="1"/>
            <a:r>
              <a:rPr lang="en-US" dirty="0"/>
              <a:t>On-site at ASTM International Headquarters</a:t>
            </a:r>
          </a:p>
          <a:p>
            <a:pPr lvl="1"/>
            <a:r>
              <a:rPr lang="en-US" dirty="0"/>
              <a:t>Training on various aspects of ASTM operations: technical committees, virtual tools, Committee Week, etc.</a:t>
            </a:r>
          </a:p>
          <a:p>
            <a:pPr lvl="1"/>
            <a:r>
              <a:rPr lang="en-US" dirty="0"/>
              <a:t>Fully sponsored by ASTM</a:t>
            </a:r>
          </a:p>
          <a:p>
            <a:r>
              <a:rPr lang="en-US" dirty="0">
                <a:solidFill>
                  <a:schemeClr val="accent1">
                    <a:lumMod val="75000"/>
                    <a:lumOff val="25000"/>
                  </a:schemeClr>
                </a:solidFill>
              </a:rPr>
              <a:t>Technical Visitor Grant Program</a:t>
            </a:r>
          </a:p>
          <a:p>
            <a:pPr lvl="1"/>
            <a:r>
              <a:rPr lang="en-US" dirty="0"/>
              <a:t>4-6 weeks</a:t>
            </a:r>
          </a:p>
          <a:p>
            <a:pPr lvl="1"/>
            <a:r>
              <a:rPr lang="en-US" dirty="0"/>
              <a:t>Educational program on ASTM standards within a industry sector</a:t>
            </a:r>
          </a:p>
          <a:p>
            <a:pPr lvl="1"/>
            <a:r>
              <a:rPr lang="en-US" dirty="0"/>
              <a:t>Candidates compete for two positions available annually</a:t>
            </a:r>
          </a:p>
          <a:p>
            <a:pPr lvl="1"/>
            <a:r>
              <a:rPr lang="en-US" dirty="0"/>
              <a:t>ASTM funds up to 50% of the program cost to a limit of $5,000</a:t>
            </a:r>
          </a:p>
          <a:p>
            <a:pPr marL="0" indent="0">
              <a:buNone/>
            </a:pPr>
            <a:endParaRPr lang="en-US" dirty="0"/>
          </a:p>
        </p:txBody>
      </p:sp>
      <p:sp>
        <p:nvSpPr>
          <p:cNvPr id="7" name="Content Placeholder 6"/>
          <p:cNvSpPr>
            <a:spLocks noGrp="1"/>
          </p:cNvSpPr>
          <p:nvPr>
            <p:ph sz="quarter" idx="16"/>
          </p:nvPr>
        </p:nvSpPr>
        <p:spPr/>
        <p:txBody>
          <a:bodyPr/>
          <a:lstStyle/>
          <a:p>
            <a:r>
              <a:rPr lang="en-US" dirty="0">
                <a:solidFill>
                  <a:schemeClr val="accent1">
                    <a:lumMod val="75000"/>
                    <a:lumOff val="25000"/>
                  </a:schemeClr>
                </a:solidFill>
              </a:rPr>
              <a:t>Intensive Training Programs</a:t>
            </a:r>
          </a:p>
          <a:p>
            <a:pPr lvl="1"/>
            <a:r>
              <a:rPr lang="en-US" dirty="0"/>
              <a:t>Delegations of 6-12 individuals</a:t>
            </a:r>
          </a:p>
          <a:p>
            <a:pPr lvl="1"/>
            <a:r>
              <a:rPr lang="en-US" dirty="0"/>
              <a:t>Focused on a specific topic, industry, or set of standards</a:t>
            </a:r>
          </a:p>
          <a:p>
            <a:pPr lvl="1"/>
            <a:r>
              <a:rPr lang="en-US" dirty="0"/>
              <a:t>Generally requested by an industry, institute, government ministry or university</a:t>
            </a:r>
          </a:p>
          <a:p>
            <a:pPr lvl="1"/>
            <a:r>
              <a:rPr lang="en-US" dirty="0"/>
              <a:t>Tailored program includes site visits, technical discussions, and meetings with other related organizations</a:t>
            </a:r>
          </a:p>
          <a:p>
            <a:pPr lvl="1"/>
            <a:r>
              <a:rPr lang="en-US" dirty="0"/>
              <a:t>ASTM facilitates all planning; staff  accompanies delegation at no charge; delegation fees fully sponsored by requesting entity</a:t>
            </a:r>
          </a:p>
          <a:p>
            <a:r>
              <a:rPr lang="en-US" dirty="0">
                <a:solidFill>
                  <a:schemeClr val="accent1">
                    <a:lumMod val="75000"/>
                    <a:lumOff val="25000"/>
                  </a:schemeClr>
                </a:solidFill>
              </a:rPr>
              <a:t>Virtual training</a:t>
            </a:r>
          </a:p>
          <a:p>
            <a:pPr lvl="1"/>
            <a:r>
              <a:rPr lang="en-US" dirty="0"/>
              <a:t>Interactive web-based training on technical and procedural topics</a:t>
            </a:r>
          </a:p>
          <a:p>
            <a:pPr lvl="1"/>
            <a:r>
              <a:rPr lang="en-US" dirty="0"/>
              <a:t>Accommodate for time differences and languages</a:t>
            </a:r>
          </a:p>
          <a:p>
            <a:pPr lvl="1"/>
            <a:endParaRPr lang="en-US" dirty="0">
              <a:solidFill>
                <a:schemeClr val="accent1">
                  <a:lumMod val="75000"/>
                  <a:lumOff val="25000"/>
                </a:schemeClr>
              </a:solidFill>
            </a:endParaRPr>
          </a:p>
        </p:txBody>
      </p:sp>
    </p:spTree>
    <p:extLst>
      <p:ext uri="{BB962C8B-B14F-4D97-AF65-F5344CB8AC3E}">
        <p14:creationId xmlns:p14="http://schemas.microsoft.com/office/powerpoint/2010/main" val="2690548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767452" y="1814724"/>
            <a:ext cx="7054185" cy="4970317"/>
          </a:xfrm>
        </p:spPr>
        <p:txBody>
          <a:bodyPr>
            <a:normAutofit/>
          </a:bodyPr>
          <a:lstStyle/>
          <a:p>
            <a:r>
              <a:rPr lang="en-US" dirty="0">
                <a:solidFill>
                  <a:schemeClr val="accent2"/>
                </a:solidFill>
              </a:rPr>
              <a:t>Kate </a:t>
            </a:r>
            <a:r>
              <a:rPr lang="en-US" dirty="0" err="1">
                <a:solidFill>
                  <a:schemeClr val="accent2"/>
                </a:solidFill>
              </a:rPr>
              <a:t>Chalfin</a:t>
            </a:r>
            <a:r>
              <a:rPr lang="en-US" dirty="0">
                <a:solidFill>
                  <a:schemeClr val="accent2"/>
                </a:solidFill>
              </a:rPr>
              <a:t> (F04)</a:t>
            </a:r>
          </a:p>
          <a:p>
            <a:pPr lvl="1"/>
            <a:r>
              <a:rPr lang="en-US" sz="1600" dirty="0"/>
              <a:t>Manager, Technical Committee Operations</a:t>
            </a:r>
          </a:p>
          <a:p>
            <a:pPr lvl="1"/>
            <a:r>
              <a:rPr lang="en-US" sz="1600" dirty="0">
                <a:hlinkClick r:id="rId2"/>
              </a:rPr>
              <a:t>kchalfin@astm.org</a:t>
            </a:r>
            <a:endParaRPr lang="en-US" sz="1600" dirty="0">
              <a:solidFill>
                <a:schemeClr val="accent2"/>
              </a:solidFill>
            </a:endParaRPr>
          </a:p>
          <a:p>
            <a:pPr marL="180975" lvl="1" indent="0">
              <a:buNone/>
            </a:pPr>
            <a:endParaRPr lang="en-US" sz="1600" dirty="0"/>
          </a:p>
          <a:p>
            <a:r>
              <a:rPr lang="en-US" dirty="0">
                <a:solidFill>
                  <a:schemeClr val="accent2"/>
                </a:solidFill>
              </a:rPr>
              <a:t>Pat Picariello, J.D., CStd, FSES (F42)</a:t>
            </a:r>
          </a:p>
          <a:p>
            <a:pPr lvl="1"/>
            <a:r>
              <a:rPr lang="en-US" sz="1600" dirty="0"/>
              <a:t>Director, Developmental Operations</a:t>
            </a:r>
          </a:p>
          <a:p>
            <a:pPr lvl="1"/>
            <a:r>
              <a:rPr lang="en-US" sz="1600" dirty="0">
                <a:hlinkClick r:id="rId3"/>
              </a:rPr>
              <a:t>ppicariello@astm.org</a:t>
            </a:r>
            <a:endParaRPr lang="en-US" sz="1600" dirty="0"/>
          </a:p>
          <a:p>
            <a:pPr lvl="1"/>
            <a:endParaRPr lang="en-US" sz="1600" dirty="0"/>
          </a:p>
          <a:p>
            <a:r>
              <a:rPr lang="en-US" dirty="0">
                <a:solidFill>
                  <a:schemeClr val="accent2"/>
                </a:solidFill>
              </a:rPr>
              <a:t>María Isabel Barrios (Latin America)</a:t>
            </a:r>
          </a:p>
          <a:p>
            <a:pPr lvl="1"/>
            <a:r>
              <a:rPr lang="en-US" sz="1600" dirty="0"/>
              <a:t>Representative, Latin America</a:t>
            </a:r>
          </a:p>
          <a:p>
            <a:pPr lvl="1"/>
            <a:r>
              <a:rPr lang="en-US" sz="1600" dirty="0">
                <a:hlinkClick r:id="rId2"/>
              </a:rPr>
              <a:t>ASTMLatinAmerica@astm.org</a:t>
            </a:r>
            <a:endParaRPr lang="en-US" sz="1600" dirty="0"/>
          </a:p>
          <a:p>
            <a:pPr lvl="1"/>
            <a:endParaRPr lang="en-US" dirty="0"/>
          </a:p>
        </p:txBody>
      </p:sp>
      <p:sp>
        <p:nvSpPr>
          <p:cNvPr id="6" name="Title 5"/>
          <p:cNvSpPr>
            <a:spLocks noGrp="1"/>
          </p:cNvSpPr>
          <p:nvPr>
            <p:ph type="title"/>
          </p:nvPr>
        </p:nvSpPr>
        <p:spPr>
          <a:xfrm>
            <a:off x="346460" y="323850"/>
            <a:ext cx="7324875" cy="855150"/>
          </a:xfrm>
        </p:spPr>
        <p:txBody>
          <a:bodyPr/>
          <a:lstStyle/>
          <a:p>
            <a:r>
              <a:rPr lang="en-US" dirty="0"/>
              <a:t>Contacts</a:t>
            </a:r>
          </a:p>
        </p:txBody>
      </p:sp>
    </p:spTree>
    <p:extLst>
      <p:ext uri="{BB962C8B-B14F-4D97-AF65-F5344CB8AC3E}">
        <p14:creationId xmlns:p14="http://schemas.microsoft.com/office/powerpoint/2010/main" val="3502443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Universal Equality of Opportunity</a:t>
            </a:r>
          </a:p>
        </p:txBody>
      </p:sp>
      <p:sp>
        <p:nvSpPr>
          <p:cNvPr id="9" name="Text Placeholder 8"/>
          <p:cNvSpPr>
            <a:spLocks noGrp="1"/>
          </p:cNvSpPr>
          <p:nvPr>
            <p:ph type="body" sz="quarter" idx="13"/>
          </p:nvPr>
        </p:nvSpPr>
        <p:spPr>
          <a:xfrm>
            <a:off x="318538" y="1457699"/>
            <a:ext cx="4028462" cy="306301"/>
          </a:xfrm>
        </p:spPr>
        <p:txBody>
          <a:bodyPr/>
          <a:lstStyle/>
          <a:p>
            <a:r>
              <a:rPr lang="en-GB" dirty="0">
                <a:solidFill>
                  <a:srgbClr val="0095D6"/>
                </a:solidFill>
              </a:rPr>
              <a:t>Operating Globally</a:t>
            </a:r>
          </a:p>
        </p:txBody>
      </p:sp>
      <p:sp>
        <p:nvSpPr>
          <p:cNvPr id="11" name="Content Placeholder 10"/>
          <p:cNvSpPr>
            <a:spLocks noGrp="1"/>
          </p:cNvSpPr>
          <p:nvPr>
            <p:ph sz="quarter" idx="15"/>
          </p:nvPr>
        </p:nvSpPr>
        <p:spPr>
          <a:xfrm>
            <a:off x="298639" y="1772951"/>
            <a:ext cx="4048361" cy="4446049"/>
          </a:xfrm>
        </p:spPr>
        <p:txBody>
          <a:bodyPr>
            <a:noAutofit/>
          </a:bodyPr>
          <a:lstStyle/>
          <a:p>
            <a:endParaRPr lang="en-GB" sz="1450" dirty="0"/>
          </a:p>
          <a:p>
            <a:pPr marL="0" indent="0">
              <a:buNone/>
            </a:pPr>
            <a:endParaRPr lang="en-GB" sz="1450" dirty="0"/>
          </a:p>
          <a:p>
            <a:r>
              <a:rPr lang="en-GB" sz="1800" dirty="0"/>
              <a:t>ASTM is one of the world’s largest Standards Developing Organizations, with global reach and influence</a:t>
            </a:r>
          </a:p>
          <a:p>
            <a:r>
              <a:rPr lang="en-GB" sz="1800" dirty="0"/>
              <a:t>Working across political, cultural and geographic borders </a:t>
            </a:r>
          </a:p>
          <a:p>
            <a:r>
              <a:rPr lang="en-GB" sz="1800" dirty="0"/>
              <a:t>Trusted for market relevance </a:t>
            </a:r>
            <a:br>
              <a:rPr lang="en-GB" sz="1800" dirty="0"/>
            </a:br>
            <a:r>
              <a:rPr lang="en-GB" sz="1800" dirty="0"/>
              <a:t>and technical quality</a:t>
            </a:r>
          </a:p>
          <a:p>
            <a:r>
              <a:rPr lang="en-GB" sz="1800" dirty="0"/>
              <a:t>Our MoU program provides resources and tools to facilitate standards development that can be applied in regulation</a:t>
            </a:r>
          </a:p>
          <a:p>
            <a:pPr marL="0" indent="0">
              <a:buNone/>
            </a:pPr>
            <a:endParaRPr lang="en-GB" sz="1800" dirty="0"/>
          </a:p>
        </p:txBody>
      </p:sp>
      <p:sp>
        <p:nvSpPr>
          <p:cNvPr id="2" name="Footer Placeholder 1"/>
          <p:cNvSpPr>
            <a:spLocks noGrp="1"/>
          </p:cNvSpPr>
          <p:nvPr>
            <p:ph type="ftr" sz="quarter" idx="11"/>
          </p:nvPr>
        </p:nvSpPr>
        <p:spPr/>
        <p:txBody>
          <a:bodyPr/>
          <a:lstStyle/>
          <a:p>
            <a:endParaRPr lang="en-GB" dirty="0"/>
          </a:p>
        </p:txBody>
      </p:sp>
      <p:sp>
        <p:nvSpPr>
          <p:cNvPr id="5" name="TextBox 4">
            <a:extLst>
              <a:ext uri="{FF2B5EF4-FFF2-40B4-BE49-F238E27FC236}">
                <a16:creationId xmlns:a16="http://schemas.microsoft.com/office/drawing/2014/main" xmlns="" id="{DC5920A5-5F36-4C1E-8853-6A921CE9C199}"/>
              </a:ext>
            </a:extLst>
          </p:cNvPr>
          <p:cNvSpPr txBox="1"/>
          <p:nvPr/>
        </p:nvSpPr>
        <p:spPr>
          <a:xfrm>
            <a:off x="6735097" y="3704199"/>
            <a:ext cx="1809136" cy="1815882"/>
          </a:xfrm>
          <a:prstGeom prst="rect">
            <a:avLst/>
          </a:prstGeom>
          <a:solidFill>
            <a:schemeClr val="accent2"/>
          </a:solidFill>
        </p:spPr>
        <p:txBody>
          <a:bodyPr wrap="square" rtlCol="0">
            <a:spAutoFit/>
          </a:bodyPr>
          <a:lstStyle/>
          <a:p>
            <a:endParaRPr lang="en-US" dirty="0">
              <a:solidFill>
                <a:schemeClr val="bg1"/>
              </a:solidFill>
            </a:endParaRPr>
          </a:p>
          <a:p>
            <a:r>
              <a:rPr lang="en-US" sz="3600" b="1" dirty="0">
                <a:solidFill>
                  <a:schemeClr val="bg1"/>
                </a:solidFill>
              </a:rPr>
              <a:t>110</a:t>
            </a:r>
            <a:r>
              <a:rPr lang="en-US" dirty="0">
                <a:solidFill>
                  <a:schemeClr val="bg1"/>
                </a:solidFill>
              </a:rPr>
              <a:t> </a:t>
            </a:r>
            <a:r>
              <a:rPr lang="en-US" sz="2000" dirty="0">
                <a:solidFill>
                  <a:schemeClr val="bg1"/>
                </a:solidFill>
              </a:rPr>
              <a:t>Memoranda of Understanding</a:t>
            </a:r>
          </a:p>
          <a:p>
            <a:endParaRPr lang="en-US" dirty="0">
              <a:solidFill>
                <a:schemeClr val="bg1"/>
              </a:solidFill>
            </a:endParaRPr>
          </a:p>
        </p:txBody>
      </p:sp>
      <p:pic>
        <p:nvPicPr>
          <p:cNvPr id="6" name="Picture Placeholder 5">
            <a:extLst>
              <a:ext uri="{FF2B5EF4-FFF2-40B4-BE49-F238E27FC236}">
                <a16:creationId xmlns:a16="http://schemas.microsoft.com/office/drawing/2014/main" xmlns="" id="{F94E4A88-DAF2-4FE1-9795-212CA6FB9CB6}"/>
              </a:ext>
            </a:extLst>
          </p:cNvPr>
          <p:cNvPicPr>
            <a:picLocks noGrp="1" noChangeAspect="1"/>
          </p:cNvPicPr>
          <p:nvPr>
            <p:ph type="pic" sz="quarter" idx="14"/>
          </p:nvPr>
        </p:nvPicPr>
        <p:blipFill>
          <a:blip r:embed="rId3"/>
          <a:srcRect l="161" r="161"/>
          <a:stretch>
            <a:fillRect/>
          </a:stretch>
        </p:blipFill>
        <p:spPr>
          <a:prstGeom prst="rect">
            <a:avLst/>
          </a:prstGeom>
        </p:spPr>
      </p:pic>
      <p:sp>
        <p:nvSpPr>
          <p:cNvPr id="7" name="TextBox 6">
            <a:extLst>
              <a:ext uri="{FF2B5EF4-FFF2-40B4-BE49-F238E27FC236}">
                <a16:creationId xmlns:a16="http://schemas.microsoft.com/office/drawing/2014/main" xmlns="" id="{88B720DE-0D9B-4929-BD89-BD7877149864}"/>
              </a:ext>
            </a:extLst>
          </p:cNvPr>
          <p:cNvSpPr txBox="1"/>
          <p:nvPr/>
        </p:nvSpPr>
        <p:spPr>
          <a:xfrm>
            <a:off x="6984553" y="4119716"/>
            <a:ext cx="1809135" cy="1815882"/>
          </a:xfrm>
          <a:prstGeom prst="rect">
            <a:avLst/>
          </a:prstGeom>
          <a:solidFill>
            <a:schemeClr val="accent4">
              <a:lumMod val="60000"/>
              <a:lumOff val="40000"/>
            </a:schemeClr>
          </a:solidFill>
        </p:spPr>
        <p:txBody>
          <a:bodyPr wrap="square" rtlCol="0">
            <a:spAutoFit/>
          </a:bodyPr>
          <a:lstStyle/>
          <a:p>
            <a:endParaRPr lang="en-US" dirty="0">
              <a:solidFill>
                <a:schemeClr val="bg1"/>
              </a:solidFill>
            </a:endParaRPr>
          </a:p>
          <a:p>
            <a:r>
              <a:rPr lang="en-US" sz="4000" b="1" dirty="0">
                <a:solidFill>
                  <a:schemeClr val="bg1"/>
                </a:solidFill>
                <a:latin typeface="+mn-lt"/>
              </a:rPr>
              <a:t>110</a:t>
            </a:r>
          </a:p>
          <a:p>
            <a:r>
              <a:rPr lang="en-US" dirty="0">
                <a:solidFill>
                  <a:schemeClr val="bg1"/>
                </a:solidFill>
                <a:latin typeface="+mn-lt"/>
              </a:rPr>
              <a:t>Memoranda of Understanding</a:t>
            </a:r>
          </a:p>
          <a:p>
            <a:endParaRPr lang="en-US" dirty="0">
              <a:solidFill>
                <a:schemeClr val="bg1"/>
              </a:solidFill>
            </a:endParaRPr>
          </a:p>
        </p:txBody>
      </p:sp>
    </p:spTree>
    <p:extLst>
      <p:ext uri="{BB962C8B-B14F-4D97-AF65-F5344CB8AC3E}">
        <p14:creationId xmlns:p14="http://schemas.microsoft.com/office/powerpoint/2010/main" val="1101385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t="16300"/>
          <a:stretch/>
        </p:blipFill>
        <p:spPr>
          <a:xfrm>
            <a:off x="837000" y="1494000"/>
            <a:ext cx="6866164" cy="4669846"/>
          </a:xfrm>
        </p:spPr>
      </p:pic>
      <p:pic>
        <p:nvPicPr>
          <p:cNvPr id="8" name="Picture 7"/>
          <p:cNvPicPr>
            <a:picLocks noChangeAspect="1"/>
          </p:cNvPicPr>
          <p:nvPr/>
        </p:nvPicPr>
        <p:blipFill>
          <a:blip r:embed="rId3"/>
          <a:stretch>
            <a:fillRect/>
          </a:stretch>
        </p:blipFill>
        <p:spPr>
          <a:xfrm>
            <a:off x="252000" y="287716"/>
            <a:ext cx="7025242" cy="813900"/>
          </a:xfrm>
          <a:prstGeom prst="rect">
            <a:avLst/>
          </a:prstGeom>
        </p:spPr>
      </p:pic>
    </p:spTree>
    <p:extLst>
      <p:ext uri="{BB962C8B-B14F-4D97-AF65-F5344CB8AC3E}">
        <p14:creationId xmlns:p14="http://schemas.microsoft.com/office/powerpoint/2010/main" val="30480005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54556" y="398340"/>
            <a:ext cx="7049037" cy="855150"/>
          </a:xfrm>
        </p:spPr>
        <p:txBody>
          <a:bodyPr/>
          <a:lstStyle/>
          <a:p>
            <a:r>
              <a:rPr lang="en-US" dirty="0"/>
              <a:t>Access ASTM Anywhere in the World</a:t>
            </a:r>
          </a:p>
        </p:txBody>
      </p:sp>
      <p:sp>
        <p:nvSpPr>
          <p:cNvPr id="7" name="Text Placeholder 6"/>
          <p:cNvSpPr>
            <a:spLocks noGrp="1"/>
          </p:cNvSpPr>
          <p:nvPr>
            <p:ph type="body" sz="quarter" idx="13"/>
          </p:nvPr>
        </p:nvSpPr>
        <p:spPr/>
        <p:txBody>
          <a:bodyPr/>
          <a:lstStyle/>
          <a:p>
            <a:r>
              <a:rPr lang="en-US" dirty="0"/>
              <a:t>Electronic Tools</a:t>
            </a:r>
          </a:p>
        </p:txBody>
      </p:sp>
      <p:sp>
        <p:nvSpPr>
          <p:cNvPr id="8" name="Content Placeholder 7"/>
          <p:cNvSpPr>
            <a:spLocks noGrp="1"/>
          </p:cNvSpPr>
          <p:nvPr>
            <p:ph sz="quarter" idx="15"/>
          </p:nvPr>
        </p:nvSpPr>
        <p:spPr>
          <a:xfrm>
            <a:off x="345299" y="1910525"/>
            <a:ext cx="4073233" cy="4353475"/>
          </a:xfrm>
        </p:spPr>
        <p:txBody>
          <a:bodyPr>
            <a:normAutofit/>
          </a:bodyPr>
          <a:lstStyle/>
          <a:p>
            <a:r>
              <a:rPr lang="en-US" b="1" dirty="0"/>
              <a:t>Participation</a:t>
            </a:r>
          </a:p>
          <a:p>
            <a:pPr lvl="3"/>
            <a:r>
              <a:rPr lang="en-US" dirty="0"/>
              <a:t>WebEx virtual meetings</a:t>
            </a:r>
          </a:p>
          <a:p>
            <a:pPr lvl="3">
              <a:spcAft>
                <a:spcPts val="0"/>
              </a:spcAft>
            </a:pPr>
            <a:r>
              <a:rPr lang="en-US" dirty="0"/>
              <a:t>Personal “My ASTM” web page</a:t>
            </a:r>
          </a:p>
          <a:p>
            <a:pPr marL="631825" lvl="8" indent="-285750">
              <a:lnSpc>
                <a:spcPct val="100000"/>
              </a:lnSpc>
              <a:spcBef>
                <a:spcPts val="0"/>
              </a:spcBef>
              <a:buFont typeface="Arial" panose="020B0604020202020204" pitchFamily="34" charset="0"/>
              <a:buChar char="‒"/>
            </a:pPr>
            <a:r>
              <a:rPr lang="en-US" sz="1400" dirty="0"/>
              <a:t>Committee update</a:t>
            </a:r>
          </a:p>
          <a:p>
            <a:pPr marL="631825" lvl="8" indent="-285750">
              <a:lnSpc>
                <a:spcPct val="100000"/>
              </a:lnSpc>
              <a:spcBef>
                <a:spcPts val="0"/>
              </a:spcBef>
              <a:buFont typeface="Arial" panose="020B0604020202020204" pitchFamily="34" charset="0"/>
              <a:buChar char="‒"/>
            </a:pPr>
            <a:r>
              <a:rPr lang="en-US" sz="1400" dirty="0"/>
              <a:t>Balloting</a:t>
            </a:r>
          </a:p>
          <a:p>
            <a:pPr marL="631825" lvl="8" indent="-285750">
              <a:lnSpc>
                <a:spcPct val="100000"/>
              </a:lnSpc>
              <a:spcBef>
                <a:spcPts val="0"/>
              </a:spcBef>
              <a:spcAft>
                <a:spcPts val="600"/>
              </a:spcAft>
              <a:buFont typeface="Arial" panose="020B0604020202020204" pitchFamily="34" charset="0"/>
              <a:buChar char="‒"/>
            </a:pPr>
            <a:r>
              <a:rPr lang="en-US" sz="1400" dirty="0"/>
              <a:t>Draft document development/collaboration</a:t>
            </a:r>
          </a:p>
          <a:p>
            <a:pPr lvl="2"/>
            <a:r>
              <a:rPr lang="en-US" b="1" dirty="0"/>
              <a:t>Communications/Engagement</a:t>
            </a:r>
          </a:p>
          <a:p>
            <a:pPr lvl="3"/>
            <a:r>
              <a:rPr lang="en-US" dirty="0"/>
              <a:t>Standardization News</a:t>
            </a:r>
          </a:p>
          <a:p>
            <a:pPr lvl="5"/>
            <a:r>
              <a:rPr lang="en-US" dirty="0"/>
              <a:t>E-News</a:t>
            </a:r>
          </a:p>
          <a:p>
            <a:pPr lvl="3"/>
            <a:r>
              <a:rPr lang="en-US" dirty="0"/>
              <a:t>Social media</a:t>
            </a:r>
          </a:p>
          <a:p>
            <a:pPr lvl="3"/>
            <a:r>
              <a:rPr lang="en-US" dirty="0"/>
              <a:t>Standards Tracker Tool</a:t>
            </a:r>
          </a:p>
          <a:p>
            <a:pPr lvl="4"/>
            <a:r>
              <a:rPr lang="en-US" b="1" dirty="0"/>
              <a:t>Services</a:t>
            </a:r>
          </a:p>
          <a:p>
            <a:pPr lvl="1"/>
            <a:r>
              <a:rPr lang="en-US" dirty="0"/>
              <a:t>Proficiency Testing Programs</a:t>
            </a:r>
          </a:p>
          <a:p>
            <a:pPr lvl="1"/>
            <a:r>
              <a:rPr lang="en-US" dirty="0"/>
              <a:t>Certification and Declaration Programs</a:t>
            </a:r>
          </a:p>
          <a:p>
            <a:pPr lvl="3"/>
            <a:r>
              <a:rPr lang="en-US" dirty="0"/>
              <a:t>E-Learning</a:t>
            </a:r>
          </a:p>
          <a:p>
            <a:pPr lvl="3"/>
            <a:endParaRPr lang="en-US" dirty="0"/>
          </a:p>
        </p:txBody>
      </p:sp>
      <p:grpSp>
        <p:nvGrpSpPr>
          <p:cNvPr id="9" name="Group 8"/>
          <p:cNvGrpSpPr/>
          <p:nvPr/>
        </p:nvGrpSpPr>
        <p:grpSpPr>
          <a:xfrm>
            <a:off x="3492000" y="1964845"/>
            <a:ext cx="5737843" cy="4409600"/>
            <a:chOff x="3424158" y="1800080"/>
            <a:chExt cx="5737843" cy="4409600"/>
          </a:xfrm>
        </p:grpSpPr>
        <p:pic>
          <p:nvPicPr>
            <p:cNvPr id="10" name="Picture 9" descr="Portal_Laptop.tif"/>
            <p:cNvPicPr>
              <a:picLocks noChangeAspect="1"/>
            </p:cNvPicPr>
            <p:nvPr/>
          </p:nvPicPr>
          <p:blipFill rotWithShape="1">
            <a:blip r:embed="rId3" cstate="screen">
              <a:extLst>
                <a:ext uri="{28A0092B-C50C-407E-A947-70E740481C1C}">
                  <a14:useLocalDpi xmlns:a14="http://schemas.microsoft.com/office/drawing/2010/main"/>
                </a:ext>
              </a:extLst>
            </a:blip>
            <a:srcRect l="-3"/>
            <a:stretch/>
          </p:blipFill>
          <p:spPr>
            <a:xfrm>
              <a:off x="3424158" y="1800080"/>
              <a:ext cx="5719841" cy="4409600"/>
            </a:xfrm>
            <a:prstGeom prst="rect">
              <a:avLst/>
            </a:prstGeom>
          </p:spPr>
        </p:pic>
        <p:pic>
          <p:nvPicPr>
            <p:cNvPr id="11" name="Picture 10"/>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55" r="1281"/>
            <a:stretch/>
          </p:blipFill>
          <p:spPr bwMode="auto">
            <a:xfrm>
              <a:off x="4662001" y="2259000"/>
              <a:ext cx="4500000" cy="319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 name="Footer Placeholder 2"/>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61476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98436" y="381000"/>
            <a:ext cx="8945563" cy="971550"/>
          </a:xfrm>
          <a:noFill/>
        </p:spPr>
        <p:txBody>
          <a:bodyPr lIns="92075" tIns="46038" rIns="92075" bIns="46038"/>
          <a:lstStyle/>
          <a:p>
            <a:pPr eaLnBrk="1" hangingPunct="1"/>
            <a:r>
              <a:rPr lang="en-US" dirty="0"/>
              <a:t>Technical Committee Structure: </a:t>
            </a:r>
            <a:r>
              <a:rPr lang="en-US" b="1" dirty="0"/>
              <a:t/>
            </a:r>
            <a:br>
              <a:rPr lang="en-US" b="1" dirty="0"/>
            </a:br>
            <a:r>
              <a:rPr lang="en-US" sz="2000" dirty="0"/>
              <a:t>Organization of Volunteer Members</a:t>
            </a:r>
          </a:p>
        </p:txBody>
      </p:sp>
      <p:grpSp>
        <p:nvGrpSpPr>
          <p:cNvPr id="7" name="Group 6"/>
          <p:cNvGrpSpPr/>
          <p:nvPr/>
        </p:nvGrpSpPr>
        <p:grpSpPr>
          <a:xfrm>
            <a:off x="198436" y="2026767"/>
            <a:ext cx="5470872" cy="3624733"/>
            <a:chOff x="254862" y="1574682"/>
            <a:chExt cx="5499331" cy="3570983"/>
          </a:xfrm>
        </p:grpSpPr>
        <p:grpSp>
          <p:nvGrpSpPr>
            <p:cNvPr id="5" name="Group 4"/>
            <p:cNvGrpSpPr/>
            <p:nvPr/>
          </p:nvGrpSpPr>
          <p:grpSpPr>
            <a:xfrm>
              <a:off x="1066800" y="2628900"/>
              <a:ext cx="3886200" cy="838200"/>
              <a:chOff x="1066800" y="2628900"/>
              <a:chExt cx="3886200" cy="838200"/>
            </a:xfrm>
          </p:grpSpPr>
          <p:sp>
            <p:nvSpPr>
              <p:cNvPr id="13321" name="Line 9"/>
              <p:cNvSpPr>
                <a:spLocks noChangeShapeType="1"/>
              </p:cNvSpPr>
              <p:nvPr/>
            </p:nvSpPr>
            <p:spPr bwMode="auto">
              <a:xfrm>
                <a:off x="2987675" y="2628900"/>
                <a:ext cx="0" cy="8382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13322" name="Line 10"/>
              <p:cNvSpPr>
                <a:spLocks noChangeShapeType="1"/>
              </p:cNvSpPr>
              <p:nvPr/>
            </p:nvSpPr>
            <p:spPr bwMode="auto">
              <a:xfrm>
                <a:off x="1066800" y="3052011"/>
                <a:ext cx="3886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13323" name="Line 11"/>
              <p:cNvSpPr>
                <a:spLocks noChangeShapeType="1"/>
              </p:cNvSpPr>
              <p:nvPr/>
            </p:nvSpPr>
            <p:spPr bwMode="auto">
              <a:xfrm>
                <a:off x="1066800" y="3048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13324" name="Line 12"/>
              <p:cNvSpPr>
                <a:spLocks noChangeShapeType="1"/>
              </p:cNvSpPr>
              <p:nvPr/>
            </p:nvSpPr>
            <p:spPr bwMode="auto">
              <a:xfrm>
                <a:off x="4953000" y="3048000"/>
                <a:ext cx="0" cy="1524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grpSp>
        <p:sp>
          <p:nvSpPr>
            <p:cNvPr id="13315" name="Rectangle 3"/>
            <p:cNvSpPr>
              <a:spLocks noChangeArrowheads="1"/>
            </p:cNvSpPr>
            <p:nvPr/>
          </p:nvSpPr>
          <p:spPr bwMode="auto">
            <a:xfrm>
              <a:off x="564299" y="1574682"/>
              <a:ext cx="4815000" cy="1200971"/>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endParaRPr lang="en-US" sz="800" b="1" dirty="0">
                <a:latin typeface="+mj-lt"/>
              </a:endParaRPr>
            </a:p>
            <a:p>
              <a:pPr algn="ctr"/>
              <a:r>
                <a:rPr lang="en-US" sz="3200" b="1" dirty="0">
                  <a:solidFill>
                    <a:schemeClr val="bg1"/>
                  </a:solidFill>
                  <a:latin typeface="+mj-lt"/>
                  <a:cs typeface="Arial" pitchFamily="34" charset="0"/>
                </a:rPr>
                <a:t>Main Committee</a:t>
              </a:r>
            </a:p>
            <a:p>
              <a:pPr algn="ctr"/>
              <a:endParaRPr lang="en-US" sz="3200" b="1" dirty="0">
                <a:latin typeface="+mj-lt"/>
              </a:endParaRPr>
            </a:p>
          </p:txBody>
        </p:sp>
        <p:sp>
          <p:nvSpPr>
            <p:cNvPr id="13316" name="Rectangle 4"/>
            <p:cNvSpPr>
              <a:spLocks noChangeArrowheads="1"/>
            </p:cNvSpPr>
            <p:nvPr/>
          </p:nvSpPr>
          <p:spPr bwMode="auto">
            <a:xfrm>
              <a:off x="254862" y="3161722"/>
              <a:ext cx="1623876" cy="486929"/>
            </a:xfrm>
            <a:prstGeom prst="rect">
              <a:avLst/>
            </a:prstGeom>
            <a:solidFill>
              <a:srgbClr val="6BC2BB"/>
            </a:solidFill>
            <a:ln>
              <a:noFill/>
            </a:ln>
            <a:effectLst/>
            <a:extLst/>
          </p:spPr>
          <p:txBody>
            <a:bodyPr wrap="square" lIns="92075" tIns="46038" rIns="92075" bIns="46038">
              <a:spAutoFit/>
            </a:bodyPr>
            <a:lstStyle/>
            <a:p>
              <a:pPr algn="ctr">
                <a:lnSpc>
                  <a:spcPct val="80000"/>
                </a:lnSpc>
              </a:pPr>
              <a:r>
                <a:rPr lang="en-US" sz="1600" b="1" dirty="0">
                  <a:solidFill>
                    <a:schemeClr val="bg1"/>
                  </a:solidFill>
                  <a:latin typeface="+mj-lt"/>
                  <a:cs typeface="Calibri" pitchFamily="34" charset="0"/>
                </a:rPr>
                <a:t>Subcommittee</a:t>
              </a:r>
            </a:p>
            <a:p>
              <a:pPr algn="ctr">
                <a:lnSpc>
                  <a:spcPct val="80000"/>
                </a:lnSpc>
              </a:pPr>
              <a:r>
                <a:rPr lang="en-US" sz="1600" b="1" dirty="0">
                  <a:solidFill>
                    <a:schemeClr val="bg1"/>
                  </a:solidFill>
                  <a:latin typeface="+mj-lt"/>
                  <a:cs typeface="Calibri" pitchFamily="34" charset="0"/>
                </a:rPr>
                <a:t>.01</a:t>
              </a:r>
            </a:p>
          </p:txBody>
        </p:sp>
        <p:sp>
          <p:nvSpPr>
            <p:cNvPr id="13317" name="Rectangle 5"/>
            <p:cNvSpPr>
              <a:spLocks noChangeArrowheads="1"/>
            </p:cNvSpPr>
            <p:nvPr/>
          </p:nvSpPr>
          <p:spPr bwMode="auto">
            <a:xfrm>
              <a:off x="2171900" y="3175686"/>
              <a:ext cx="1599797" cy="486929"/>
            </a:xfrm>
            <a:prstGeom prst="rect">
              <a:avLst/>
            </a:prstGeom>
            <a:solidFill>
              <a:srgbClr val="6BC2BB"/>
            </a:solidFill>
            <a:ln>
              <a:noFill/>
            </a:ln>
            <a:effectLst/>
            <a:extLst/>
          </p:spPr>
          <p:txBody>
            <a:bodyPr wrap="none" lIns="92075" tIns="46038" rIns="92075" bIns="46038">
              <a:spAutoFit/>
            </a:bodyPr>
            <a:lstStyle/>
            <a:p>
              <a:pPr algn="ctr">
                <a:lnSpc>
                  <a:spcPct val="80000"/>
                </a:lnSpc>
              </a:pPr>
              <a:r>
                <a:rPr lang="en-US" sz="1600" b="1" dirty="0">
                  <a:solidFill>
                    <a:schemeClr val="bg1"/>
                  </a:solidFill>
                  <a:latin typeface="+mj-lt"/>
                  <a:cs typeface="Calibri" pitchFamily="34" charset="0"/>
                </a:rPr>
                <a:t>Subcommittee</a:t>
              </a:r>
            </a:p>
            <a:p>
              <a:pPr algn="ctr">
                <a:lnSpc>
                  <a:spcPct val="80000"/>
                </a:lnSpc>
              </a:pPr>
              <a:r>
                <a:rPr lang="en-US" sz="1600" b="1" dirty="0">
                  <a:solidFill>
                    <a:schemeClr val="bg1"/>
                  </a:solidFill>
                  <a:latin typeface="+mj-lt"/>
                  <a:cs typeface="Calibri" pitchFamily="34" charset="0"/>
                </a:rPr>
                <a:t>.02</a:t>
              </a:r>
            </a:p>
          </p:txBody>
        </p:sp>
        <p:sp>
          <p:nvSpPr>
            <p:cNvPr id="13318" name="Rectangle 6"/>
            <p:cNvSpPr>
              <a:spLocks noChangeArrowheads="1"/>
            </p:cNvSpPr>
            <p:nvPr/>
          </p:nvSpPr>
          <p:spPr bwMode="auto">
            <a:xfrm>
              <a:off x="4151806" y="3175686"/>
              <a:ext cx="1602387" cy="486929"/>
            </a:xfrm>
            <a:prstGeom prst="rect">
              <a:avLst/>
            </a:prstGeom>
            <a:solidFill>
              <a:srgbClr val="6BC2BB"/>
            </a:solidFill>
            <a:ln>
              <a:noFill/>
            </a:ln>
            <a:effectLst/>
            <a:extLst/>
          </p:spPr>
          <p:txBody>
            <a:bodyPr wrap="square" lIns="92075" tIns="46038" rIns="92075" bIns="46038">
              <a:spAutoFit/>
            </a:bodyPr>
            <a:lstStyle/>
            <a:p>
              <a:pPr algn="ctr">
                <a:lnSpc>
                  <a:spcPct val="80000"/>
                </a:lnSpc>
              </a:pPr>
              <a:r>
                <a:rPr lang="en-US" sz="1600" b="1" dirty="0">
                  <a:solidFill>
                    <a:schemeClr val="bg1"/>
                  </a:solidFill>
                  <a:latin typeface="+mj-lt"/>
                </a:rPr>
                <a:t>Subcommittee</a:t>
              </a:r>
              <a:endParaRPr lang="en-US" sz="1600" b="1" dirty="0">
                <a:solidFill>
                  <a:schemeClr val="bg1"/>
                </a:solidFill>
                <a:latin typeface="+mj-lt"/>
                <a:cs typeface="Calibri" pitchFamily="34" charset="0"/>
              </a:endParaRPr>
            </a:p>
            <a:p>
              <a:pPr algn="ctr">
                <a:lnSpc>
                  <a:spcPct val="80000"/>
                </a:lnSpc>
              </a:pPr>
              <a:r>
                <a:rPr lang="en-US" sz="1600" b="1" dirty="0">
                  <a:solidFill>
                    <a:schemeClr val="bg1"/>
                  </a:solidFill>
                  <a:latin typeface="+mj-lt"/>
                  <a:cs typeface="Calibri" pitchFamily="34" charset="0"/>
                </a:rPr>
                <a:t>.03</a:t>
              </a:r>
            </a:p>
          </p:txBody>
        </p:sp>
        <p:sp>
          <p:nvSpPr>
            <p:cNvPr id="13319" name="Rectangle 7"/>
            <p:cNvSpPr>
              <a:spLocks noChangeArrowheads="1"/>
            </p:cNvSpPr>
            <p:nvPr/>
          </p:nvSpPr>
          <p:spPr bwMode="auto">
            <a:xfrm>
              <a:off x="1554586" y="4584869"/>
              <a:ext cx="1310423" cy="560796"/>
            </a:xfrm>
            <a:prstGeom prst="rect">
              <a:avLst/>
            </a:prstGeom>
            <a:solidFill>
              <a:schemeClr val="bg1">
                <a:lumMod val="50000"/>
              </a:schemeClr>
            </a:solidFill>
            <a:ln>
              <a:noFill/>
            </a:ln>
            <a:effectLst/>
            <a:extLst/>
          </p:spPr>
          <p:txBody>
            <a:bodyPr wrap="none" lIns="92075" tIns="46038" rIns="92075" bIns="46038">
              <a:spAutoFit/>
            </a:bodyPr>
            <a:lstStyle/>
            <a:p>
              <a:pPr algn="ctr"/>
              <a:r>
                <a:rPr lang="en-US" sz="1600" b="1" dirty="0">
                  <a:solidFill>
                    <a:schemeClr val="bg1"/>
                  </a:solidFill>
                  <a:latin typeface="+mj-lt"/>
                  <a:cs typeface="Calibri" pitchFamily="34" charset="0"/>
                </a:rPr>
                <a:t>Task Group</a:t>
              </a:r>
            </a:p>
            <a:p>
              <a:pPr algn="ctr">
                <a:lnSpc>
                  <a:spcPct val="90000"/>
                </a:lnSpc>
              </a:pPr>
              <a:r>
                <a:rPr lang="en-US" sz="1600" b="1" dirty="0">
                  <a:solidFill>
                    <a:schemeClr val="bg1"/>
                  </a:solidFill>
                  <a:latin typeface="+mj-lt"/>
                  <a:cs typeface="Calibri" pitchFamily="34" charset="0"/>
                </a:rPr>
                <a:t>1</a:t>
              </a:r>
            </a:p>
          </p:txBody>
        </p:sp>
        <p:sp>
          <p:nvSpPr>
            <p:cNvPr id="13320" name="Rectangle 8"/>
            <p:cNvSpPr>
              <a:spLocks noChangeArrowheads="1"/>
            </p:cNvSpPr>
            <p:nvPr/>
          </p:nvSpPr>
          <p:spPr bwMode="auto">
            <a:xfrm>
              <a:off x="3075145" y="4584869"/>
              <a:ext cx="1310423" cy="560796"/>
            </a:xfrm>
            <a:prstGeom prst="rect">
              <a:avLst/>
            </a:prstGeom>
            <a:solidFill>
              <a:schemeClr val="bg1">
                <a:lumMod val="50000"/>
              </a:schemeClr>
            </a:solidFill>
            <a:ln>
              <a:noFill/>
            </a:ln>
            <a:effectLst/>
            <a:extLst/>
          </p:spPr>
          <p:txBody>
            <a:bodyPr wrap="none" lIns="92075" tIns="46038" rIns="92075" bIns="46038">
              <a:spAutoFit/>
            </a:bodyPr>
            <a:lstStyle/>
            <a:p>
              <a:pPr algn="ctr"/>
              <a:r>
                <a:rPr lang="en-US" sz="1600" b="1" dirty="0">
                  <a:solidFill>
                    <a:schemeClr val="bg1"/>
                  </a:solidFill>
                  <a:latin typeface="+mj-lt"/>
                  <a:cs typeface="Calibri" pitchFamily="34" charset="0"/>
                </a:rPr>
                <a:t>Task Group</a:t>
              </a:r>
            </a:p>
            <a:p>
              <a:pPr algn="ctr">
                <a:lnSpc>
                  <a:spcPct val="90000"/>
                </a:lnSpc>
              </a:pPr>
              <a:r>
                <a:rPr lang="en-US" sz="1600" b="1" dirty="0">
                  <a:solidFill>
                    <a:schemeClr val="bg1"/>
                  </a:solidFill>
                  <a:latin typeface="+mj-lt"/>
                  <a:cs typeface="Calibri" pitchFamily="34" charset="0"/>
                </a:rPr>
                <a:t>2</a:t>
              </a:r>
            </a:p>
          </p:txBody>
        </p:sp>
        <p:grpSp>
          <p:nvGrpSpPr>
            <p:cNvPr id="6" name="Group 5"/>
            <p:cNvGrpSpPr/>
            <p:nvPr/>
          </p:nvGrpSpPr>
          <p:grpSpPr>
            <a:xfrm>
              <a:off x="2209798" y="3640307"/>
              <a:ext cx="1524000" cy="944562"/>
              <a:chOff x="2209798" y="3640307"/>
              <a:chExt cx="1524000" cy="944562"/>
            </a:xfrm>
          </p:grpSpPr>
          <p:sp>
            <p:nvSpPr>
              <p:cNvPr id="13325" name="Line 13"/>
              <p:cNvSpPr>
                <a:spLocks noChangeShapeType="1"/>
              </p:cNvSpPr>
              <p:nvPr/>
            </p:nvSpPr>
            <p:spPr bwMode="auto">
              <a:xfrm flipH="1">
                <a:off x="2987674" y="3640307"/>
                <a:ext cx="1" cy="71596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grpSp>
            <p:nvGrpSpPr>
              <p:cNvPr id="4" name="Group 3"/>
              <p:cNvGrpSpPr/>
              <p:nvPr/>
            </p:nvGrpSpPr>
            <p:grpSpPr>
              <a:xfrm>
                <a:off x="2209798" y="4356269"/>
                <a:ext cx="1524000" cy="228600"/>
                <a:chOff x="2209800" y="4495800"/>
                <a:chExt cx="1524000" cy="228600"/>
              </a:xfrm>
            </p:grpSpPr>
            <p:sp>
              <p:nvSpPr>
                <p:cNvPr id="13328" name="Line 16"/>
                <p:cNvSpPr>
                  <a:spLocks noChangeShapeType="1"/>
                </p:cNvSpPr>
                <p:nvPr/>
              </p:nvSpPr>
              <p:spPr bwMode="auto">
                <a:xfrm>
                  <a:off x="2209800" y="44958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13329" name="Line 17"/>
                <p:cNvSpPr>
                  <a:spLocks noChangeShapeType="1"/>
                </p:cNvSpPr>
                <p:nvPr/>
              </p:nvSpPr>
              <p:spPr bwMode="auto">
                <a:xfrm>
                  <a:off x="3733800" y="4495800"/>
                  <a:ext cx="0" cy="2286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13326" name="Line 14"/>
                <p:cNvSpPr>
                  <a:spLocks noChangeShapeType="1"/>
                </p:cNvSpPr>
                <p:nvPr/>
              </p:nvSpPr>
              <p:spPr bwMode="auto">
                <a:xfrm flipH="1">
                  <a:off x="2209800" y="4495800"/>
                  <a:ext cx="762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sp>
              <p:nvSpPr>
                <p:cNvPr id="13327" name="Line 15"/>
                <p:cNvSpPr>
                  <a:spLocks noChangeShapeType="1"/>
                </p:cNvSpPr>
                <p:nvPr/>
              </p:nvSpPr>
              <p:spPr bwMode="auto">
                <a:xfrm flipH="1">
                  <a:off x="2971800" y="4495800"/>
                  <a:ext cx="7620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latin typeface="+mj-lt"/>
                  </a:endParaRPr>
                </a:p>
              </p:txBody>
            </p:sp>
          </p:grpSp>
        </p:grpSp>
      </p:grpSp>
      <p:sp>
        <p:nvSpPr>
          <p:cNvPr id="13330" name="Rectangle 18"/>
          <p:cNvSpPr>
            <a:spLocks noChangeArrowheads="1"/>
          </p:cNvSpPr>
          <p:nvPr/>
        </p:nvSpPr>
        <p:spPr bwMode="auto">
          <a:xfrm>
            <a:off x="5994693" y="2166610"/>
            <a:ext cx="3013879" cy="939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r>
              <a:rPr lang="en-US" sz="1900" b="1" u="sng" dirty="0">
                <a:latin typeface="+mj-lt"/>
              </a:rPr>
              <a:t>Technical Committees </a:t>
            </a:r>
            <a:r>
              <a:rPr lang="en-US" sz="1900" b="1" dirty="0">
                <a:latin typeface="+mj-lt"/>
              </a:rPr>
              <a:t> </a:t>
            </a:r>
            <a:r>
              <a:rPr lang="en-US" dirty="0">
                <a:latin typeface="+mj-lt"/>
              </a:rPr>
              <a:t>Address specific </a:t>
            </a:r>
            <a:r>
              <a:rPr lang="en-US" dirty="0"/>
              <a:t>industry subjects</a:t>
            </a:r>
            <a:endParaRPr lang="en-US" dirty="0">
              <a:latin typeface="+mj-lt"/>
            </a:endParaRPr>
          </a:p>
        </p:txBody>
      </p:sp>
      <p:sp>
        <p:nvSpPr>
          <p:cNvPr id="13331" name="Rectangle 19"/>
          <p:cNvSpPr>
            <a:spLocks noChangeArrowheads="1"/>
          </p:cNvSpPr>
          <p:nvPr/>
        </p:nvSpPr>
        <p:spPr bwMode="auto">
          <a:xfrm>
            <a:off x="5998917" y="3457463"/>
            <a:ext cx="2929721" cy="854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l">
              <a:lnSpc>
                <a:spcPct val="90000"/>
              </a:lnSpc>
            </a:pPr>
            <a:r>
              <a:rPr lang="en-US" sz="1900" b="1" u="sng" dirty="0">
                <a:latin typeface="+mj-lt"/>
              </a:rPr>
              <a:t>Subcommittees</a:t>
            </a:r>
            <a:endParaRPr lang="en-US" sz="1900" b="1" dirty="0">
              <a:latin typeface="+mj-lt"/>
            </a:endParaRPr>
          </a:p>
          <a:p>
            <a:pPr>
              <a:lnSpc>
                <a:spcPct val="90000"/>
              </a:lnSpc>
            </a:pPr>
            <a:r>
              <a:rPr lang="en-US" dirty="0">
                <a:latin typeface="+mj-lt"/>
              </a:rPr>
              <a:t>Address subsets of specialized subject matter</a:t>
            </a:r>
          </a:p>
        </p:txBody>
      </p:sp>
      <p:sp>
        <p:nvSpPr>
          <p:cNvPr id="13332" name="Rectangle 20"/>
          <p:cNvSpPr>
            <a:spLocks noChangeArrowheads="1"/>
          </p:cNvSpPr>
          <p:nvPr/>
        </p:nvSpPr>
        <p:spPr bwMode="auto">
          <a:xfrm>
            <a:off x="5994693" y="4663677"/>
            <a:ext cx="2971800" cy="149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l"/>
            <a:r>
              <a:rPr lang="en-US" sz="1900" b="1" u="sng" dirty="0">
                <a:latin typeface="+mj-lt"/>
              </a:rPr>
              <a:t>Task Groups</a:t>
            </a:r>
          </a:p>
          <a:p>
            <a:pPr algn="l"/>
            <a:r>
              <a:rPr lang="en-US" dirty="0">
                <a:latin typeface="+mj-lt"/>
              </a:rPr>
              <a:t>Organized by subcommittees: standards get drafted, revised, and developed at this level  </a:t>
            </a:r>
          </a:p>
        </p:txBody>
      </p:sp>
      <p:cxnSp>
        <p:nvCxnSpPr>
          <p:cNvPr id="3" name="Straight Arrow Connector 2"/>
          <p:cNvCxnSpPr/>
          <p:nvPr/>
        </p:nvCxnSpPr>
        <p:spPr>
          <a:xfrm flipV="1">
            <a:off x="5832000" y="2365220"/>
            <a:ext cx="0" cy="3178780"/>
          </a:xfrm>
          <a:prstGeom prst="straightConnector1">
            <a:avLst/>
          </a:prstGeom>
          <a:ln w="762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8" name="Footer Placeholder 7"/>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837067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p:sp>
      <p:sp>
        <p:nvSpPr>
          <p:cNvPr id="5" name="Footer Placeholder 4"/>
          <p:cNvSpPr>
            <a:spLocks noGrp="1"/>
          </p:cNvSpPr>
          <p:nvPr>
            <p:ph type="ftr" sz="quarter" idx="11"/>
          </p:nvPr>
        </p:nvSpPr>
        <p:spPr/>
        <p:txBody>
          <a:bodyPr/>
          <a:lstStyle/>
          <a:p>
            <a:endParaRPr lang="en-GB" dirty="0"/>
          </a:p>
        </p:txBody>
      </p:sp>
      <p:sp>
        <p:nvSpPr>
          <p:cNvPr id="3" name="Title 2"/>
          <p:cNvSpPr>
            <a:spLocks noGrp="1"/>
          </p:cNvSpPr>
          <p:nvPr>
            <p:ph type="title"/>
          </p:nvPr>
        </p:nvSpPr>
        <p:spPr/>
        <p:txBody>
          <a:bodyPr>
            <a:normAutofit/>
          </a:bodyPr>
          <a:lstStyle/>
          <a:p>
            <a:r>
              <a:rPr lang="en-US" dirty="0"/>
              <a:t>Applying ASTM International Medical Device Standards in Latin America</a:t>
            </a:r>
          </a:p>
        </p:txBody>
      </p:sp>
      <p:sp>
        <p:nvSpPr>
          <p:cNvPr id="8" name="Rectangle 7"/>
          <p:cNvSpPr/>
          <p:nvPr/>
        </p:nvSpPr>
        <p:spPr>
          <a:xfrm>
            <a:off x="792001" y="1524001"/>
            <a:ext cx="2585575" cy="27540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r>
              <a:rPr lang="en-US" sz="2700" b="1" dirty="0"/>
              <a:t>30 Standards</a:t>
            </a:r>
          </a:p>
          <a:p>
            <a:r>
              <a:rPr lang="en-US" sz="1500" dirty="0"/>
              <a:t>From 7 subcommittees</a:t>
            </a:r>
            <a:r>
              <a:rPr lang="en-US" dirty="0"/>
              <a:t>: </a:t>
            </a:r>
          </a:p>
          <a:p>
            <a:pPr marL="214313" indent="-214313">
              <a:buFontTx/>
              <a:buChar char="-"/>
            </a:pPr>
            <a:r>
              <a:rPr lang="en-US" sz="1400" dirty="0"/>
              <a:t>Metallurgical Materials</a:t>
            </a:r>
          </a:p>
          <a:p>
            <a:pPr marL="214313" indent="-214313">
              <a:buFontTx/>
              <a:buChar char="-"/>
            </a:pPr>
            <a:r>
              <a:rPr lang="en-US" sz="1400" dirty="0"/>
              <a:t>Materials Testing</a:t>
            </a:r>
          </a:p>
          <a:p>
            <a:pPr marL="214313" indent="-214313">
              <a:buFontTx/>
              <a:buChar char="-"/>
            </a:pPr>
            <a:r>
              <a:rPr lang="en-US" sz="1400" dirty="0"/>
              <a:t>Osteosynthesis</a:t>
            </a:r>
          </a:p>
          <a:p>
            <a:pPr marL="214313" indent="-214313">
              <a:buFontTx/>
              <a:buChar char="-"/>
            </a:pPr>
            <a:r>
              <a:rPr lang="en-US" sz="1400" dirty="0"/>
              <a:t>Arthroplasty </a:t>
            </a:r>
          </a:p>
          <a:p>
            <a:pPr marL="214313" indent="-214313">
              <a:buFontTx/>
              <a:buChar char="-"/>
            </a:pPr>
            <a:r>
              <a:rPr lang="en-US" sz="1400" dirty="0"/>
              <a:t>Spinal Devices </a:t>
            </a:r>
          </a:p>
          <a:p>
            <a:pPr marL="214313" indent="-214313">
              <a:buFontTx/>
              <a:buChar char="-"/>
            </a:pPr>
            <a:r>
              <a:rPr lang="en-US" sz="1400" dirty="0"/>
              <a:t>Cardiovascular Standards</a:t>
            </a:r>
          </a:p>
          <a:p>
            <a:pPr marL="214313" indent="-214313">
              <a:buFontTx/>
              <a:buChar char="-"/>
            </a:pPr>
            <a:r>
              <a:rPr lang="en-US" sz="1400" dirty="0"/>
              <a:t>Medical/Surgical Devices</a:t>
            </a:r>
          </a:p>
          <a:p>
            <a:endParaRPr lang="en-US" dirty="0"/>
          </a:p>
        </p:txBody>
      </p:sp>
      <p:sp>
        <p:nvSpPr>
          <p:cNvPr id="9" name="Rectangle 8"/>
          <p:cNvSpPr/>
          <p:nvPr/>
        </p:nvSpPr>
        <p:spPr>
          <a:xfrm>
            <a:off x="4571323" y="3876051"/>
            <a:ext cx="1503450" cy="1503450"/>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478352" y="1651819"/>
            <a:ext cx="1834289" cy="1892241"/>
          </a:xfrm>
          <a:prstGeom prst="rect">
            <a:avLst/>
          </a:prstGeom>
          <a:solidFill>
            <a:srgbClr val="6BC2BB"/>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ctr"/>
          <a:lstStyle/>
          <a:p>
            <a:r>
              <a:rPr lang="en-US" sz="2700" b="1" dirty="0"/>
              <a:t>5 Nations</a:t>
            </a:r>
          </a:p>
          <a:p>
            <a:r>
              <a:rPr lang="en-US" sz="1200" dirty="0"/>
              <a:t>In Latin America cite ASTM F04 standards:</a:t>
            </a:r>
          </a:p>
          <a:p>
            <a:pPr marL="214313" indent="-214313">
              <a:buFontTx/>
              <a:buChar char="-"/>
            </a:pPr>
            <a:r>
              <a:rPr lang="en-US" sz="1200" dirty="0"/>
              <a:t>Chile </a:t>
            </a:r>
          </a:p>
          <a:p>
            <a:pPr marL="214313" indent="-214313">
              <a:buFontTx/>
              <a:buChar char="-"/>
            </a:pPr>
            <a:r>
              <a:rPr lang="en-US" sz="1200" dirty="0"/>
              <a:t>Colombia </a:t>
            </a:r>
          </a:p>
          <a:p>
            <a:pPr marL="214313" indent="-214313">
              <a:buFontTx/>
              <a:buChar char="-"/>
            </a:pPr>
            <a:r>
              <a:rPr lang="en-US" sz="1200" dirty="0"/>
              <a:t>Ecuador</a:t>
            </a:r>
          </a:p>
          <a:p>
            <a:pPr marL="214313" indent="-214313">
              <a:buFontTx/>
              <a:buChar char="-"/>
            </a:pPr>
            <a:r>
              <a:rPr lang="en-US" sz="1200" dirty="0"/>
              <a:t>Nicaragua </a:t>
            </a:r>
          </a:p>
          <a:p>
            <a:pPr marL="214313" indent="-214313">
              <a:buFontTx/>
              <a:buChar char="-"/>
            </a:pPr>
            <a:r>
              <a:rPr lang="en-US" sz="1200" dirty="0"/>
              <a:t>Peru</a:t>
            </a:r>
          </a:p>
        </p:txBody>
      </p:sp>
      <p:sp>
        <p:nvSpPr>
          <p:cNvPr id="11" name="Rectangle 10"/>
          <p:cNvSpPr/>
          <p:nvPr/>
        </p:nvSpPr>
        <p:spPr>
          <a:xfrm>
            <a:off x="3619163" y="3548624"/>
            <a:ext cx="2500417" cy="2230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27000" rIns="108000" bIns="27000" rtlCol="0" anchor="t"/>
          <a:lstStyle/>
          <a:p>
            <a:r>
              <a:rPr lang="en-US" sz="2700" b="1" dirty="0"/>
              <a:t>32 Citations </a:t>
            </a:r>
          </a:p>
          <a:p>
            <a:r>
              <a:rPr lang="en-US" dirty="0"/>
              <a:t>of Committee F04 standards including adoptions, consultations, and  use as the basis of a national standard</a:t>
            </a:r>
          </a:p>
        </p:txBody>
      </p:sp>
    </p:spTree>
    <p:extLst>
      <p:ext uri="{BB962C8B-B14F-4D97-AF65-F5344CB8AC3E}">
        <p14:creationId xmlns:p14="http://schemas.microsoft.com/office/powerpoint/2010/main" val="51738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ChangeArrowheads="1"/>
          </p:cNvSpPr>
          <p:nvPr/>
        </p:nvSpPr>
        <p:spPr bwMode="auto">
          <a:xfrm>
            <a:off x="473676" y="358346"/>
            <a:ext cx="7159625"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sz="2800" dirty="0">
                <a:solidFill>
                  <a:schemeClr val="accent1"/>
                </a:solidFill>
                <a:latin typeface="+mj-lt"/>
              </a:rPr>
              <a:t>ASTM Committee F04 on Medical and Surgical Devices</a:t>
            </a:r>
          </a:p>
        </p:txBody>
      </p:sp>
      <p:sp>
        <p:nvSpPr>
          <p:cNvPr id="21508" name="Rectangle 5"/>
          <p:cNvSpPr>
            <a:spLocks noChangeArrowheads="1"/>
          </p:cNvSpPr>
          <p:nvPr/>
        </p:nvSpPr>
        <p:spPr bwMode="auto">
          <a:xfrm>
            <a:off x="496809" y="1421101"/>
            <a:ext cx="7975843" cy="5345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Organized in 1962</a:t>
            </a:r>
          </a:p>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Includes over 950 members from 31 countries</a:t>
            </a:r>
          </a:p>
          <a:p>
            <a:pPr lvl="1">
              <a:lnSpc>
                <a:spcPct val="80000"/>
              </a:lnSpc>
            </a:pPr>
            <a:endParaRPr lang="en-US" sz="1600" dirty="0"/>
          </a:p>
          <a:p>
            <a:pPr lvl="1">
              <a:lnSpc>
                <a:spcPct val="80000"/>
              </a:lnSpc>
            </a:pPr>
            <a:r>
              <a:rPr lang="en-US" sz="1600" dirty="0">
                <a:solidFill>
                  <a:schemeClr val="accent1"/>
                </a:solidFill>
              </a:rPr>
              <a:t>Argentina, Canada, Brazil, Germany, India, Italy, Japan, Mexico, Peru, Spain, United Kingdom, United States etc. </a:t>
            </a:r>
            <a:endParaRPr lang="en-US" dirty="0">
              <a:solidFill>
                <a:schemeClr val="accent1"/>
              </a:solidFill>
              <a:latin typeface="+mn-lt"/>
            </a:endParaRPr>
          </a:p>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Meets twice a year with about 180 members in attendance</a:t>
            </a:r>
          </a:p>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24 technical subcommittees</a:t>
            </a:r>
          </a:p>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320 active standards and 57 draft proposed new standards</a:t>
            </a:r>
          </a:p>
          <a:p>
            <a:pPr marL="342900" indent="-342900" algn="l" eaLnBrk="1" hangingPunct="1">
              <a:spcBef>
                <a:spcPct val="50000"/>
              </a:spcBef>
              <a:buClr>
                <a:schemeClr val="accent1"/>
              </a:buClr>
              <a:buSzPct val="100000"/>
              <a:buFont typeface="Wingdings" pitchFamily="2" charset="2"/>
              <a:buChar char="n"/>
            </a:pPr>
            <a:r>
              <a:rPr lang="en-US" dirty="0">
                <a:solidFill>
                  <a:schemeClr val="accent1"/>
                </a:solidFill>
                <a:latin typeface="+mn-lt"/>
              </a:rPr>
              <a:t>Organized into 4 Divisions: </a:t>
            </a:r>
          </a:p>
          <a:p>
            <a:pPr marL="800100" lvl="1" indent="-342900">
              <a:spcBef>
                <a:spcPct val="50000"/>
              </a:spcBef>
              <a:buClr>
                <a:schemeClr val="accent1"/>
              </a:buClr>
              <a:buSzPct val="100000"/>
              <a:buFont typeface="Wingdings" pitchFamily="2" charset="2"/>
              <a:buChar char="n"/>
            </a:pPr>
            <a:r>
              <a:rPr lang="en-US" b="1" dirty="0">
                <a:solidFill>
                  <a:schemeClr val="accent1"/>
                </a:solidFill>
                <a:latin typeface="+mn-lt"/>
              </a:rPr>
              <a:t>Division I </a:t>
            </a:r>
            <a:r>
              <a:rPr lang="en-US" dirty="0">
                <a:solidFill>
                  <a:schemeClr val="accent1"/>
                </a:solidFill>
                <a:latin typeface="+mn-lt"/>
              </a:rPr>
              <a:t>– Resources</a:t>
            </a:r>
          </a:p>
          <a:p>
            <a:pPr marL="800100" lvl="1" indent="-342900">
              <a:spcBef>
                <a:spcPct val="50000"/>
              </a:spcBef>
              <a:buClr>
                <a:schemeClr val="accent1"/>
              </a:buClr>
              <a:buSzPct val="100000"/>
              <a:buFont typeface="Wingdings" pitchFamily="2" charset="2"/>
              <a:buChar char="n"/>
            </a:pPr>
            <a:r>
              <a:rPr lang="en-US" b="1" dirty="0">
                <a:solidFill>
                  <a:schemeClr val="accent1"/>
                </a:solidFill>
                <a:latin typeface="+mn-lt"/>
              </a:rPr>
              <a:t>Division II </a:t>
            </a:r>
            <a:r>
              <a:rPr lang="en-US" dirty="0">
                <a:solidFill>
                  <a:schemeClr val="accent1"/>
                </a:solidFill>
                <a:latin typeface="+mn-lt"/>
              </a:rPr>
              <a:t>– Orthopaedic Devices</a:t>
            </a:r>
          </a:p>
          <a:p>
            <a:pPr marL="800100" lvl="1" indent="-342900">
              <a:spcBef>
                <a:spcPct val="50000"/>
              </a:spcBef>
              <a:buClr>
                <a:schemeClr val="accent1"/>
              </a:buClr>
              <a:buSzPct val="100000"/>
              <a:buFont typeface="Wingdings" pitchFamily="2" charset="2"/>
              <a:buChar char="n"/>
            </a:pPr>
            <a:r>
              <a:rPr lang="en-US" b="1" dirty="0">
                <a:solidFill>
                  <a:schemeClr val="accent1"/>
                </a:solidFill>
                <a:latin typeface="+mn-lt"/>
              </a:rPr>
              <a:t>Division III </a:t>
            </a:r>
            <a:r>
              <a:rPr lang="en-US" dirty="0">
                <a:solidFill>
                  <a:schemeClr val="accent1"/>
                </a:solidFill>
                <a:latin typeface="+mn-lt"/>
              </a:rPr>
              <a:t>– Medical/Surgical Devices</a:t>
            </a:r>
          </a:p>
          <a:p>
            <a:pPr marL="800100" lvl="1" indent="-342900">
              <a:spcBef>
                <a:spcPct val="50000"/>
              </a:spcBef>
              <a:buClr>
                <a:schemeClr val="accent1"/>
              </a:buClr>
              <a:buSzPct val="100000"/>
              <a:buFont typeface="Wingdings" pitchFamily="2" charset="2"/>
              <a:buChar char="n"/>
            </a:pPr>
            <a:r>
              <a:rPr lang="en-US" b="1" dirty="0">
                <a:solidFill>
                  <a:schemeClr val="accent1"/>
                </a:solidFill>
                <a:latin typeface="+mn-lt"/>
              </a:rPr>
              <a:t>Division IV </a:t>
            </a:r>
            <a:r>
              <a:rPr lang="en-US" dirty="0">
                <a:solidFill>
                  <a:schemeClr val="accent1"/>
                </a:solidFill>
                <a:latin typeface="+mn-lt"/>
              </a:rPr>
              <a:t>– Tissue Engineered Medical Products </a:t>
            </a:r>
          </a:p>
          <a:p>
            <a:pPr marL="342900" indent="-342900" algn="l" eaLnBrk="1" hangingPunct="1">
              <a:spcBef>
                <a:spcPct val="50000"/>
              </a:spcBef>
              <a:buClr>
                <a:schemeClr val="accent1"/>
              </a:buClr>
              <a:buSzPct val="100000"/>
              <a:buFont typeface="Wingdings" pitchFamily="2" charset="2"/>
              <a:buChar char="n"/>
            </a:pPr>
            <a:endParaRPr lang="en-US" sz="2400" dirty="0">
              <a:solidFill>
                <a:schemeClr val="tx2"/>
              </a:solidFill>
            </a:endParaRPr>
          </a:p>
        </p:txBody>
      </p:sp>
    </p:spTree>
    <p:extLst>
      <p:ext uri="{BB962C8B-B14F-4D97-AF65-F5344CB8AC3E}">
        <p14:creationId xmlns:p14="http://schemas.microsoft.com/office/powerpoint/2010/main" val="4123901525"/>
      </p:ext>
    </p:extLst>
  </p:cSld>
  <p:clrMapOvr>
    <a:masterClrMapping/>
  </p:clrMapOvr>
  <p:transition xmlns:p14="http://schemas.microsoft.com/office/powerpoint/2010/mai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F04 Technical Subcommittees</a:t>
            </a:r>
          </a:p>
        </p:txBody>
      </p:sp>
      <p:sp>
        <p:nvSpPr>
          <p:cNvPr id="17" name="Rectangle 3"/>
          <p:cNvSpPr txBox="1">
            <a:spLocks noChangeArrowheads="1"/>
          </p:cNvSpPr>
          <p:nvPr/>
        </p:nvSpPr>
        <p:spPr bwMode="auto">
          <a:xfrm>
            <a:off x="220471" y="1493134"/>
            <a:ext cx="3714921" cy="4907666"/>
          </a:xfrm>
          <a:prstGeom prst="rect">
            <a:avLst/>
          </a:prstGeom>
          <a:noFill/>
          <a:ln w="19050">
            <a:solidFill>
              <a:schemeClr val="accent1">
                <a:lumMod val="50000"/>
                <a:lumOff val="50000"/>
              </a:schemeClr>
            </a:solidFill>
            <a:miter lim="800000"/>
            <a:headEnd/>
            <a:tailEnd/>
          </a:ln>
        </p:spPr>
        <p:txBody>
          <a:bodyPr/>
          <a:lstStyle/>
          <a:p>
            <a:pPr marL="342900" indent="-342900">
              <a:spcBef>
                <a:spcPts val="150"/>
              </a:spcBef>
              <a:buClr>
                <a:srgbClr val="99FF33"/>
              </a:buClr>
              <a:defRPr/>
            </a:pPr>
            <a:r>
              <a:rPr lang="en-US" sz="1600" kern="0" dirty="0">
                <a:latin typeface="+mj-lt"/>
                <a:cs typeface="Times New Roman" pitchFamily="18" charset="0"/>
              </a:rPr>
              <a:t>F04.11 Polymeric Materials</a:t>
            </a:r>
          </a:p>
          <a:p>
            <a:pPr marL="342900" indent="-342900">
              <a:spcBef>
                <a:spcPts val="150"/>
              </a:spcBef>
              <a:buClr>
                <a:srgbClr val="99FF33"/>
              </a:buClr>
              <a:defRPr/>
            </a:pPr>
            <a:r>
              <a:rPr lang="en-US" sz="1600" kern="0" dirty="0">
                <a:latin typeface="+mj-lt"/>
                <a:cs typeface="Times New Roman" pitchFamily="18" charset="0"/>
              </a:rPr>
              <a:t>F04.12 Metallurgical Materials</a:t>
            </a:r>
          </a:p>
          <a:p>
            <a:pPr marL="342900" indent="-342900">
              <a:spcBef>
                <a:spcPts val="150"/>
              </a:spcBef>
              <a:buClr>
                <a:srgbClr val="99FF33"/>
              </a:buClr>
              <a:defRPr/>
            </a:pPr>
            <a:r>
              <a:rPr lang="en-US" sz="1600" kern="0" dirty="0">
                <a:latin typeface="+mj-lt"/>
                <a:cs typeface="Times New Roman" pitchFamily="18" charset="0"/>
              </a:rPr>
              <a:t>F04.13 Ceramic Materials</a:t>
            </a:r>
          </a:p>
          <a:p>
            <a:pPr marL="342900" indent="-342900">
              <a:spcBef>
                <a:spcPts val="150"/>
              </a:spcBef>
              <a:buClr>
                <a:srgbClr val="99FF33"/>
              </a:buClr>
              <a:defRPr/>
            </a:pPr>
            <a:r>
              <a:rPr lang="en-US" sz="1600" kern="0" dirty="0">
                <a:latin typeface="+mj-lt"/>
                <a:cs typeface="Times New Roman" pitchFamily="18" charset="0"/>
              </a:rPr>
              <a:t>F04.15 Material Test Methods</a:t>
            </a:r>
          </a:p>
          <a:p>
            <a:pPr marL="342900" indent="-342900">
              <a:spcBef>
                <a:spcPts val="150"/>
              </a:spcBef>
              <a:buClr>
                <a:srgbClr val="99FF33"/>
              </a:buClr>
              <a:defRPr/>
            </a:pPr>
            <a:r>
              <a:rPr lang="en-US" sz="1600" kern="0" dirty="0">
                <a:latin typeface="+mj-lt"/>
                <a:cs typeface="Times New Roman" pitchFamily="18" charset="0"/>
              </a:rPr>
              <a:t>F04.16 Biocompatibility Test Methods</a:t>
            </a:r>
          </a:p>
          <a:p>
            <a:pPr marL="342900" indent="-342900">
              <a:spcBef>
                <a:spcPts val="150"/>
              </a:spcBef>
              <a:buClr>
                <a:srgbClr val="99FF33"/>
              </a:buClr>
              <a:defRPr/>
            </a:pPr>
            <a:r>
              <a:rPr lang="en-US" sz="1600" kern="0" dirty="0">
                <a:latin typeface="+mj-lt"/>
                <a:cs typeface="Times New Roman" pitchFamily="18" charset="0"/>
              </a:rPr>
              <a:t>F04.21 Osteosynthesis</a:t>
            </a:r>
          </a:p>
          <a:p>
            <a:pPr marL="342900" indent="-342900">
              <a:spcBef>
                <a:spcPts val="150"/>
              </a:spcBef>
              <a:buClr>
                <a:srgbClr val="99FF33"/>
              </a:buClr>
              <a:defRPr/>
            </a:pPr>
            <a:r>
              <a:rPr lang="en-US" sz="1600" kern="0" dirty="0">
                <a:latin typeface="+mj-lt"/>
                <a:cs typeface="Times New Roman" pitchFamily="18" charset="0"/>
              </a:rPr>
              <a:t>F04.22 Arthroplasty</a:t>
            </a:r>
          </a:p>
          <a:p>
            <a:pPr marL="342900" indent="-342900">
              <a:spcBef>
                <a:spcPts val="150"/>
              </a:spcBef>
              <a:buClr>
                <a:srgbClr val="99FF33"/>
              </a:buClr>
              <a:defRPr/>
            </a:pPr>
            <a:r>
              <a:rPr lang="en-US" sz="1600" kern="0" dirty="0">
                <a:latin typeface="+mj-lt"/>
                <a:cs typeface="Times New Roman" pitchFamily="18" charset="0"/>
              </a:rPr>
              <a:t>F04.25 Spinal Devices</a:t>
            </a:r>
          </a:p>
          <a:p>
            <a:pPr marL="342900" indent="-342900">
              <a:spcBef>
                <a:spcPts val="150"/>
              </a:spcBef>
              <a:buClr>
                <a:srgbClr val="99FF33"/>
              </a:buClr>
              <a:defRPr/>
            </a:pPr>
            <a:r>
              <a:rPr lang="en-US" sz="1600" kern="0" dirty="0">
                <a:latin typeface="+mj-lt"/>
                <a:cs typeface="Times New Roman" pitchFamily="18" charset="0"/>
              </a:rPr>
              <a:t>F04.30 Cardiovascular Standards</a:t>
            </a:r>
          </a:p>
          <a:p>
            <a:pPr marL="342900" indent="-342900">
              <a:spcBef>
                <a:spcPts val="150"/>
              </a:spcBef>
              <a:buClr>
                <a:srgbClr val="99FF33"/>
              </a:buClr>
              <a:defRPr/>
            </a:pPr>
            <a:r>
              <a:rPr lang="en-US" sz="1600" kern="0" dirty="0">
                <a:latin typeface="+mj-lt"/>
                <a:cs typeface="Times New Roman" pitchFamily="18" charset="0"/>
              </a:rPr>
              <a:t>F04.31 Neurosurgical Standards</a:t>
            </a:r>
          </a:p>
          <a:p>
            <a:pPr marL="342900" indent="-342900">
              <a:spcBef>
                <a:spcPts val="150"/>
              </a:spcBef>
              <a:buClr>
                <a:srgbClr val="99FF33"/>
              </a:buClr>
              <a:defRPr/>
            </a:pPr>
            <a:r>
              <a:rPr lang="en-US" sz="1600" kern="0" dirty="0">
                <a:latin typeface="+mj-lt"/>
                <a:cs typeface="Times New Roman" pitchFamily="18" charset="0"/>
              </a:rPr>
              <a:t>F04.32 Plastic and Reconstructive Surgery</a:t>
            </a:r>
          </a:p>
          <a:p>
            <a:pPr marL="342900" indent="-342900">
              <a:spcBef>
                <a:spcPts val="150"/>
              </a:spcBef>
              <a:buClr>
                <a:srgbClr val="99FF33"/>
              </a:buClr>
              <a:defRPr/>
            </a:pPr>
            <a:r>
              <a:rPr lang="en-US" sz="1600" kern="0" dirty="0">
                <a:latin typeface="+mj-lt"/>
                <a:cs typeface="Times New Roman" pitchFamily="18" charset="0"/>
              </a:rPr>
              <a:t>F04.32.01 Mammary Implants</a:t>
            </a:r>
          </a:p>
          <a:p>
            <a:pPr marL="342900" indent="-342900">
              <a:spcBef>
                <a:spcPts val="150"/>
              </a:spcBef>
              <a:buClr>
                <a:srgbClr val="99FF33"/>
              </a:buClr>
              <a:defRPr/>
            </a:pPr>
            <a:r>
              <a:rPr lang="en-US" sz="1600" kern="0" dirty="0">
                <a:latin typeface="+mj-lt"/>
                <a:cs typeface="Times New Roman" pitchFamily="18" charset="0"/>
              </a:rPr>
              <a:t>F04.33 Medical/Surgical Instruments</a:t>
            </a:r>
          </a:p>
        </p:txBody>
      </p:sp>
      <p:sp>
        <p:nvSpPr>
          <p:cNvPr id="18" name="Rectangle 3"/>
          <p:cNvSpPr txBox="1">
            <a:spLocks noChangeArrowheads="1"/>
          </p:cNvSpPr>
          <p:nvPr/>
        </p:nvSpPr>
        <p:spPr bwMode="auto">
          <a:xfrm>
            <a:off x="4166886" y="1495063"/>
            <a:ext cx="4838218" cy="4907666"/>
          </a:xfrm>
          <a:prstGeom prst="rect">
            <a:avLst/>
          </a:prstGeom>
          <a:noFill/>
          <a:ln w="19050">
            <a:solidFill>
              <a:schemeClr val="accent1">
                <a:lumMod val="50000"/>
                <a:lumOff val="50000"/>
              </a:schemeClr>
            </a:solidFill>
            <a:miter lim="800000"/>
            <a:headEnd/>
            <a:tailEnd/>
          </a:ln>
        </p:spPr>
        <p:txBody>
          <a:bodyPr/>
          <a:lstStyle/>
          <a:p>
            <a:pPr marL="342900" indent="-342900">
              <a:spcBef>
                <a:spcPts val="150"/>
              </a:spcBef>
              <a:buClr>
                <a:srgbClr val="99FF33"/>
              </a:buClr>
              <a:defRPr/>
            </a:pPr>
            <a:r>
              <a:rPr lang="en-US" sz="1600" kern="0" dirty="0">
                <a:latin typeface="+mj-lt"/>
                <a:cs typeface="Times New Roman" pitchFamily="18" charset="0"/>
              </a:rPr>
              <a:t>F04.34 Urological Materials and Devices</a:t>
            </a:r>
          </a:p>
          <a:p>
            <a:pPr marL="342900" indent="-342900">
              <a:spcBef>
                <a:spcPts val="150"/>
              </a:spcBef>
              <a:buClr>
                <a:srgbClr val="99FF33"/>
              </a:buClr>
              <a:defRPr/>
            </a:pPr>
            <a:r>
              <a:rPr lang="en-US" sz="1600" kern="0" dirty="0">
                <a:latin typeface="+mj-lt"/>
                <a:cs typeface="Times New Roman" pitchFamily="18" charset="0"/>
              </a:rPr>
              <a:t>F04.35 GI Applications</a:t>
            </a:r>
          </a:p>
          <a:p>
            <a:pPr marL="342900" indent="-342900">
              <a:spcBef>
                <a:spcPts val="150"/>
              </a:spcBef>
              <a:buClr>
                <a:srgbClr val="99FF33"/>
              </a:buClr>
              <a:defRPr/>
            </a:pPr>
            <a:r>
              <a:rPr lang="en-US" sz="1600" kern="0" dirty="0">
                <a:latin typeface="+mj-lt"/>
                <a:cs typeface="Times New Roman" pitchFamily="18" charset="0"/>
              </a:rPr>
              <a:t>F04.37 Implantable Hearing Devices (IHDs)</a:t>
            </a:r>
          </a:p>
          <a:p>
            <a:pPr marL="342900" indent="-342900">
              <a:spcBef>
                <a:spcPts val="150"/>
              </a:spcBef>
              <a:buClr>
                <a:srgbClr val="99FF33"/>
              </a:buClr>
              <a:defRPr/>
            </a:pPr>
            <a:r>
              <a:rPr lang="en-US" sz="1600" kern="0" dirty="0">
                <a:latin typeface="+mj-lt"/>
                <a:cs typeface="Times New Roman" pitchFamily="18" charset="0"/>
              </a:rPr>
              <a:t>F04.38 Computer Assisted Orthopaedic Surgical Systems</a:t>
            </a:r>
          </a:p>
          <a:p>
            <a:pPr marL="342900" indent="-342900">
              <a:spcBef>
                <a:spcPts val="150"/>
              </a:spcBef>
              <a:buClr>
                <a:srgbClr val="99FF33"/>
              </a:buClr>
              <a:defRPr/>
            </a:pPr>
            <a:r>
              <a:rPr lang="en-US" sz="1600" kern="0" dirty="0">
                <a:latin typeface="+mj-lt"/>
                <a:cs typeface="Times New Roman" pitchFamily="18" charset="0"/>
              </a:rPr>
              <a:t>F04.39 Human Clinical Trials</a:t>
            </a:r>
          </a:p>
          <a:p>
            <a:pPr marL="342900" indent="-342900">
              <a:spcBef>
                <a:spcPts val="150"/>
              </a:spcBef>
              <a:buClr>
                <a:srgbClr val="99FF33"/>
              </a:buClr>
              <a:defRPr/>
            </a:pPr>
            <a:r>
              <a:rPr lang="en-US" sz="1600" kern="0" dirty="0">
                <a:latin typeface="+mj-lt"/>
                <a:cs typeface="Times New Roman" pitchFamily="18" charset="0"/>
              </a:rPr>
              <a:t>F04.41 Classification and Terminology for TEMPs</a:t>
            </a:r>
          </a:p>
          <a:p>
            <a:pPr marL="342900" indent="-342900">
              <a:spcBef>
                <a:spcPts val="150"/>
              </a:spcBef>
              <a:buClr>
                <a:srgbClr val="99FF33"/>
              </a:buClr>
              <a:defRPr/>
            </a:pPr>
            <a:r>
              <a:rPr lang="en-US" sz="1600" kern="0" dirty="0">
                <a:latin typeface="+mj-lt"/>
                <a:cs typeface="Times New Roman" pitchFamily="18" charset="0"/>
              </a:rPr>
              <a:t>F04.42 Biomaterials and Biomolecules for TEMPs</a:t>
            </a:r>
          </a:p>
          <a:p>
            <a:pPr marL="342900" indent="-342900">
              <a:spcBef>
                <a:spcPts val="150"/>
              </a:spcBef>
              <a:buClr>
                <a:srgbClr val="99FF33"/>
              </a:buClr>
              <a:defRPr/>
            </a:pPr>
            <a:r>
              <a:rPr lang="en-US" sz="1600" kern="0" dirty="0">
                <a:latin typeface="+mj-lt"/>
                <a:cs typeface="Times New Roman" pitchFamily="18" charset="0"/>
              </a:rPr>
              <a:t>F04.43 Cells and Tissue Engineered Constructs for TEMPs</a:t>
            </a:r>
          </a:p>
          <a:p>
            <a:pPr marL="342900" indent="-342900">
              <a:spcBef>
                <a:spcPts val="150"/>
              </a:spcBef>
              <a:buClr>
                <a:srgbClr val="99FF33"/>
              </a:buClr>
              <a:defRPr/>
            </a:pPr>
            <a:r>
              <a:rPr lang="en-US" sz="1600" kern="0" dirty="0">
                <a:latin typeface="+mj-lt"/>
                <a:cs typeface="Times New Roman" pitchFamily="18" charset="0"/>
              </a:rPr>
              <a:t>F04.44 Assessment for TEMPs</a:t>
            </a:r>
          </a:p>
          <a:p>
            <a:pPr marL="342900" indent="-342900">
              <a:spcBef>
                <a:spcPts val="150"/>
              </a:spcBef>
              <a:buClr>
                <a:srgbClr val="99FF33"/>
              </a:buClr>
              <a:defRPr/>
            </a:pPr>
            <a:r>
              <a:rPr lang="en-US" sz="1600" kern="0" dirty="0">
                <a:latin typeface="+mj-lt"/>
                <a:cs typeface="Times New Roman" pitchFamily="18" charset="0"/>
              </a:rPr>
              <a:t>F04.45 Adventitious Agents Safety</a:t>
            </a:r>
          </a:p>
          <a:p>
            <a:pPr marL="342900" indent="-342900">
              <a:spcBef>
                <a:spcPts val="150"/>
              </a:spcBef>
              <a:buClr>
                <a:srgbClr val="99FF33"/>
              </a:buClr>
              <a:defRPr/>
            </a:pPr>
            <a:r>
              <a:rPr lang="en-US" sz="1600" kern="0" dirty="0">
                <a:latin typeface="+mj-lt"/>
                <a:cs typeface="Times New Roman" pitchFamily="18" charset="0"/>
              </a:rPr>
              <a:t>F04.46 Cell Signaling</a:t>
            </a:r>
          </a:p>
        </p:txBody>
      </p:sp>
    </p:spTree>
    <p:extLst>
      <p:ext uri="{BB962C8B-B14F-4D97-AF65-F5344CB8AC3E}">
        <p14:creationId xmlns:p14="http://schemas.microsoft.com/office/powerpoint/2010/main" val="1156943956"/>
      </p:ext>
    </p:extLst>
  </p:cSld>
  <p:clrMapOvr>
    <a:masterClrMapping/>
  </p:clrMapOvr>
</p:sld>
</file>

<file path=ppt/theme/theme1.xml><?xml version="1.0" encoding="utf-8"?>
<a:theme xmlns:a="http://schemas.openxmlformats.org/drawingml/2006/main" name="2_Office Theme">
  <a:themeElements>
    <a:clrScheme name="Custom 5">
      <a:dk1>
        <a:srgbClr val="414141"/>
      </a:dk1>
      <a:lt1>
        <a:sysClr val="window" lastClr="FFFFFF"/>
      </a:lt1>
      <a:dk2>
        <a:srgbClr val="414141"/>
      </a:dk2>
      <a:lt2>
        <a:srgbClr val="FFFFFF"/>
      </a:lt2>
      <a:accent1>
        <a:srgbClr val="00355B"/>
      </a:accent1>
      <a:accent2>
        <a:srgbClr val="0095D6"/>
      </a:accent2>
      <a:accent3>
        <a:srgbClr val="7BB63B"/>
      </a:accent3>
      <a:accent4>
        <a:srgbClr val="414141"/>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5">
      <a:dk1>
        <a:srgbClr val="414141"/>
      </a:dk1>
      <a:lt1>
        <a:sysClr val="window" lastClr="FFFFFF"/>
      </a:lt1>
      <a:dk2>
        <a:srgbClr val="414141"/>
      </a:dk2>
      <a:lt2>
        <a:srgbClr val="FFFFFF"/>
      </a:lt2>
      <a:accent1>
        <a:srgbClr val="00355B"/>
      </a:accent1>
      <a:accent2>
        <a:srgbClr val="0095D6"/>
      </a:accent2>
      <a:accent3>
        <a:srgbClr val="7BB63B"/>
      </a:accent3>
      <a:accent4>
        <a:srgbClr val="414141"/>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STM">
      <a:dk1>
        <a:srgbClr val="6A6A6A"/>
      </a:dk1>
      <a:lt1>
        <a:sysClr val="window" lastClr="FFFFFF"/>
      </a:lt1>
      <a:dk2>
        <a:srgbClr val="6A6A6A"/>
      </a:dk2>
      <a:lt2>
        <a:srgbClr val="FFFFFF"/>
      </a:lt2>
      <a:accent1>
        <a:srgbClr val="00355B"/>
      </a:accent1>
      <a:accent2>
        <a:srgbClr val="0095D6"/>
      </a:accent2>
      <a:accent3>
        <a:srgbClr val="7BB63B"/>
      </a:accent3>
      <a:accent4>
        <a:srgbClr val="6A6A6A"/>
      </a:accent4>
      <a:accent5>
        <a:srgbClr val="7E9DB3"/>
      </a:accent5>
      <a:accent6>
        <a:srgbClr val="91D1F3"/>
      </a:accent6>
      <a:hlink>
        <a:srgbClr val="0095D6"/>
      </a:hlink>
      <a:folHlink>
        <a:srgbClr val="91D1F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EA0F26C7743146B81ADA30DB412C57" ma:contentTypeVersion="30" ma:contentTypeDescription="" ma:contentTypeScope="" ma:versionID="fcfdb159951a4bdfedff82a06587af1a">
  <xsd:schema xmlns:xsd="http://www.w3.org/2001/XMLSchema" xmlns:xs="http://www.w3.org/2001/XMLSchema" xmlns:p="http://schemas.microsoft.com/office/2006/metadata/properties" xmlns:ns1="http://schemas.microsoft.com/sharepoint/v3" xmlns:ns2="6dfc6e00-eaa7-471f-8691-9b952787d5c9" xmlns:ns3="cfe53b65-3c36-4587-b144-e9caa3012b85" targetNamespace="http://schemas.microsoft.com/office/2006/metadata/properties" ma:root="true" ma:fieldsID="152d8dc6be0517c768a6ab9550a55961" ns1:_="" ns2:_="" ns3:_="">
    <xsd:import namespace="http://schemas.microsoft.com/sharepoint/v3"/>
    <xsd:import namespace="6dfc6e00-eaa7-471f-8691-9b952787d5c9"/>
    <xsd:import namespace="cfe53b65-3c36-4587-b144-e9caa3012b85"/>
    <xsd:element name="properties">
      <xsd:complexType>
        <xsd:sequence>
          <xsd:element name="documentManagement">
            <xsd:complexType>
              <xsd:all>
                <xsd:element ref="ns2:Document_x0020_Date" minOccurs="0"/>
                <xsd:element ref="ns2:Document_x0020_Type" minOccurs="0"/>
                <xsd:element ref="ns2:Description0" minOccurs="0"/>
                <xsd:element ref="ns2:Keywords0" minOccurs="0"/>
                <xsd:element ref="ns2:Description_x0020_2" minOccurs="0"/>
                <xsd:element ref="ns2:Action" minOccurs="0"/>
                <xsd:element ref="ns1:PublishingStartDate" minOccurs="0"/>
                <xsd:element ref="ns1:PublishingExpirationDate" minOccurs="0"/>
                <xsd:element ref="ns3:TaxKeywordTaxHTField"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fc6e00-eaa7-471f-8691-9b952787d5c9" elementFormDefault="qualified">
    <xsd:import namespace="http://schemas.microsoft.com/office/2006/documentManagement/types"/>
    <xsd:import namespace="http://schemas.microsoft.com/office/infopath/2007/PartnerControls"/>
    <xsd:element name="Document_x0020_Date" ma:index="2" nillable="true" ma:displayName="Document Date" ma:format="DateOnly" ma:internalName="Document_x0020_Date" ma:readOnly="false">
      <xsd:simpleType>
        <xsd:restriction base="dms:DateTime"/>
      </xsd:simpleType>
    </xsd:element>
    <xsd:element name="Document_x0020_Type" ma:index="3" nillable="true" ma:displayName="Document Type" ma:format="Dropdown" ma:internalName="Document_x0020_Type" ma:readOnly="false">
      <xsd:simpleType>
        <xsd:restriction base="dms:Choice">
          <xsd:enumeration value="Agenda"/>
          <xsd:enumeration value="Draft Agenda"/>
          <xsd:enumeration value="Minutes"/>
          <xsd:enumeration value="Information"/>
        </xsd:restriction>
      </xsd:simpleType>
    </xsd:element>
    <xsd:element name="Description0" ma:index="4" nillable="true" ma:displayName="Description" ma:internalName="Description0" ma:readOnly="false">
      <xsd:simpleType>
        <xsd:restriction base="dms:Note">
          <xsd:maxLength value="255"/>
        </xsd:restriction>
      </xsd:simpleType>
    </xsd:element>
    <xsd:element name="Keywords0" ma:index="5" nillable="true" ma:displayName="Keywords" ma:internalName="Keywords0" ma:readOnly="false">
      <xsd:simpleType>
        <xsd:restriction base="dms:Text">
          <xsd:maxLength value="255"/>
        </xsd:restriction>
      </xsd:simpleType>
    </xsd:element>
    <xsd:element name="Description_x0020_2" ma:index="6" nillable="true" ma:displayName="Description 2" ma:internalName="Description_x0020_2" ma:readOnly="false">
      <xsd:simpleType>
        <xsd:restriction base="dms:Note">
          <xsd:maxLength value="255"/>
        </xsd:restriction>
      </xsd:simpleType>
    </xsd:element>
    <xsd:element name="Action" ma:index="9" nillable="true" ma:displayName="Action" ma:default="Keep" ma:format="Dropdown" ma:internalName="Action" ma:readOnly="false">
      <xsd:simpleType>
        <xsd:restriction base="dms:Choice">
          <xsd:enumeration value="Archive"/>
          <xsd:enumeration value="Delete"/>
          <xsd:enumeration value="HTML"/>
          <xsd:enumeration value="Keep"/>
        </xsd:restriction>
      </xsd:simpleType>
    </xsd:element>
  </xsd:schema>
  <xsd:schema xmlns:xsd="http://www.w3.org/2001/XMLSchema" xmlns:xs="http://www.w3.org/2001/XMLSchema" xmlns:dms="http://schemas.microsoft.com/office/2006/documentManagement/types" xmlns:pc="http://schemas.microsoft.com/office/infopath/2007/PartnerControls" targetNamespace="cfe53b65-3c36-4587-b144-e9caa3012b85" elementFormDefault="qualified">
    <xsd:import namespace="http://schemas.microsoft.com/office/2006/documentManagement/types"/>
    <xsd:import namespace="http://schemas.microsoft.com/office/infopath/2007/PartnerControls"/>
    <xsd:element name="TaxKeywordTaxHTField" ma:index="17" nillable="true" ma:taxonomy="true" ma:internalName="TaxKeywordTaxHTField" ma:taxonomyFieldName="TaxKeyword" ma:displayName="Enterprise Keywords" ma:fieldId="{23f27201-bee3-471e-b2e7-b64fd8b7ca38}" ma:taxonomyMulti="true" ma:sspId="8d75cb8a-db72-4bd2-8553-c0aa1f2d3d3b"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6de13bb9-1a86-497f-b15a-03a43ff14f46}" ma:internalName="TaxCatchAll" ma:showField="CatchAllData" ma:web="cfe53b65-3c36-4587-b144-e9caa3012b8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_x0020_Date xmlns="6dfc6e00-eaa7-471f-8691-9b952787d5c9" xsi:nil="true"/>
    <Action xmlns="6dfc6e00-eaa7-471f-8691-9b952787d5c9">Keep</Action>
    <Keywords0 xmlns="6dfc6e00-eaa7-471f-8691-9b952787d5c9" xsi:nil="true"/>
    <Description_x0020_2 xmlns="6dfc6e00-eaa7-471f-8691-9b952787d5c9" xsi:nil="true"/>
    <Document_x0020_Type xmlns="6dfc6e00-eaa7-471f-8691-9b952787d5c9" xsi:nil="true"/>
    <Description0 xmlns="6dfc6e00-eaa7-471f-8691-9b952787d5c9" xsi:nil="true"/>
    <TaxCatchAll xmlns="cfe53b65-3c36-4587-b144-e9caa3012b85"/>
    <TaxKeywordTaxHTField xmlns="cfe53b65-3c36-4587-b144-e9caa3012b85">
      <Terms xmlns="http://schemas.microsoft.com/office/infopath/2007/PartnerControls"/>
    </TaxKeywordTaxHTField>
  </documentManagement>
</p:properties>
</file>

<file path=customXml/item3.xml><?xml version="1.0" encoding="utf-8"?>
<?mso-contentType ?>
<FormTemplates xmlns="http://schemas.microsoft.com/sharepoint/v3/contenttype/forms"/>
</file>

<file path=customXml/item4.xml><?xml version="1.0" encoding="utf-8"?>
<p:properties xmlns:p="http://schemas.microsoft.com/office/2006/metadata/properties" xmlns:xsi="http://www.w3.org/2001/XMLSchema-instance" xmlns:pc="http://schemas.microsoft.com/office/infopath/2007/PartnerControls">
  <documentManagement>
    <Document_x0020_Date xmlns="d1f628b7-dc6e-45dc-9245-e5ecf578f20b" xsi:nil="true"/>
    <Action xmlns="d1f628b7-dc6e-45dc-9245-e5ecf578f20b">Keep</Action>
    <Keywords0 xmlns="d1f628b7-dc6e-45dc-9245-e5ecf578f20b" xsi:nil="true"/>
    <Description_x0020_2 xmlns="d1f628b7-dc6e-45dc-9245-e5ecf578f20b" xsi:nil="true"/>
    <Document_x0020_Type xmlns="d1f628b7-dc6e-45dc-9245-e5ecf578f20b" xsi:nil="true"/>
    <Description0 xmlns="d1f628b7-dc6e-45dc-9245-e5ecf578f20b" xsi:nil="true"/>
    <PublishingExpirationDate xmlns="http://schemas.microsoft.com/sharepoint/v3" xsi:nil="true"/>
    <PublishingStartDate xmlns="http://schemas.microsoft.com/sharepoint/v3" xsi:nil="true"/>
    <_dlc_DocId xmlns="bbd4acb0-43d6-4317-ab0b-803dc468f016">V7HW2WYZSAY5-2102554853-15467</_dlc_DocId>
    <_dlc_DocIdUrl xmlns="bbd4acb0-43d6-4317-ab0b-803dc468f016">
      <Url>https://share.ansi.org/_layouts/15/DocIdRedir.aspx?ID=V7HW2WYZSAY5-2102554853-15467</Url>
      <Description>V7HW2WYZSAY5-2102554853-15467</Description>
    </_dlc_DocIdUrl>
  </documentManagement>
</p:properties>
</file>

<file path=customXml/itemProps1.xml><?xml version="1.0" encoding="utf-8"?>
<ds:datastoreItem xmlns:ds="http://schemas.openxmlformats.org/officeDocument/2006/customXml" ds:itemID="{D98BE4FF-6C16-4C31-ABD4-C39DC1221BAE}"/>
</file>

<file path=customXml/itemProps2.xml><?xml version="1.0" encoding="utf-8"?>
<ds:datastoreItem xmlns:ds="http://schemas.openxmlformats.org/officeDocument/2006/customXml" ds:itemID="{91C6F822-D5C8-4EE9-8D6F-3B40FE975604}"/>
</file>

<file path=customXml/itemProps3.xml><?xml version="1.0" encoding="utf-8"?>
<ds:datastoreItem xmlns:ds="http://schemas.openxmlformats.org/officeDocument/2006/customXml" ds:itemID="{E2F6683D-FFE1-4782-9521-41B5B852CC2C}"/>
</file>

<file path=customXml/itemProps4.xml><?xml version="1.0" encoding="utf-8"?>
<ds:datastoreItem xmlns:ds="http://schemas.openxmlformats.org/officeDocument/2006/customXml" ds:itemID="{91C6F822-D5C8-4EE9-8D6F-3B40FE975604}"/>
</file>

<file path=docProps/app.xml><?xml version="1.0" encoding="utf-8"?>
<Properties xmlns="http://schemas.openxmlformats.org/officeDocument/2006/extended-properties" xmlns:vt="http://schemas.openxmlformats.org/officeDocument/2006/docPropsVTypes">
  <TotalTime>6244</TotalTime>
  <Words>2088</Words>
  <Application>Microsoft Macintosh PowerPoint</Application>
  <PresentationFormat>On-screen Show (4:3)</PresentationFormat>
  <Paragraphs>472</Paragraphs>
  <Slides>26</Slides>
  <Notes>13</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2_Office Theme</vt:lpstr>
      <vt:lpstr>3_Office Theme</vt:lpstr>
      <vt:lpstr>Office Theme</vt:lpstr>
      <vt:lpstr>PowerPoint Presentation</vt:lpstr>
      <vt:lpstr>Over a Century of Openness</vt:lpstr>
      <vt:lpstr>Universal Equality of Opportunity</vt:lpstr>
      <vt:lpstr>PowerPoint Presentation</vt:lpstr>
      <vt:lpstr>Access ASTM Anywhere in the World</vt:lpstr>
      <vt:lpstr>Technical Committee Structure:  Organization of Volunteer Members</vt:lpstr>
      <vt:lpstr>Applying ASTM International Medical Device Standards in Latin America</vt:lpstr>
      <vt:lpstr>PowerPoint Presentation</vt:lpstr>
      <vt:lpstr>F04 Technical Subcommittees</vt:lpstr>
      <vt:lpstr>Division IV – Tissue Engineered Medical Products (TEMPs)</vt:lpstr>
      <vt:lpstr>F2027 Standard Guide for Characterization and Testing of Raw or Starting Materials for Tissue-Engineered Medical Products</vt:lpstr>
      <vt:lpstr>F2212 Standard Guide for Characterization of Type I Collagen as Starting Material for Surgical Implants and Substrates for Tissue Engineered Medical Products (TEMPs)</vt:lpstr>
      <vt:lpstr>F2761 Medical Devices and Medical Systems - Essential safety requirements for equipment comprising the patient-centric integrated clinical environment (ICE) - Part 1: General requirements and conceptual model</vt:lpstr>
      <vt:lpstr>PowerPoint Presentation</vt:lpstr>
      <vt:lpstr>PowerPoint Presentation</vt:lpstr>
      <vt:lpstr>Current Activity in Subcommittee F04.42 </vt:lpstr>
      <vt:lpstr>PowerPoint Presentation</vt:lpstr>
      <vt:lpstr>F42.01 Test Methods</vt:lpstr>
      <vt:lpstr>F42.04 Design</vt:lpstr>
      <vt:lpstr>F42.05 Materials and Processes</vt:lpstr>
      <vt:lpstr>PowerPoint Presentation</vt:lpstr>
      <vt:lpstr>Core Program – ASTM MoU Program</vt:lpstr>
      <vt:lpstr>ASTM Memorandums of Understanding</vt:lpstr>
      <vt:lpstr>Six Ways to Adopt and Reference ASTM</vt:lpstr>
      <vt:lpstr>Key Training Programs for MoU Partners</vt:lpstr>
      <vt:lpstr>Contacts</vt:lpstr>
    </vt:vector>
  </TitlesOfParts>
  <Company>ASTM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ASTM International</dc:title>
  <dc:creator>Diane C. Thompson</dc:creator>
  <cp:lastModifiedBy>Steven Bipes</cp:lastModifiedBy>
  <cp:revision>375</cp:revision>
  <cp:lastPrinted>2017-09-14T17:55:29Z</cp:lastPrinted>
  <dcterms:created xsi:type="dcterms:W3CDTF">2013-04-25T18:29:02Z</dcterms:created>
  <dcterms:modified xsi:type="dcterms:W3CDTF">2018-11-21T21:35:52Z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0x0101008CEA0F26C7743146B81ADA30DB412C57</vt:lpwstr>
  </property>
  <property fmtid="{D5CDD505-2E9C-101B-9397-08002B2CF9AE}" pid="3" name="_dlc_DocIdItemGuid">
    <vt:lpwstr>d7faa70a-613f-4a01-82d0-b83958436793</vt:lpwstr>
  </property>
</Properties>
</file>