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8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1.xml" ContentType="application/vnd.openxmlformats-officedocument.theme+xml"/>
  <Override PartName="/ppt/diagrams/quickStyle9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06" r:id="rId4"/>
    <p:sldId id="322" r:id="rId5"/>
    <p:sldId id="308" r:id="rId6"/>
    <p:sldId id="311" r:id="rId7"/>
    <p:sldId id="337" r:id="rId8"/>
    <p:sldId id="309" r:id="rId9"/>
    <p:sldId id="339" r:id="rId10"/>
    <p:sldId id="310" r:id="rId11"/>
    <p:sldId id="343" r:id="rId12"/>
    <p:sldId id="340" r:id="rId13"/>
    <p:sldId id="342" r:id="rId14"/>
    <p:sldId id="344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75E"/>
    <a:srgbClr val="FFCC66"/>
    <a:srgbClr val="F5DC71"/>
    <a:srgbClr val="0111A9"/>
    <a:srgbClr val="004DAA"/>
    <a:srgbClr val="0065AA"/>
    <a:srgbClr val="F7E76F"/>
    <a:srgbClr val="000000"/>
    <a:srgbClr val="F5EC71"/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7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F3C25-0540-4F77-A6DB-A0C4CA76BF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C5CA6-5A32-49DA-BA2D-B1E58469E75D}">
      <dgm:prSet/>
      <dgm:spPr>
        <a:solidFill>
          <a:srgbClr val="3399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/>
            <a:t>Professional society</a:t>
          </a:r>
        </a:p>
      </dgm:t>
    </dgm:pt>
    <dgm:pt modelId="{8E5F4576-C666-40FE-A954-2F488E915C5A}" type="parTrans" cxnId="{EA5F22DD-1310-4908-9160-17B9C8DAA43A}">
      <dgm:prSet/>
      <dgm:spPr/>
      <dgm:t>
        <a:bodyPr/>
        <a:lstStyle/>
        <a:p>
          <a:endParaRPr lang="en-US"/>
        </a:p>
      </dgm:t>
    </dgm:pt>
    <dgm:pt modelId="{C7DF4D4C-C87F-49C7-8559-86747E670827}" type="sibTrans" cxnId="{EA5F22DD-1310-4908-9160-17B9C8DAA43A}">
      <dgm:prSet/>
      <dgm:spPr/>
      <dgm:t>
        <a:bodyPr/>
        <a:lstStyle/>
        <a:p>
          <a:endParaRPr lang="en-US"/>
        </a:p>
      </dgm:t>
    </dgm:pt>
    <dgm:pt modelId="{368C54CA-0E6A-43BD-9DA4-7A7F9D59B7A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800" b="0" dirty="0"/>
            <a:t>Of those interested in health technology</a:t>
          </a:r>
        </a:p>
      </dgm:t>
    </dgm:pt>
    <dgm:pt modelId="{88752E9A-0CE8-441A-ADFA-42B7DB6FDC83}" type="parTrans" cxnId="{D04C2582-4BD5-4971-AAEB-74D75C3B06B3}">
      <dgm:prSet/>
      <dgm:spPr/>
      <dgm:t>
        <a:bodyPr/>
        <a:lstStyle/>
        <a:p>
          <a:endParaRPr lang="en-US"/>
        </a:p>
      </dgm:t>
    </dgm:pt>
    <dgm:pt modelId="{C8C8F825-812B-4A4C-B9C7-3A7933B94969}" type="sibTrans" cxnId="{D04C2582-4BD5-4971-AAEB-74D75C3B06B3}">
      <dgm:prSet/>
      <dgm:spPr/>
      <dgm:t>
        <a:bodyPr/>
        <a:lstStyle/>
        <a:p>
          <a:endParaRPr lang="en-US"/>
        </a:p>
      </dgm:t>
    </dgm:pt>
    <dgm:pt modelId="{473D0080-6179-41D1-A136-8B27033984C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1800" b="0" dirty="0"/>
            <a:t>Not a trade association (no regulatory advocacy!)</a:t>
          </a:r>
        </a:p>
      </dgm:t>
    </dgm:pt>
    <dgm:pt modelId="{9C90E08A-1AC7-4BD3-B515-ABFC865C1BB1}" type="parTrans" cxnId="{E40C2014-ADE5-4D58-A1DD-04C6182F63D3}">
      <dgm:prSet/>
      <dgm:spPr/>
      <dgm:t>
        <a:bodyPr/>
        <a:lstStyle/>
        <a:p>
          <a:endParaRPr lang="en-US"/>
        </a:p>
      </dgm:t>
    </dgm:pt>
    <dgm:pt modelId="{F2932460-6D0B-4EE8-803B-00CF06F5E617}" type="sibTrans" cxnId="{E40C2014-ADE5-4D58-A1DD-04C6182F63D3}">
      <dgm:prSet/>
      <dgm:spPr/>
      <dgm:t>
        <a:bodyPr/>
        <a:lstStyle/>
        <a:p>
          <a:endParaRPr lang="en-US"/>
        </a:p>
      </dgm:t>
    </dgm:pt>
    <dgm:pt modelId="{2F8AEEDB-7D7E-458A-8BF5-989BFD02C6F3}">
      <dgm:prSet/>
      <dgm:spPr>
        <a:solidFill>
          <a:srgbClr val="3399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/>
            <a:t>7,000+ members worldwide </a:t>
          </a:r>
        </a:p>
      </dgm:t>
    </dgm:pt>
    <dgm:pt modelId="{978CB36F-191B-448E-93DA-CD9CD69AA49A}" type="parTrans" cxnId="{EF323140-68C5-4359-A1BF-0711C6DDD71A}">
      <dgm:prSet/>
      <dgm:spPr/>
      <dgm:t>
        <a:bodyPr/>
        <a:lstStyle/>
        <a:p>
          <a:endParaRPr lang="en-US"/>
        </a:p>
      </dgm:t>
    </dgm:pt>
    <dgm:pt modelId="{4983F23D-5886-4FBE-B74B-88B1283D05D1}" type="sibTrans" cxnId="{EF323140-68C5-4359-A1BF-0711C6DDD71A}">
      <dgm:prSet/>
      <dgm:spPr/>
      <dgm:t>
        <a:bodyPr/>
        <a:lstStyle/>
        <a:p>
          <a:endParaRPr lang="en-US"/>
        </a:p>
      </dgm:t>
    </dgm:pt>
    <dgm:pt modelId="{1AE4092B-C7DC-4418-811C-0ED2F2E253E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spcBef>
              <a:spcPts val="1800"/>
            </a:spcBef>
            <a:spcAft>
              <a:spcPts val="0"/>
            </a:spcAft>
          </a:pPr>
          <a:r>
            <a:rPr lang="en-US" sz="1800" b="0" dirty="0">
              <a:effectLst/>
            </a:rPr>
            <a:t>HDOs, industry, vendors , regulators, technology professionals, engineers, doctors, nurses, students, academics,  researchers, consultants</a:t>
          </a:r>
          <a:b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1B108-AA30-4339-B485-E8D7A23B5009}" type="parTrans" cxnId="{59A67977-4410-41D8-9C3F-2A0D54ADC795}">
      <dgm:prSet/>
      <dgm:spPr/>
      <dgm:t>
        <a:bodyPr/>
        <a:lstStyle/>
        <a:p>
          <a:endParaRPr lang="en-US"/>
        </a:p>
      </dgm:t>
    </dgm:pt>
    <dgm:pt modelId="{9A25456F-EDCE-4BA7-9378-5DFBBCFCC2A3}" type="sibTrans" cxnId="{59A67977-4410-41D8-9C3F-2A0D54ADC795}">
      <dgm:prSet/>
      <dgm:spPr/>
      <dgm:t>
        <a:bodyPr/>
        <a:lstStyle/>
        <a:p>
          <a:endParaRPr lang="en-US"/>
        </a:p>
      </dgm:t>
    </dgm:pt>
    <dgm:pt modelId="{28B3153E-D1F1-4ED1-B1E8-3F1D5C50606B}">
      <dgm:prSet/>
      <dgm:spPr>
        <a:solidFill>
          <a:srgbClr val="3399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/>
            <a:t>Over 500 corporate and institutional </a:t>
          </a:r>
          <a:br>
            <a:rPr lang="en-US" b="1" dirty="0"/>
          </a:br>
          <a:r>
            <a:rPr lang="en-US" b="1" dirty="0"/>
            <a:t>members</a:t>
          </a:r>
        </a:p>
      </dgm:t>
    </dgm:pt>
    <dgm:pt modelId="{BA07FF71-A9EE-4E1F-AA70-C11FD21BE5FC}" type="parTrans" cxnId="{FDD7F998-9436-4BB3-9E5C-A91831E51D5D}">
      <dgm:prSet/>
      <dgm:spPr/>
      <dgm:t>
        <a:bodyPr/>
        <a:lstStyle/>
        <a:p>
          <a:endParaRPr lang="en-US"/>
        </a:p>
      </dgm:t>
    </dgm:pt>
    <dgm:pt modelId="{A9CEF439-FE75-462D-8E2E-89D3C8294419}" type="sibTrans" cxnId="{FDD7F998-9436-4BB3-9E5C-A91831E51D5D}">
      <dgm:prSet/>
      <dgm:spPr/>
      <dgm:t>
        <a:bodyPr/>
        <a:lstStyle/>
        <a:p>
          <a:endParaRPr lang="en-US"/>
        </a:p>
      </dgm:t>
    </dgm:pt>
    <dgm:pt modelId="{38BA511B-08CE-4343-99C0-3248E3C92D33}">
      <dgm:prSet/>
      <dgm:spPr>
        <a:solidFill>
          <a:srgbClr val="3399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/>
            <a:t>Expertise and experience convening diverse stakeholder to drive consensus</a:t>
          </a:r>
        </a:p>
      </dgm:t>
    </dgm:pt>
    <dgm:pt modelId="{6074CA77-E295-4BAB-8F2F-CD1A741014D3}" type="parTrans" cxnId="{89DE9D04-CD8C-4799-8919-01AB586D2DA1}">
      <dgm:prSet/>
      <dgm:spPr/>
      <dgm:t>
        <a:bodyPr/>
        <a:lstStyle/>
        <a:p>
          <a:endParaRPr lang="en-US"/>
        </a:p>
      </dgm:t>
    </dgm:pt>
    <dgm:pt modelId="{49982B2B-F4A6-4A38-AD91-F4D0E3EB109A}" type="sibTrans" cxnId="{89DE9D04-CD8C-4799-8919-01AB586D2DA1}">
      <dgm:prSet/>
      <dgm:spPr/>
      <dgm:t>
        <a:bodyPr/>
        <a:lstStyle/>
        <a:p>
          <a:endParaRPr lang="en-US"/>
        </a:p>
      </dgm:t>
    </dgm:pt>
    <dgm:pt modelId="{30215834-1370-456B-A346-143EA11C0B8C}" type="pres">
      <dgm:prSet presAssocID="{291F3C25-0540-4F77-A6DB-A0C4CA76BFE2}" presName="Name0" presStyleCnt="0">
        <dgm:presLayoutVars>
          <dgm:dir/>
          <dgm:animLvl val="lvl"/>
          <dgm:resizeHandles val="exact"/>
        </dgm:presLayoutVars>
      </dgm:prSet>
      <dgm:spPr/>
    </dgm:pt>
    <dgm:pt modelId="{DEFCF209-F620-4251-ABD7-6DC30606E946}" type="pres">
      <dgm:prSet presAssocID="{325C5CA6-5A32-49DA-BA2D-B1E58469E75D}" presName="linNode" presStyleCnt="0"/>
      <dgm:spPr/>
    </dgm:pt>
    <dgm:pt modelId="{A9168568-6933-4325-8403-0317838E889E}" type="pres">
      <dgm:prSet presAssocID="{325C5CA6-5A32-49DA-BA2D-B1E58469E75D}" presName="parentText" presStyleLbl="node1" presStyleIdx="0" presStyleCnt="4" custLinFactNeighborX="-1447" custLinFactNeighborY="-208">
        <dgm:presLayoutVars>
          <dgm:chMax val="1"/>
          <dgm:bulletEnabled val="1"/>
        </dgm:presLayoutVars>
      </dgm:prSet>
      <dgm:spPr/>
    </dgm:pt>
    <dgm:pt modelId="{0FB123B2-B85E-4E29-AAC8-E10EEBDEEB26}" type="pres">
      <dgm:prSet presAssocID="{325C5CA6-5A32-49DA-BA2D-B1E58469E75D}" presName="descendantText" presStyleLbl="alignAccFollowNode1" presStyleIdx="0" presStyleCnt="2" custScaleY="108876">
        <dgm:presLayoutVars>
          <dgm:bulletEnabled val="1"/>
        </dgm:presLayoutVars>
      </dgm:prSet>
      <dgm:spPr/>
    </dgm:pt>
    <dgm:pt modelId="{2FDC50B8-CCBA-4189-9B8F-BD61F14C4AE6}" type="pres">
      <dgm:prSet presAssocID="{C7DF4D4C-C87F-49C7-8559-86747E670827}" presName="sp" presStyleCnt="0"/>
      <dgm:spPr/>
    </dgm:pt>
    <dgm:pt modelId="{720811CC-06A8-49DD-80D0-8FF9EAD3B37C}" type="pres">
      <dgm:prSet presAssocID="{2F8AEEDB-7D7E-458A-8BF5-989BFD02C6F3}" presName="linNode" presStyleCnt="0"/>
      <dgm:spPr/>
    </dgm:pt>
    <dgm:pt modelId="{0A601F53-F47A-45FF-80C8-A145BA92CDD1}" type="pres">
      <dgm:prSet presAssocID="{2F8AEEDB-7D7E-458A-8BF5-989BFD02C6F3}" presName="parentText" presStyleLbl="node1" presStyleIdx="1" presStyleCnt="4" custLinFactNeighborY="1316">
        <dgm:presLayoutVars>
          <dgm:chMax val="1"/>
          <dgm:bulletEnabled val="1"/>
        </dgm:presLayoutVars>
      </dgm:prSet>
      <dgm:spPr/>
    </dgm:pt>
    <dgm:pt modelId="{9BF1BB50-6D05-48B4-8F07-ACA16E4360E1}" type="pres">
      <dgm:prSet presAssocID="{2F8AEEDB-7D7E-458A-8BF5-989BFD02C6F3}" presName="descendantText" presStyleLbl="alignAccFollowNode1" presStyleIdx="1" presStyleCnt="2" custScaleX="99827" custScaleY="111836" custLinFactNeighborX="2881" custLinFactNeighborY="-262">
        <dgm:presLayoutVars>
          <dgm:bulletEnabled val="1"/>
        </dgm:presLayoutVars>
      </dgm:prSet>
      <dgm:spPr/>
    </dgm:pt>
    <dgm:pt modelId="{5AA9A13E-5380-41FA-9849-EBF0B0AC6DEC}" type="pres">
      <dgm:prSet presAssocID="{4983F23D-5886-4FBE-B74B-88B1283D05D1}" presName="sp" presStyleCnt="0"/>
      <dgm:spPr/>
    </dgm:pt>
    <dgm:pt modelId="{714EC326-FC43-4CE9-BF89-F945B1059235}" type="pres">
      <dgm:prSet presAssocID="{28B3153E-D1F1-4ED1-B1E8-3F1D5C50606B}" presName="linNode" presStyleCnt="0"/>
      <dgm:spPr/>
    </dgm:pt>
    <dgm:pt modelId="{6FC43429-A2B7-4EC4-9CB6-65FEA2DC6B38}" type="pres">
      <dgm:prSet presAssocID="{28B3153E-D1F1-4ED1-B1E8-3F1D5C50606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D8028A2-9467-4EEF-84DA-E07C38EB0674}" type="pres">
      <dgm:prSet presAssocID="{A9CEF439-FE75-462D-8E2E-89D3C8294419}" presName="sp" presStyleCnt="0"/>
      <dgm:spPr/>
    </dgm:pt>
    <dgm:pt modelId="{688122D8-D542-499A-8359-9C8AB44A3D6F}" type="pres">
      <dgm:prSet presAssocID="{38BA511B-08CE-4343-99C0-3248E3C92D33}" presName="linNode" presStyleCnt="0"/>
      <dgm:spPr/>
    </dgm:pt>
    <dgm:pt modelId="{58750636-CEF5-4A8F-9328-DFC3076EC9E7}" type="pres">
      <dgm:prSet presAssocID="{38BA511B-08CE-4343-99C0-3248E3C92D3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9DE9D04-CD8C-4799-8919-01AB586D2DA1}" srcId="{291F3C25-0540-4F77-A6DB-A0C4CA76BFE2}" destId="{38BA511B-08CE-4343-99C0-3248E3C92D33}" srcOrd="3" destOrd="0" parTransId="{6074CA77-E295-4BAB-8F2F-CD1A741014D3}" sibTransId="{49982B2B-F4A6-4A38-AD91-F4D0E3EB109A}"/>
    <dgm:cxn modelId="{D7DC1405-2BBD-47E7-A673-B3F42616AFAA}" type="presOf" srcId="{38BA511B-08CE-4343-99C0-3248E3C92D33}" destId="{58750636-CEF5-4A8F-9328-DFC3076EC9E7}" srcOrd="0" destOrd="0" presId="urn:microsoft.com/office/officeart/2005/8/layout/vList5"/>
    <dgm:cxn modelId="{E40C2014-ADE5-4D58-A1DD-04C6182F63D3}" srcId="{325C5CA6-5A32-49DA-BA2D-B1E58469E75D}" destId="{473D0080-6179-41D1-A136-8B27033984CB}" srcOrd="1" destOrd="0" parTransId="{9C90E08A-1AC7-4BD3-B515-ABFC865C1BB1}" sibTransId="{F2932460-6D0B-4EE8-803B-00CF06F5E617}"/>
    <dgm:cxn modelId="{9A464915-7D97-4DAC-AEF2-363CD3C7B061}" type="presOf" srcId="{291F3C25-0540-4F77-A6DB-A0C4CA76BFE2}" destId="{30215834-1370-456B-A346-143EA11C0B8C}" srcOrd="0" destOrd="0" presId="urn:microsoft.com/office/officeart/2005/8/layout/vList5"/>
    <dgm:cxn modelId="{47058132-32F5-4723-B9AB-4AACDBEF3670}" type="presOf" srcId="{368C54CA-0E6A-43BD-9DA4-7A7F9D59B7AD}" destId="{0FB123B2-B85E-4E29-AAC8-E10EEBDEEB26}" srcOrd="0" destOrd="0" presId="urn:microsoft.com/office/officeart/2005/8/layout/vList5"/>
    <dgm:cxn modelId="{EF323140-68C5-4359-A1BF-0711C6DDD71A}" srcId="{291F3C25-0540-4F77-A6DB-A0C4CA76BFE2}" destId="{2F8AEEDB-7D7E-458A-8BF5-989BFD02C6F3}" srcOrd="1" destOrd="0" parTransId="{978CB36F-191B-448E-93DA-CD9CD69AA49A}" sibTransId="{4983F23D-5886-4FBE-B74B-88B1283D05D1}"/>
    <dgm:cxn modelId="{25D12C43-884F-47CE-9969-21D883584D72}" type="presOf" srcId="{473D0080-6179-41D1-A136-8B27033984CB}" destId="{0FB123B2-B85E-4E29-AAC8-E10EEBDEEB26}" srcOrd="0" destOrd="1" presId="urn:microsoft.com/office/officeart/2005/8/layout/vList5"/>
    <dgm:cxn modelId="{BCE74F77-9FC8-4A65-8015-31BF27083081}" type="presOf" srcId="{325C5CA6-5A32-49DA-BA2D-B1E58469E75D}" destId="{A9168568-6933-4325-8403-0317838E889E}" srcOrd="0" destOrd="0" presId="urn:microsoft.com/office/officeart/2005/8/layout/vList5"/>
    <dgm:cxn modelId="{59A67977-4410-41D8-9C3F-2A0D54ADC795}" srcId="{2F8AEEDB-7D7E-458A-8BF5-989BFD02C6F3}" destId="{1AE4092B-C7DC-4418-811C-0ED2F2E253EB}" srcOrd="0" destOrd="0" parTransId="{1F91B108-AA30-4339-B485-E8D7A23B5009}" sibTransId="{9A25456F-EDCE-4BA7-9378-5DFBBCFCC2A3}"/>
    <dgm:cxn modelId="{D04C2582-4BD5-4971-AAEB-74D75C3B06B3}" srcId="{325C5CA6-5A32-49DA-BA2D-B1E58469E75D}" destId="{368C54CA-0E6A-43BD-9DA4-7A7F9D59B7AD}" srcOrd="0" destOrd="0" parTransId="{88752E9A-0CE8-441A-ADFA-42B7DB6FDC83}" sibTransId="{C8C8F825-812B-4A4C-B9C7-3A7933B94969}"/>
    <dgm:cxn modelId="{FDD7F998-9436-4BB3-9E5C-A91831E51D5D}" srcId="{291F3C25-0540-4F77-A6DB-A0C4CA76BFE2}" destId="{28B3153E-D1F1-4ED1-B1E8-3F1D5C50606B}" srcOrd="2" destOrd="0" parTransId="{BA07FF71-A9EE-4E1F-AA70-C11FD21BE5FC}" sibTransId="{A9CEF439-FE75-462D-8E2E-89D3C8294419}"/>
    <dgm:cxn modelId="{CE6F78BD-45C6-4629-AA49-E34A6A5A8993}" type="presOf" srcId="{1AE4092B-C7DC-4418-811C-0ED2F2E253EB}" destId="{9BF1BB50-6D05-48B4-8F07-ACA16E4360E1}" srcOrd="0" destOrd="0" presId="urn:microsoft.com/office/officeart/2005/8/layout/vList5"/>
    <dgm:cxn modelId="{C89941CF-6C84-41DD-88A0-BDFFBAA72538}" type="presOf" srcId="{2F8AEEDB-7D7E-458A-8BF5-989BFD02C6F3}" destId="{0A601F53-F47A-45FF-80C8-A145BA92CDD1}" srcOrd="0" destOrd="0" presId="urn:microsoft.com/office/officeart/2005/8/layout/vList5"/>
    <dgm:cxn modelId="{EA5F22DD-1310-4908-9160-17B9C8DAA43A}" srcId="{291F3C25-0540-4F77-A6DB-A0C4CA76BFE2}" destId="{325C5CA6-5A32-49DA-BA2D-B1E58469E75D}" srcOrd="0" destOrd="0" parTransId="{8E5F4576-C666-40FE-A954-2F488E915C5A}" sibTransId="{C7DF4D4C-C87F-49C7-8559-86747E670827}"/>
    <dgm:cxn modelId="{C1F3C6E1-A328-4846-A917-AC68FF716C22}" type="presOf" srcId="{28B3153E-D1F1-4ED1-B1E8-3F1D5C50606B}" destId="{6FC43429-A2B7-4EC4-9CB6-65FEA2DC6B38}" srcOrd="0" destOrd="0" presId="urn:microsoft.com/office/officeart/2005/8/layout/vList5"/>
    <dgm:cxn modelId="{B3C8F40B-AF4D-419B-B36F-F52EC0C68356}" type="presParOf" srcId="{30215834-1370-456B-A346-143EA11C0B8C}" destId="{DEFCF209-F620-4251-ABD7-6DC30606E946}" srcOrd="0" destOrd="0" presId="urn:microsoft.com/office/officeart/2005/8/layout/vList5"/>
    <dgm:cxn modelId="{35ABA1F5-F64D-46C7-8390-DA509C952B58}" type="presParOf" srcId="{DEFCF209-F620-4251-ABD7-6DC30606E946}" destId="{A9168568-6933-4325-8403-0317838E889E}" srcOrd="0" destOrd="0" presId="urn:microsoft.com/office/officeart/2005/8/layout/vList5"/>
    <dgm:cxn modelId="{447F96A1-B5D8-49CA-AAA7-15E96DC2C978}" type="presParOf" srcId="{DEFCF209-F620-4251-ABD7-6DC30606E946}" destId="{0FB123B2-B85E-4E29-AAC8-E10EEBDEEB26}" srcOrd="1" destOrd="0" presId="urn:microsoft.com/office/officeart/2005/8/layout/vList5"/>
    <dgm:cxn modelId="{B15C1637-DD71-4B69-A3F2-8D93ADD53645}" type="presParOf" srcId="{30215834-1370-456B-A346-143EA11C0B8C}" destId="{2FDC50B8-CCBA-4189-9B8F-BD61F14C4AE6}" srcOrd="1" destOrd="0" presId="urn:microsoft.com/office/officeart/2005/8/layout/vList5"/>
    <dgm:cxn modelId="{A2139E74-5330-4060-A6FB-743D94796119}" type="presParOf" srcId="{30215834-1370-456B-A346-143EA11C0B8C}" destId="{720811CC-06A8-49DD-80D0-8FF9EAD3B37C}" srcOrd="2" destOrd="0" presId="urn:microsoft.com/office/officeart/2005/8/layout/vList5"/>
    <dgm:cxn modelId="{360F6BD9-AEEC-4B9B-88CD-E56E95DBCB65}" type="presParOf" srcId="{720811CC-06A8-49DD-80D0-8FF9EAD3B37C}" destId="{0A601F53-F47A-45FF-80C8-A145BA92CDD1}" srcOrd="0" destOrd="0" presId="urn:microsoft.com/office/officeart/2005/8/layout/vList5"/>
    <dgm:cxn modelId="{0EF54427-7938-4B28-903F-81E926CA470F}" type="presParOf" srcId="{720811CC-06A8-49DD-80D0-8FF9EAD3B37C}" destId="{9BF1BB50-6D05-48B4-8F07-ACA16E4360E1}" srcOrd="1" destOrd="0" presId="urn:microsoft.com/office/officeart/2005/8/layout/vList5"/>
    <dgm:cxn modelId="{7B6D85B7-F0DE-4220-87CC-0591E2F84E31}" type="presParOf" srcId="{30215834-1370-456B-A346-143EA11C0B8C}" destId="{5AA9A13E-5380-41FA-9849-EBF0B0AC6DEC}" srcOrd="3" destOrd="0" presId="urn:microsoft.com/office/officeart/2005/8/layout/vList5"/>
    <dgm:cxn modelId="{8690C3A7-1688-4664-8C2F-EE434A6A4BA0}" type="presParOf" srcId="{30215834-1370-456B-A346-143EA11C0B8C}" destId="{714EC326-FC43-4CE9-BF89-F945B1059235}" srcOrd="4" destOrd="0" presId="urn:microsoft.com/office/officeart/2005/8/layout/vList5"/>
    <dgm:cxn modelId="{BF0C98A3-2503-49F8-83A2-BDD6756E5C21}" type="presParOf" srcId="{714EC326-FC43-4CE9-BF89-F945B1059235}" destId="{6FC43429-A2B7-4EC4-9CB6-65FEA2DC6B38}" srcOrd="0" destOrd="0" presId="urn:microsoft.com/office/officeart/2005/8/layout/vList5"/>
    <dgm:cxn modelId="{4A0E08C7-897E-46DB-8D6A-A0ACB94784BD}" type="presParOf" srcId="{30215834-1370-456B-A346-143EA11C0B8C}" destId="{3D8028A2-9467-4EEF-84DA-E07C38EB0674}" srcOrd="5" destOrd="0" presId="urn:microsoft.com/office/officeart/2005/8/layout/vList5"/>
    <dgm:cxn modelId="{2FED73B7-C064-485A-B258-8347D4DA2187}" type="presParOf" srcId="{30215834-1370-456B-A346-143EA11C0B8C}" destId="{688122D8-D542-499A-8359-9C8AB44A3D6F}" srcOrd="6" destOrd="0" presId="urn:microsoft.com/office/officeart/2005/8/layout/vList5"/>
    <dgm:cxn modelId="{9EB177B0-B9B1-465A-B0D0-2006233E45D3}" type="presParOf" srcId="{688122D8-D542-499A-8359-9C8AB44A3D6F}" destId="{58750636-CEF5-4A8F-9328-DFC3076EC9E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81B0D-37D6-4F44-B3F5-E25A1CFE1F0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09A07-B436-4C11-96C8-D4A40776EAA7}">
      <dgm:prSet custT="1"/>
      <dgm:spPr>
        <a:solidFill>
          <a:srgbClr val="3399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2000" b="1" dirty="0"/>
            <a:t>Leader in healthcare tech-oriented consensus-based problem solving </a:t>
          </a:r>
        </a:p>
      </dgm:t>
    </dgm:pt>
    <dgm:pt modelId="{6DFEC2DE-5A4E-4118-B586-13704ED78977}" type="parTrans" cxnId="{859A45FB-CBB7-45D1-94D8-7855E6783EAA}">
      <dgm:prSet/>
      <dgm:spPr/>
      <dgm:t>
        <a:bodyPr/>
        <a:lstStyle/>
        <a:p>
          <a:endParaRPr lang="en-US"/>
        </a:p>
      </dgm:t>
    </dgm:pt>
    <dgm:pt modelId="{E6C2F755-C39B-44CC-ADAA-E28121189119}" type="sibTrans" cxnId="{859A45FB-CBB7-45D1-94D8-7855E6783EAA}">
      <dgm:prSet/>
      <dgm:spPr/>
      <dgm:t>
        <a:bodyPr/>
        <a:lstStyle/>
        <a:p>
          <a:endParaRPr lang="en-US"/>
        </a:p>
      </dgm:t>
    </dgm:pt>
    <dgm:pt modelId="{B760605F-401B-4476-A3C1-08E1506BC1CE}">
      <dgm:prSet custT="1"/>
      <dgm:spPr>
        <a:solidFill>
          <a:srgbClr val="0065A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>
            <a:spcAft>
              <a:spcPts val="0"/>
            </a:spcAft>
          </a:pPr>
          <a:r>
            <a:rPr lang="en-US" sz="2000" b="1" dirty="0"/>
            <a:t>Sectoral preference for private consensus-based standards to </a:t>
          </a:r>
        </a:p>
        <a:p>
          <a:pPr algn="l" rtl="0">
            <a:spcAft>
              <a:spcPts val="0"/>
            </a:spcAft>
          </a:pPr>
          <a:r>
            <a:rPr lang="en-US" sz="2000" b="1" dirty="0"/>
            <a:t>support regulatory</a:t>
          </a:r>
        </a:p>
        <a:p>
          <a:pPr algn="l" rtl="0">
            <a:spcAft>
              <a:spcPct val="35000"/>
            </a:spcAft>
          </a:pPr>
          <a:r>
            <a:rPr lang="en-US" sz="2000" b="1" dirty="0"/>
            <a:t> needs</a:t>
          </a:r>
        </a:p>
      </dgm:t>
    </dgm:pt>
    <dgm:pt modelId="{BABC476F-8D82-4190-A7CA-395F99F8510A}" type="parTrans" cxnId="{301253A3-7BE9-48B8-BAF1-6988C7B6FB18}">
      <dgm:prSet/>
      <dgm:spPr/>
      <dgm:t>
        <a:bodyPr/>
        <a:lstStyle/>
        <a:p>
          <a:endParaRPr lang="en-US"/>
        </a:p>
      </dgm:t>
    </dgm:pt>
    <dgm:pt modelId="{59CB4E04-67F8-4A36-B73A-734D082963FF}" type="sibTrans" cxnId="{301253A3-7BE9-48B8-BAF1-6988C7B6FB18}">
      <dgm:prSet/>
      <dgm:spPr/>
      <dgm:t>
        <a:bodyPr/>
        <a:lstStyle/>
        <a:p>
          <a:endParaRPr lang="en-US"/>
        </a:p>
      </dgm:t>
    </dgm:pt>
    <dgm:pt modelId="{ED78D4B9-86A1-4E56-9818-E45812D69AD9}">
      <dgm:prSet custT="1"/>
      <dgm:spPr>
        <a:solidFill>
          <a:srgbClr val="3399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2000" b="1" dirty="0"/>
            <a:t>Long track record of working with all stakeholders to develop national and international consensus standards</a:t>
          </a:r>
        </a:p>
      </dgm:t>
    </dgm:pt>
    <dgm:pt modelId="{CEF21AF9-FBCD-42B7-B9A5-20D8FAF72DD8}" type="parTrans" cxnId="{EBD0B821-B2F2-425E-A97B-83B895A1DC07}">
      <dgm:prSet/>
      <dgm:spPr/>
      <dgm:t>
        <a:bodyPr/>
        <a:lstStyle/>
        <a:p>
          <a:endParaRPr lang="en-US"/>
        </a:p>
      </dgm:t>
    </dgm:pt>
    <dgm:pt modelId="{C89B0C3C-4C2D-4BED-B272-CCA993812E3B}" type="sibTrans" cxnId="{EBD0B821-B2F2-425E-A97B-83B895A1DC07}">
      <dgm:prSet/>
      <dgm:spPr/>
      <dgm:t>
        <a:bodyPr/>
        <a:lstStyle/>
        <a:p>
          <a:endParaRPr lang="en-US"/>
        </a:p>
      </dgm:t>
    </dgm:pt>
    <dgm:pt modelId="{43415810-A7CC-463E-BBFA-0CEA751C047B}" type="pres">
      <dgm:prSet presAssocID="{03F81B0D-37D6-4F44-B3F5-E25A1CFE1F0E}" presName="Name0" presStyleCnt="0">
        <dgm:presLayoutVars>
          <dgm:dir/>
          <dgm:animLvl val="lvl"/>
          <dgm:resizeHandles val="exact"/>
        </dgm:presLayoutVars>
      </dgm:prSet>
      <dgm:spPr/>
    </dgm:pt>
    <dgm:pt modelId="{40A75A8B-241E-49E4-8DDA-DB30B9E5FB86}" type="pres">
      <dgm:prSet presAssocID="{66A09A07-B436-4C11-96C8-D4A40776EAA7}" presName="compositeNode" presStyleCnt="0">
        <dgm:presLayoutVars>
          <dgm:bulletEnabled val="1"/>
        </dgm:presLayoutVars>
      </dgm:prSet>
      <dgm:spPr/>
    </dgm:pt>
    <dgm:pt modelId="{74749552-DC03-4A3A-8E9D-3A29B0FB0B5F}" type="pres">
      <dgm:prSet presAssocID="{66A09A07-B436-4C11-96C8-D4A40776EAA7}" presName="bgRect" presStyleLbl="node1" presStyleIdx="0" presStyleCnt="3" custAng="5400000" custScaleX="62285" custScaleY="78448" custLinFactNeighborX="-45058" custLinFactNeighborY="-44702"/>
      <dgm:spPr/>
    </dgm:pt>
    <dgm:pt modelId="{F8962999-12B7-4D56-B925-8C038C52EFF4}" type="pres">
      <dgm:prSet presAssocID="{66A09A07-B436-4C11-96C8-D4A40776EAA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590004F-6F7B-4A17-AFB6-9783722FE4EB}" type="pres">
      <dgm:prSet presAssocID="{E6C2F755-C39B-44CC-ADAA-E28121189119}" presName="hSp" presStyleCnt="0"/>
      <dgm:spPr/>
    </dgm:pt>
    <dgm:pt modelId="{4149DBC9-6543-4E86-ACDE-39C32970AEC8}" type="pres">
      <dgm:prSet presAssocID="{E6C2F755-C39B-44CC-ADAA-E28121189119}" presName="vProcSp" presStyleCnt="0"/>
      <dgm:spPr/>
    </dgm:pt>
    <dgm:pt modelId="{ED20FE1D-0D3A-4749-97B9-5007C43432F7}" type="pres">
      <dgm:prSet presAssocID="{E6C2F755-C39B-44CC-ADAA-E28121189119}" presName="vSp1" presStyleCnt="0"/>
      <dgm:spPr/>
    </dgm:pt>
    <dgm:pt modelId="{596F46E0-1586-4B12-8DED-84606D6E3801}" type="pres">
      <dgm:prSet presAssocID="{E6C2F755-C39B-44CC-ADAA-E28121189119}" presName="simulatedConn" presStyleLbl="solidFgAcc1" presStyleIdx="0" presStyleCnt="2" custLinFactNeighborX="-94473" custLinFactNeighborY="82238"/>
      <dgm:spPr/>
    </dgm:pt>
    <dgm:pt modelId="{B6B85B2E-C696-4134-95B8-7C897678EC74}" type="pres">
      <dgm:prSet presAssocID="{E6C2F755-C39B-44CC-ADAA-E28121189119}" presName="vSp2" presStyleCnt="0"/>
      <dgm:spPr/>
    </dgm:pt>
    <dgm:pt modelId="{D3F6CB3D-42F4-42C9-9444-8DB2E0FDAA90}" type="pres">
      <dgm:prSet presAssocID="{E6C2F755-C39B-44CC-ADAA-E28121189119}" presName="sibTrans" presStyleCnt="0"/>
      <dgm:spPr/>
    </dgm:pt>
    <dgm:pt modelId="{7008DAB6-6583-4A8B-B4D5-6151168599A9}" type="pres">
      <dgm:prSet presAssocID="{B760605F-401B-4476-A3C1-08E1506BC1CE}" presName="compositeNode" presStyleCnt="0">
        <dgm:presLayoutVars>
          <dgm:bulletEnabled val="1"/>
        </dgm:presLayoutVars>
      </dgm:prSet>
      <dgm:spPr/>
    </dgm:pt>
    <dgm:pt modelId="{97EA1FB9-C7DC-47C3-97A2-77B66E664EF7}" type="pres">
      <dgm:prSet presAssocID="{B760605F-401B-4476-A3C1-08E1506BC1CE}" presName="bgRect" presStyleLbl="node1" presStyleIdx="1" presStyleCnt="3" custAng="5400000" custScaleX="67241" custScaleY="78448" custLinFactNeighborX="-1208" custLinFactNeighborY="9699"/>
      <dgm:spPr/>
    </dgm:pt>
    <dgm:pt modelId="{18554182-723A-4939-B0E8-492A9011C92E}" type="pres">
      <dgm:prSet presAssocID="{B760605F-401B-4476-A3C1-08E1506BC1C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524E165-7C2D-4B47-94AE-615A56B311BF}" type="pres">
      <dgm:prSet presAssocID="{59CB4E04-67F8-4A36-B73A-734D082963FF}" presName="hSp" presStyleCnt="0"/>
      <dgm:spPr/>
    </dgm:pt>
    <dgm:pt modelId="{1967B315-AD55-45D8-AA81-B15B73BA5426}" type="pres">
      <dgm:prSet presAssocID="{59CB4E04-67F8-4A36-B73A-734D082963FF}" presName="vProcSp" presStyleCnt="0"/>
      <dgm:spPr/>
    </dgm:pt>
    <dgm:pt modelId="{95A68A83-681E-4A63-83E3-8E537A4CA85D}" type="pres">
      <dgm:prSet presAssocID="{59CB4E04-67F8-4A36-B73A-734D082963FF}" presName="vSp1" presStyleCnt="0"/>
      <dgm:spPr/>
    </dgm:pt>
    <dgm:pt modelId="{3D2DB372-BC68-4075-813B-83546735CEA5}" type="pres">
      <dgm:prSet presAssocID="{59CB4E04-67F8-4A36-B73A-734D082963FF}" presName="simulatedConn" presStyleLbl="solidFgAcc1" presStyleIdx="1" presStyleCnt="2" custLinFactX="-100000" custLinFactNeighborX="-171115" custLinFactNeighborY="82238"/>
      <dgm:spPr/>
    </dgm:pt>
    <dgm:pt modelId="{2B58F5AF-B561-4727-8CD5-02287BA21D11}" type="pres">
      <dgm:prSet presAssocID="{59CB4E04-67F8-4A36-B73A-734D082963FF}" presName="vSp2" presStyleCnt="0"/>
      <dgm:spPr/>
    </dgm:pt>
    <dgm:pt modelId="{B20D2989-EF84-4381-BFD5-D9F09F0984C9}" type="pres">
      <dgm:prSet presAssocID="{59CB4E04-67F8-4A36-B73A-734D082963FF}" presName="sibTrans" presStyleCnt="0"/>
      <dgm:spPr/>
    </dgm:pt>
    <dgm:pt modelId="{629D9E57-5F07-46AA-9221-788BFD56CFD6}" type="pres">
      <dgm:prSet presAssocID="{ED78D4B9-86A1-4E56-9818-E45812D69AD9}" presName="compositeNode" presStyleCnt="0">
        <dgm:presLayoutVars>
          <dgm:bulletEnabled val="1"/>
        </dgm:presLayoutVars>
      </dgm:prSet>
      <dgm:spPr/>
    </dgm:pt>
    <dgm:pt modelId="{D7A5144D-7E7C-4464-809F-1CE20B9BFEEB}" type="pres">
      <dgm:prSet presAssocID="{ED78D4B9-86A1-4E56-9818-E45812D69AD9}" presName="bgRect" presStyleLbl="node1" presStyleIdx="2" presStyleCnt="3" custAng="5400000" custScaleX="67386" custScaleY="79043" custLinFactNeighborX="3078" custLinFactNeighborY="33253"/>
      <dgm:spPr/>
    </dgm:pt>
    <dgm:pt modelId="{1D50C2AF-B90F-42B4-B075-DEE164E45B90}" type="pres">
      <dgm:prSet presAssocID="{ED78D4B9-86A1-4E56-9818-E45812D69AD9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110521-C614-4465-B44A-287F21986760}" type="presOf" srcId="{03F81B0D-37D6-4F44-B3F5-E25A1CFE1F0E}" destId="{43415810-A7CC-463E-BBFA-0CEA751C047B}" srcOrd="0" destOrd="0" presId="urn:microsoft.com/office/officeart/2005/8/layout/hProcess7"/>
    <dgm:cxn modelId="{EBD0B821-B2F2-425E-A97B-83B895A1DC07}" srcId="{03F81B0D-37D6-4F44-B3F5-E25A1CFE1F0E}" destId="{ED78D4B9-86A1-4E56-9818-E45812D69AD9}" srcOrd="2" destOrd="0" parTransId="{CEF21AF9-FBCD-42B7-B9A5-20D8FAF72DD8}" sibTransId="{C89B0C3C-4C2D-4BED-B272-CCA993812E3B}"/>
    <dgm:cxn modelId="{DC30656E-3E3A-47AF-B29B-23D36D8F37F5}" type="presOf" srcId="{ED78D4B9-86A1-4E56-9818-E45812D69AD9}" destId="{D7A5144D-7E7C-4464-809F-1CE20B9BFEEB}" srcOrd="0" destOrd="0" presId="urn:microsoft.com/office/officeart/2005/8/layout/hProcess7"/>
    <dgm:cxn modelId="{BB587E4F-7382-484E-BF9C-ADCCA4A3D736}" type="presOf" srcId="{66A09A07-B436-4C11-96C8-D4A40776EAA7}" destId="{F8962999-12B7-4D56-B925-8C038C52EFF4}" srcOrd="1" destOrd="0" presId="urn:microsoft.com/office/officeart/2005/8/layout/hProcess7"/>
    <dgm:cxn modelId="{301253A3-7BE9-48B8-BAF1-6988C7B6FB18}" srcId="{03F81B0D-37D6-4F44-B3F5-E25A1CFE1F0E}" destId="{B760605F-401B-4476-A3C1-08E1506BC1CE}" srcOrd="1" destOrd="0" parTransId="{BABC476F-8D82-4190-A7CA-395F99F8510A}" sibTransId="{59CB4E04-67F8-4A36-B73A-734D082963FF}"/>
    <dgm:cxn modelId="{8707FAA6-3D61-4FA5-A627-8F804ADE5C2E}" type="presOf" srcId="{66A09A07-B436-4C11-96C8-D4A40776EAA7}" destId="{74749552-DC03-4A3A-8E9D-3A29B0FB0B5F}" srcOrd="0" destOrd="0" presId="urn:microsoft.com/office/officeart/2005/8/layout/hProcess7"/>
    <dgm:cxn modelId="{B96802A9-1438-4C6D-ADBD-553E8A760A93}" type="presOf" srcId="{B760605F-401B-4476-A3C1-08E1506BC1CE}" destId="{18554182-723A-4939-B0E8-492A9011C92E}" srcOrd="1" destOrd="0" presId="urn:microsoft.com/office/officeart/2005/8/layout/hProcess7"/>
    <dgm:cxn modelId="{5A2C42AA-90D6-409B-8A47-EF7E67112C2C}" type="presOf" srcId="{B760605F-401B-4476-A3C1-08E1506BC1CE}" destId="{97EA1FB9-C7DC-47C3-97A2-77B66E664EF7}" srcOrd="0" destOrd="0" presId="urn:microsoft.com/office/officeart/2005/8/layout/hProcess7"/>
    <dgm:cxn modelId="{1C14D6B2-B15C-476D-9777-5AAFAA9475DA}" type="presOf" srcId="{ED78D4B9-86A1-4E56-9818-E45812D69AD9}" destId="{1D50C2AF-B90F-42B4-B075-DEE164E45B90}" srcOrd="1" destOrd="0" presId="urn:microsoft.com/office/officeart/2005/8/layout/hProcess7"/>
    <dgm:cxn modelId="{859A45FB-CBB7-45D1-94D8-7855E6783EAA}" srcId="{03F81B0D-37D6-4F44-B3F5-E25A1CFE1F0E}" destId="{66A09A07-B436-4C11-96C8-D4A40776EAA7}" srcOrd="0" destOrd="0" parTransId="{6DFEC2DE-5A4E-4118-B586-13704ED78977}" sibTransId="{E6C2F755-C39B-44CC-ADAA-E28121189119}"/>
    <dgm:cxn modelId="{DF98082A-8567-49A7-986B-18C7A8F183EB}" type="presParOf" srcId="{43415810-A7CC-463E-BBFA-0CEA751C047B}" destId="{40A75A8B-241E-49E4-8DDA-DB30B9E5FB86}" srcOrd="0" destOrd="0" presId="urn:microsoft.com/office/officeart/2005/8/layout/hProcess7"/>
    <dgm:cxn modelId="{A6EFBBD5-BCB6-4D19-BEC9-DA3C91A763AB}" type="presParOf" srcId="{40A75A8B-241E-49E4-8DDA-DB30B9E5FB86}" destId="{74749552-DC03-4A3A-8E9D-3A29B0FB0B5F}" srcOrd="0" destOrd="0" presId="urn:microsoft.com/office/officeart/2005/8/layout/hProcess7"/>
    <dgm:cxn modelId="{A80E7B17-3097-4068-A1E5-67E78DE6D1C3}" type="presParOf" srcId="{40A75A8B-241E-49E4-8DDA-DB30B9E5FB86}" destId="{F8962999-12B7-4D56-B925-8C038C52EFF4}" srcOrd="1" destOrd="0" presId="urn:microsoft.com/office/officeart/2005/8/layout/hProcess7"/>
    <dgm:cxn modelId="{7A8438C9-C4ED-4154-8441-8067EF2644AA}" type="presParOf" srcId="{43415810-A7CC-463E-BBFA-0CEA751C047B}" destId="{A590004F-6F7B-4A17-AFB6-9783722FE4EB}" srcOrd="1" destOrd="0" presId="urn:microsoft.com/office/officeart/2005/8/layout/hProcess7"/>
    <dgm:cxn modelId="{682F2AD8-20E2-4740-A264-EF3575032D89}" type="presParOf" srcId="{43415810-A7CC-463E-BBFA-0CEA751C047B}" destId="{4149DBC9-6543-4E86-ACDE-39C32970AEC8}" srcOrd="2" destOrd="0" presId="urn:microsoft.com/office/officeart/2005/8/layout/hProcess7"/>
    <dgm:cxn modelId="{DF5F09B5-7BC7-411E-95B7-2FF617578ED3}" type="presParOf" srcId="{4149DBC9-6543-4E86-ACDE-39C32970AEC8}" destId="{ED20FE1D-0D3A-4749-97B9-5007C43432F7}" srcOrd="0" destOrd="0" presId="urn:microsoft.com/office/officeart/2005/8/layout/hProcess7"/>
    <dgm:cxn modelId="{2E36E49C-CF07-4E55-8FA6-FCAF7BAE4D07}" type="presParOf" srcId="{4149DBC9-6543-4E86-ACDE-39C32970AEC8}" destId="{596F46E0-1586-4B12-8DED-84606D6E3801}" srcOrd="1" destOrd="0" presId="urn:microsoft.com/office/officeart/2005/8/layout/hProcess7"/>
    <dgm:cxn modelId="{357E4562-ED5B-4A96-9E45-8BAB01F8B4F2}" type="presParOf" srcId="{4149DBC9-6543-4E86-ACDE-39C32970AEC8}" destId="{B6B85B2E-C696-4134-95B8-7C897678EC74}" srcOrd="2" destOrd="0" presId="urn:microsoft.com/office/officeart/2005/8/layout/hProcess7"/>
    <dgm:cxn modelId="{90AF6D17-0604-4831-A3EA-7A9D2FFACB29}" type="presParOf" srcId="{43415810-A7CC-463E-BBFA-0CEA751C047B}" destId="{D3F6CB3D-42F4-42C9-9444-8DB2E0FDAA90}" srcOrd="3" destOrd="0" presId="urn:microsoft.com/office/officeart/2005/8/layout/hProcess7"/>
    <dgm:cxn modelId="{54AE2228-0412-4281-9642-8F5AF8EBA7D2}" type="presParOf" srcId="{43415810-A7CC-463E-BBFA-0CEA751C047B}" destId="{7008DAB6-6583-4A8B-B4D5-6151168599A9}" srcOrd="4" destOrd="0" presId="urn:microsoft.com/office/officeart/2005/8/layout/hProcess7"/>
    <dgm:cxn modelId="{AD64CE9A-9582-43A1-955A-06DEEFDBBE46}" type="presParOf" srcId="{7008DAB6-6583-4A8B-B4D5-6151168599A9}" destId="{97EA1FB9-C7DC-47C3-97A2-77B66E664EF7}" srcOrd="0" destOrd="0" presId="urn:microsoft.com/office/officeart/2005/8/layout/hProcess7"/>
    <dgm:cxn modelId="{34643341-BD34-4CFB-ACFF-1A2E4064D3EB}" type="presParOf" srcId="{7008DAB6-6583-4A8B-B4D5-6151168599A9}" destId="{18554182-723A-4939-B0E8-492A9011C92E}" srcOrd="1" destOrd="0" presId="urn:microsoft.com/office/officeart/2005/8/layout/hProcess7"/>
    <dgm:cxn modelId="{F47FEB8A-F333-4345-B489-A4498149DE52}" type="presParOf" srcId="{43415810-A7CC-463E-BBFA-0CEA751C047B}" destId="{6524E165-7C2D-4B47-94AE-615A56B311BF}" srcOrd="5" destOrd="0" presId="urn:microsoft.com/office/officeart/2005/8/layout/hProcess7"/>
    <dgm:cxn modelId="{E9761D57-0E15-464D-828F-9444C12C23BE}" type="presParOf" srcId="{43415810-A7CC-463E-BBFA-0CEA751C047B}" destId="{1967B315-AD55-45D8-AA81-B15B73BA5426}" srcOrd="6" destOrd="0" presId="urn:microsoft.com/office/officeart/2005/8/layout/hProcess7"/>
    <dgm:cxn modelId="{0AE71EC4-52AD-4AED-A493-889C976A9878}" type="presParOf" srcId="{1967B315-AD55-45D8-AA81-B15B73BA5426}" destId="{95A68A83-681E-4A63-83E3-8E537A4CA85D}" srcOrd="0" destOrd="0" presId="urn:microsoft.com/office/officeart/2005/8/layout/hProcess7"/>
    <dgm:cxn modelId="{DE8353D5-274F-4168-95B2-B3F075F13F7C}" type="presParOf" srcId="{1967B315-AD55-45D8-AA81-B15B73BA5426}" destId="{3D2DB372-BC68-4075-813B-83546735CEA5}" srcOrd="1" destOrd="0" presId="urn:microsoft.com/office/officeart/2005/8/layout/hProcess7"/>
    <dgm:cxn modelId="{E1D8E77D-C257-46F5-9328-C7BCEF399226}" type="presParOf" srcId="{1967B315-AD55-45D8-AA81-B15B73BA5426}" destId="{2B58F5AF-B561-4727-8CD5-02287BA21D11}" srcOrd="2" destOrd="0" presId="urn:microsoft.com/office/officeart/2005/8/layout/hProcess7"/>
    <dgm:cxn modelId="{2DBC97C8-E813-474A-A3C1-396816FA8FD3}" type="presParOf" srcId="{43415810-A7CC-463E-BBFA-0CEA751C047B}" destId="{B20D2989-EF84-4381-BFD5-D9F09F0984C9}" srcOrd="7" destOrd="0" presId="urn:microsoft.com/office/officeart/2005/8/layout/hProcess7"/>
    <dgm:cxn modelId="{274CEFB9-3DD0-4A2B-9885-9F2B57B12F6E}" type="presParOf" srcId="{43415810-A7CC-463E-BBFA-0CEA751C047B}" destId="{629D9E57-5F07-46AA-9221-788BFD56CFD6}" srcOrd="8" destOrd="0" presId="urn:microsoft.com/office/officeart/2005/8/layout/hProcess7"/>
    <dgm:cxn modelId="{3961EBA9-DA70-4EA3-A316-DB77AE772E7C}" type="presParOf" srcId="{629D9E57-5F07-46AA-9221-788BFD56CFD6}" destId="{D7A5144D-7E7C-4464-809F-1CE20B9BFEEB}" srcOrd="0" destOrd="0" presId="urn:microsoft.com/office/officeart/2005/8/layout/hProcess7"/>
    <dgm:cxn modelId="{62A48BAB-B7C1-47CC-9DDC-B5D687F67F32}" type="presParOf" srcId="{629D9E57-5F07-46AA-9221-788BFD56CFD6}" destId="{1D50C2AF-B90F-42B4-B075-DEE164E45B90}" srcOrd="1" destOrd="0" presId="urn:microsoft.com/office/officeart/2005/8/layout/hProcess7"/>
  </dgm:cxnLst>
  <dgm:bg>
    <a:solidFill>
      <a:schemeClr val="bg1">
        <a:lumMod val="75000"/>
      </a:schemeClr>
    </a:solidFill>
    <a:effectLst>
      <a:outerShdw blurRad="50800" dist="38100" dir="18900000" algn="b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3ED47-0FD1-4CDD-B830-6D104D56414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5B4FD-DFEE-4B54-B1A4-24BA6500BF49}">
      <dgm:prSet/>
      <dgm:spPr>
        <a:solidFill>
          <a:srgbClr val="F4D75E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Accredited</a:t>
          </a:r>
          <a:r>
            <a:rPr lang="en-US" dirty="0">
              <a:solidFill>
                <a:schemeClr val="tx1"/>
              </a:solidFill>
            </a:rPr>
            <a:t> by American National Standards Institute (ANSI)</a:t>
          </a:r>
        </a:p>
      </dgm:t>
    </dgm:pt>
    <dgm:pt modelId="{573D5F9C-40F6-4D87-BE91-04D4FB2A4677}" type="parTrans" cxnId="{CFE2E654-E839-4FF4-B6CF-F37DC84A9A87}">
      <dgm:prSet/>
      <dgm:spPr/>
      <dgm:t>
        <a:bodyPr/>
        <a:lstStyle/>
        <a:p>
          <a:endParaRPr lang="en-US"/>
        </a:p>
      </dgm:t>
    </dgm:pt>
    <dgm:pt modelId="{CD7276E5-E2F9-4680-8E7A-AA74CE3D241A}" type="sibTrans" cxnId="{CFE2E654-E839-4FF4-B6CF-F37DC84A9A87}">
      <dgm:prSet/>
      <dgm:spPr/>
      <dgm:t>
        <a:bodyPr/>
        <a:lstStyle/>
        <a:p>
          <a:endParaRPr lang="en-US"/>
        </a:p>
      </dgm:t>
    </dgm:pt>
    <dgm:pt modelId="{AFF71BF5-2733-4E5B-84AA-A7BDEE4EC9C3}">
      <dgm:prSet/>
      <dgm:spPr>
        <a:solidFill>
          <a:srgbClr val="F4D75E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Administers</a:t>
          </a:r>
          <a:r>
            <a:rPr lang="en-US" dirty="0">
              <a:solidFill>
                <a:schemeClr val="tx1"/>
              </a:solidFill>
            </a:rPr>
            <a:t> technical committees of the International Organization for Standardization (ISO) and International Electrotechnical Commission (IEC)</a:t>
          </a:r>
        </a:p>
      </dgm:t>
    </dgm:pt>
    <dgm:pt modelId="{B300FB83-C156-462A-BCDB-B742306903A3}" type="parTrans" cxnId="{ECB23573-6D5E-439E-9D8D-42F67DAABF3E}">
      <dgm:prSet/>
      <dgm:spPr/>
      <dgm:t>
        <a:bodyPr/>
        <a:lstStyle/>
        <a:p>
          <a:endParaRPr lang="en-US"/>
        </a:p>
      </dgm:t>
    </dgm:pt>
    <dgm:pt modelId="{9840D3B8-4E8E-4314-94E4-CAB0491BBCD4}" type="sibTrans" cxnId="{ECB23573-6D5E-439E-9D8D-42F67DAABF3E}">
      <dgm:prSet/>
      <dgm:spPr/>
      <dgm:t>
        <a:bodyPr/>
        <a:lstStyle/>
        <a:p>
          <a:endParaRPr lang="en-US"/>
        </a:p>
      </dgm:t>
    </dgm:pt>
    <dgm:pt modelId="{56EADBD4-FFA0-4780-B776-07343A75929D}">
      <dgm:prSet/>
      <dgm:spPr>
        <a:solidFill>
          <a:srgbClr val="0111A9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/>
            <a:t>Administers</a:t>
          </a:r>
          <a:r>
            <a:rPr lang="en-US" dirty="0"/>
            <a:t> U.S. Technical Advisory Groups (TAGs) to ISO and IEC Committees</a:t>
          </a:r>
        </a:p>
      </dgm:t>
    </dgm:pt>
    <dgm:pt modelId="{E108C227-0E79-46FB-8E60-A917B3A057BE}" type="parTrans" cxnId="{90C26B3E-0D3C-4AD8-A073-98A2059F7076}">
      <dgm:prSet/>
      <dgm:spPr/>
      <dgm:t>
        <a:bodyPr/>
        <a:lstStyle/>
        <a:p>
          <a:endParaRPr lang="en-US"/>
        </a:p>
      </dgm:t>
    </dgm:pt>
    <dgm:pt modelId="{1366EE2E-A9D4-4BF7-BBF5-18570C07205F}" type="sibTrans" cxnId="{90C26B3E-0D3C-4AD8-A073-98A2059F7076}">
      <dgm:prSet/>
      <dgm:spPr/>
      <dgm:t>
        <a:bodyPr/>
        <a:lstStyle/>
        <a:p>
          <a:endParaRPr lang="en-US"/>
        </a:p>
      </dgm:t>
    </dgm:pt>
    <dgm:pt modelId="{47892AC9-94FC-4FEE-B21F-9FF5E919DF24}">
      <dgm:prSet/>
      <dgm:spPr>
        <a:solidFill>
          <a:srgbClr val="CC0000"/>
        </a:solidFill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/>
            <a:t>Develops</a:t>
          </a:r>
          <a:r>
            <a:rPr lang="en-US" dirty="0"/>
            <a:t> American National Standards and technical reports</a:t>
          </a:r>
        </a:p>
      </dgm:t>
    </dgm:pt>
    <dgm:pt modelId="{590C3F7A-26F1-4D52-B856-7B389C6A5B55}" type="parTrans" cxnId="{17CA3D14-957C-4F3A-A465-C5D6823339A8}">
      <dgm:prSet/>
      <dgm:spPr/>
      <dgm:t>
        <a:bodyPr/>
        <a:lstStyle/>
        <a:p>
          <a:endParaRPr lang="en-US"/>
        </a:p>
      </dgm:t>
    </dgm:pt>
    <dgm:pt modelId="{932E7F66-B025-41F7-8656-9F866591032C}" type="sibTrans" cxnId="{17CA3D14-957C-4F3A-A465-C5D6823339A8}">
      <dgm:prSet/>
      <dgm:spPr/>
      <dgm:t>
        <a:bodyPr/>
        <a:lstStyle/>
        <a:p>
          <a:endParaRPr lang="en-US"/>
        </a:p>
      </dgm:t>
    </dgm:pt>
    <dgm:pt modelId="{9BDA9D47-76C3-407D-BA54-B5E7BE14744B}" type="pres">
      <dgm:prSet presAssocID="{1A23ED47-0FD1-4CDD-B830-6D104D564140}" presName="linear" presStyleCnt="0">
        <dgm:presLayoutVars>
          <dgm:dir/>
          <dgm:resizeHandles val="exact"/>
        </dgm:presLayoutVars>
      </dgm:prSet>
      <dgm:spPr/>
    </dgm:pt>
    <dgm:pt modelId="{18F3D50B-66DB-4451-A73C-B38D6700202A}" type="pres">
      <dgm:prSet presAssocID="{3595B4FD-DFEE-4B54-B1A4-24BA6500BF49}" presName="comp" presStyleCnt="0"/>
      <dgm:spPr/>
    </dgm:pt>
    <dgm:pt modelId="{23013700-6BF6-475B-B1E5-11467C8902BA}" type="pres">
      <dgm:prSet presAssocID="{3595B4FD-DFEE-4B54-B1A4-24BA6500BF49}" presName="box" presStyleLbl="node1" presStyleIdx="0" presStyleCnt="4"/>
      <dgm:spPr/>
    </dgm:pt>
    <dgm:pt modelId="{14681D0B-BAE5-4C7D-8028-767957F22D87}" type="pres">
      <dgm:prSet presAssocID="{3595B4FD-DFEE-4B54-B1A4-24BA6500BF49}" presName="img" presStyleLbl="fgImgPlace1" presStyleIdx="0" presStyleCnt="4" custScaleX="70371" custScaleY="90547" custLinFactNeighborX="1016" custLinFactNeighborY="883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</dgm:pt>
    <dgm:pt modelId="{B872E08D-6DD0-482F-87E7-E8404BEB602B}" type="pres">
      <dgm:prSet presAssocID="{3595B4FD-DFEE-4B54-B1A4-24BA6500BF49}" presName="text" presStyleLbl="node1" presStyleIdx="0" presStyleCnt="4">
        <dgm:presLayoutVars>
          <dgm:bulletEnabled val="1"/>
        </dgm:presLayoutVars>
      </dgm:prSet>
      <dgm:spPr/>
    </dgm:pt>
    <dgm:pt modelId="{20C63F8B-4738-4CB4-BCD6-971CF5D8C054}" type="pres">
      <dgm:prSet presAssocID="{CD7276E5-E2F9-4680-8E7A-AA74CE3D241A}" presName="spacer" presStyleCnt="0"/>
      <dgm:spPr/>
    </dgm:pt>
    <dgm:pt modelId="{F96D27BB-8EC8-449F-A108-8B664FEC57EC}" type="pres">
      <dgm:prSet presAssocID="{AFF71BF5-2733-4E5B-84AA-A7BDEE4EC9C3}" presName="comp" presStyleCnt="0"/>
      <dgm:spPr/>
    </dgm:pt>
    <dgm:pt modelId="{F9DEE5AF-DA86-4897-A286-7C11EA44DBEC}" type="pres">
      <dgm:prSet presAssocID="{AFF71BF5-2733-4E5B-84AA-A7BDEE4EC9C3}" presName="box" presStyleLbl="node1" presStyleIdx="1" presStyleCnt="4" custLinFactNeighborY="-1343"/>
      <dgm:spPr/>
    </dgm:pt>
    <dgm:pt modelId="{B02CDABC-95CF-465D-AE34-330D6C9FE099}" type="pres">
      <dgm:prSet presAssocID="{AFF71BF5-2733-4E5B-84AA-A7BDEE4EC9C3}" presName="img" presStyleLbl="fgImgPlace1" presStyleIdx="1" presStyleCnt="4" custScaleX="70556" custScaleY="9018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E7FE5C77-57D7-4969-96C3-1A5297B16D55}" type="pres">
      <dgm:prSet presAssocID="{AFF71BF5-2733-4E5B-84AA-A7BDEE4EC9C3}" presName="text" presStyleLbl="node1" presStyleIdx="1" presStyleCnt="4">
        <dgm:presLayoutVars>
          <dgm:bulletEnabled val="1"/>
        </dgm:presLayoutVars>
      </dgm:prSet>
      <dgm:spPr/>
    </dgm:pt>
    <dgm:pt modelId="{82AF726C-342C-4B90-AC92-61384D85304F}" type="pres">
      <dgm:prSet presAssocID="{9840D3B8-4E8E-4314-94E4-CAB0491BBCD4}" presName="spacer" presStyleCnt="0"/>
      <dgm:spPr/>
    </dgm:pt>
    <dgm:pt modelId="{9C663EE6-49A8-4067-9CAB-7915E04DE04E}" type="pres">
      <dgm:prSet presAssocID="{56EADBD4-FFA0-4780-B776-07343A75929D}" presName="comp" presStyleCnt="0"/>
      <dgm:spPr/>
    </dgm:pt>
    <dgm:pt modelId="{9AA312CE-6B1C-4618-8965-6D644DD758D1}" type="pres">
      <dgm:prSet presAssocID="{56EADBD4-FFA0-4780-B776-07343A75929D}" presName="box" presStyleLbl="node1" presStyleIdx="2" presStyleCnt="4" custLinFactNeighborX="926" custLinFactNeighborY="-2686"/>
      <dgm:spPr/>
    </dgm:pt>
    <dgm:pt modelId="{2BF303CE-DF60-4643-B273-3ACCAE0BC128}" type="pres">
      <dgm:prSet presAssocID="{56EADBD4-FFA0-4780-B776-07343A75929D}" presName="img" presStyleLbl="fgImgPlace1" presStyleIdx="2" presStyleCnt="4" custScaleX="70556" custScaleY="90186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</dgm:pt>
    <dgm:pt modelId="{590706B5-7DDA-44BA-B04F-4483391A304D}" type="pres">
      <dgm:prSet presAssocID="{56EADBD4-FFA0-4780-B776-07343A75929D}" presName="text" presStyleLbl="node1" presStyleIdx="2" presStyleCnt="4">
        <dgm:presLayoutVars>
          <dgm:bulletEnabled val="1"/>
        </dgm:presLayoutVars>
      </dgm:prSet>
      <dgm:spPr/>
    </dgm:pt>
    <dgm:pt modelId="{E390D375-EA26-432D-9385-FDF5AF57E801}" type="pres">
      <dgm:prSet presAssocID="{1366EE2E-A9D4-4BF7-BBF5-18570C07205F}" presName="spacer" presStyleCnt="0"/>
      <dgm:spPr/>
    </dgm:pt>
    <dgm:pt modelId="{911DCE24-6E54-4977-BF76-518FBCE453A0}" type="pres">
      <dgm:prSet presAssocID="{47892AC9-94FC-4FEE-B21F-9FF5E919DF24}" presName="comp" presStyleCnt="0"/>
      <dgm:spPr/>
    </dgm:pt>
    <dgm:pt modelId="{CF606DF7-0106-442C-9EBF-493A30CF988E}" type="pres">
      <dgm:prSet presAssocID="{47892AC9-94FC-4FEE-B21F-9FF5E919DF24}" presName="box" presStyleLbl="node1" presStyleIdx="3" presStyleCnt="4"/>
      <dgm:spPr/>
    </dgm:pt>
    <dgm:pt modelId="{3A369679-2BCF-41E9-A86C-9FEDBB538246}" type="pres">
      <dgm:prSet presAssocID="{47892AC9-94FC-4FEE-B21F-9FF5E919DF24}" presName="img" presStyleLbl="fgImgPlace1" presStyleIdx="3" presStyleCnt="4" custScaleX="70556" custScaleY="90185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</dgm:pt>
    <dgm:pt modelId="{47EBEA91-2C3D-462E-B69C-F5341D843D66}" type="pres">
      <dgm:prSet presAssocID="{47892AC9-94FC-4FEE-B21F-9FF5E919DF24}" presName="text" presStyleLbl="node1" presStyleIdx="3" presStyleCnt="4">
        <dgm:presLayoutVars>
          <dgm:bulletEnabled val="1"/>
        </dgm:presLayoutVars>
      </dgm:prSet>
      <dgm:spPr/>
    </dgm:pt>
  </dgm:ptLst>
  <dgm:cxnLst>
    <dgm:cxn modelId="{17CA3D14-957C-4F3A-A465-C5D6823339A8}" srcId="{1A23ED47-0FD1-4CDD-B830-6D104D564140}" destId="{47892AC9-94FC-4FEE-B21F-9FF5E919DF24}" srcOrd="3" destOrd="0" parTransId="{590C3F7A-26F1-4D52-B856-7B389C6A5B55}" sibTransId="{932E7F66-B025-41F7-8656-9F866591032C}"/>
    <dgm:cxn modelId="{A91CBA32-D3AB-493F-9235-7328D856786C}" type="presOf" srcId="{1A23ED47-0FD1-4CDD-B830-6D104D564140}" destId="{9BDA9D47-76C3-407D-BA54-B5E7BE14744B}" srcOrd="0" destOrd="0" presId="urn:microsoft.com/office/officeart/2005/8/layout/vList4"/>
    <dgm:cxn modelId="{90C26B3E-0D3C-4AD8-A073-98A2059F7076}" srcId="{1A23ED47-0FD1-4CDD-B830-6D104D564140}" destId="{56EADBD4-FFA0-4780-B776-07343A75929D}" srcOrd="2" destOrd="0" parTransId="{E108C227-0E79-46FB-8E60-A917B3A057BE}" sibTransId="{1366EE2E-A9D4-4BF7-BBF5-18570C07205F}"/>
    <dgm:cxn modelId="{ACA4835F-03A1-42F6-B617-5FB498BB6038}" type="presOf" srcId="{AFF71BF5-2733-4E5B-84AA-A7BDEE4EC9C3}" destId="{E7FE5C77-57D7-4969-96C3-1A5297B16D55}" srcOrd="1" destOrd="0" presId="urn:microsoft.com/office/officeart/2005/8/layout/vList4"/>
    <dgm:cxn modelId="{092E4671-87A1-4E86-BF3F-DB84C59ABF61}" type="presOf" srcId="{AFF71BF5-2733-4E5B-84AA-A7BDEE4EC9C3}" destId="{F9DEE5AF-DA86-4897-A286-7C11EA44DBEC}" srcOrd="0" destOrd="0" presId="urn:microsoft.com/office/officeart/2005/8/layout/vList4"/>
    <dgm:cxn modelId="{BE4B0752-2F66-40EA-A1D3-2C8B6E8185A9}" type="presOf" srcId="{56EADBD4-FFA0-4780-B776-07343A75929D}" destId="{590706B5-7DDA-44BA-B04F-4483391A304D}" srcOrd="1" destOrd="0" presId="urn:microsoft.com/office/officeart/2005/8/layout/vList4"/>
    <dgm:cxn modelId="{ECB23573-6D5E-439E-9D8D-42F67DAABF3E}" srcId="{1A23ED47-0FD1-4CDD-B830-6D104D564140}" destId="{AFF71BF5-2733-4E5B-84AA-A7BDEE4EC9C3}" srcOrd="1" destOrd="0" parTransId="{B300FB83-C156-462A-BCDB-B742306903A3}" sibTransId="{9840D3B8-4E8E-4314-94E4-CAB0491BBCD4}"/>
    <dgm:cxn modelId="{CFE2E654-E839-4FF4-B6CF-F37DC84A9A87}" srcId="{1A23ED47-0FD1-4CDD-B830-6D104D564140}" destId="{3595B4FD-DFEE-4B54-B1A4-24BA6500BF49}" srcOrd="0" destOrd="0" parTransId="{573D5F9C-40F6-4D87-BE91-04D4FB2A4677}" sibTransId="{CD7276E5-E2F9-4680-8E7A-AA74CE3D241A}"/>
    <dgm:cxn modelId="{0330EF7A-2568-40CC-9E60-B05C65094BA0}" type="presOf" srcId="{3595B4FD-DFEE-4B54-B1A4-24BA6500BF49}" destId="{23013700-6BF6-475B-B1E5-11467C8902BA}" srcOrd="0" destOrd="0" presId="urn:microsoft.com/office/officeart/2005/8/layout/vList4"/>
    <dgm:cxn modelId="{8B90FEB1-0218-4696-8E72-18DD9BF2F336}" type="presOf" srcId="{56EADBD4-FFA0-4780-B776-07343A75929D}" destId="{9AA312CE-6B1C-4618-8965-6D644DD758D1}" srcOrd="0" destOrd="0" presId="urn:microsoft.com/office/officeart/2005/8/layout/vList4"/>
    <dgm:cxn modelId="{8B381DCD-48F5-4ECC-9590-1BD25660BD09}" type="presOf" srcId="{3595B4FD-DFEE-4B54-B1A4-24BA6500BF49}" destId="{B872E08D-6DD0-482F-87E7-E8404BEB602B}" srcOrd="1" destOrd="0" presId="urn:microsoft.com/office/officeart/2005/8/layout/vList4"/>
    <dgm:cxn modelId="{8F0EF4F0-B53E-4E0D-ACEF-1F71506B6658}" type="presOf" srcId="{47892AC9-94FC-4FEE-B21F-9FF5E919DF24}" destId="{CF606DF7-0106-442C-9EBF-493A30CF988E}" srcOrd="0" destOrd="0" presId="urn:microsoft.com/office/officeart/2005/8/layout/vList4"/>
    <dgm:cxn modelId="{26869AF8-E1C3-431D-8EDF-F7131B5C1CF5}" type="presOf" srcId="{47892AC9-94FC-4FEE-B21F-9FF5E919DF24}" destId="{47EBEA91-2C3D-462E-B69C-F5341D843D66}" srcOrd="1" destOrd="0" presId="urn:microsoft.com/office/officeart/2005/8/layout/vList4"/>
    <dgm:cxn modelId="{7BBC6215-06ED-4199-9515-D1F93D9E5992}" type="presParOf" srcId="{9BDA9D47-76C3-407D-BA54-B5E7BE14744B}" destId="{18F3D50B-66DB-4451-A73C-B38D6700202A}" srcOrd="0" destOrd="0" presId="urn:microsoft.com/office/officeart/2005/8/layout/vList4"/>
    <dgm:cxn modelId="{4A8DC35E-D237-4D47-9F09-26EEDA6AA003}" type="presParOf" srcId="{18F3D50B-66DB-4451-A73C-B38D6700202A}" destId="{23013700-6BF6-475B-B1E5-11467C8902BA}" srcOrd="0" destOrd="0" presId="urn:microsoft.com/office/officeart/2005/8/layout/vList4"/>
    <dgm:cxn modelId="{975559E3-DD95-4202-9779-395C8A835030}" type="presParOf" srcId="{18F3D50B-66DB-4451-A73C-B38D6700202A}" destId="{14681D0B-BAE5-4C7D-8028-767957F22D87}" srcOrd="1" destOrd="0" presId="urn:microsoft.com/office/officeart/2005/8/layout/vList4"/>
    <dgm:cxn modelId="{8B58FBF7-9506-4DA7-9CA4-CAC8F8D3F109}" type="presParOf" srcId="{18F3D50B-66DB-4451-A73C-B38D6700202A}" destId="{B872E08D-6DD0-482F-87E7-E8404BEB602B}" srcOrd="2" destOrd="0" presId="urn:microsoft.com/office/officeart/2005/8/layout/vList4"/>
    <dgm:cxn modelId="{79BEAAF7-B41D-4E6C-9528-71C0D926E55E}" type="presParOf" srcId="{9BDA9D47-76C3-407D-BA54-B5E7BE14744B}" destId="{20C63F8B-4738-4CB4-BCD6-971CF5D8C054}" srcOrd="1" destOrd="0" presId="urn:microsoft.com/office/officeart/2005/8/layout/vList4"/>
    <dgm:cxn modelId="{0A6D6334-65C7-4A3C-87CC-97B2A4CB9D7F}" type="presParOf" srcId="{9BDA9D47-76C3-407D-BA54-B5E7BE14744B}" destId="{F96D27BB-8EC8-449F-A108-8B664FEC57EC}" srcOrd="2" destOrd="0" presId="urn:microsoft.com/office/officeart/2005/8/layout/vList4"/>
    <dgm:cxn modelId="{CF9ABE85-D66E-4710-ABEC-F44797D13C58}" type="presParOf" srcId="{F96D27BB-8EC8-449F-A108-8B664FEC57EC}" destId="{F9DEE5AF-DA86-4897-A286-7C11EA44DBEC}" srcOrd="0" destOrd="0" presId="urn:microsoft.com/office/officeart/2005/8/layout/vList4"/>
    <dgm:cxn modelId="{9EC64177-9144-4CC0-A3D3-EE1085EA38E3}" type="presParOf" srcId="{F96D27BB-8EC8-449F-A108-8B664FEC57EC}" destId="{B02CDABC-95CF-465D-AE34-330D6C9FE099}" srcOrd="1" destOrd="0" presId="urn:microsoft.com/office/officeart/2005/8/layout/vList4"/>
    <dgm:cxn modelId="{6577C1AC-C91A-4CDB-ABF8-5371503E30EB}" type="presParOf" srcId="{F96D27BB-8EC8-449F-A108-8B664FEC57EC}" destId="{E7FE5C77-57D7-4969-96C3-1A5297B16D55}" srcOrd="2" destOrd="0" presId="urn:microsoft.com/office/officeart/2005/8/layout/vList4"/>
    <dgm:cxn modelId="{D168F929-2DC7-484A-AE67-2CB19245D382}" type="presParOf" srcId="{9BDA9D47-76C3-407D-BA54-B5E7BE14744B}" destId="{82AF726C-342C-4B90-AC92-61384D85304F}" srcOrd="3" destOrd="0" presId="urn:microsoft.com/office/officeart/2005/8/layout/vList4"/>
    <dgm:cxn modelId="{5D82EB3A-5A85-4413-B014-187BE5EA7611}" type="presParOf" srcId="{9BDA9D47-76C3-407D-BA54-B5E7BE14744B}" destId="{9C663EE6-49A8-4067-9CAB-7915E04DE04E}" srcOrd="4" destOrd="0" presId="urn:microsoft.com/office/officeart/2005/8/layout/vList4"/>
    <dgm:cxn modelId="{7205D652-6017-4670-9DD2-0A1139315626}" type="presParOf" srcId="{9C663EE6-49A8-4067-9CAB-7915E04DE04E}" destId="{9AA312CE-6B1C-4618-8965-6D644DD758D1}" srcOrd="0" destOrd="0" presId="urn:microsoft.com/office/officeart/2005/8/layout/vList4"/>
    <dgm:cxn modelId="{DAFCAE10-AA35-4284-947B-6C0B03698D40}" type="presParOf" srcId="{9C663EE6-49A8-4067-9CAB-7915E04DE04E}" destId="{2BF303CE-DF60-4643-B273-3ACCAE0BC128}" srcOrd="1" destOrd="0" presId="urn:microsoft.com/office/officeart/2005/8/layout/vList4"/>
    <dgm:cxn modelId="{4CB7680C-1654-48BC-AEA5-75041803B318}" type="presParOf" srcId="{9C663EE6-49A8-4067-9CAB-7915E04DE04E}" destId="{590706B5-7DDA-44BA-B04F-4483391A304D}" srcOrd="2" destOrd="0" presId="urn:microsoft.com/office/officeart/2005/8/layout/vList4"/>
    <dgm:cxn modelId="{43EC442B-62D0-4A32-8B19-68A6DF3E7FB5}" type="presParOf" srcId="{9BDA9D47-76C3-407D-BA54-B5E7BE14744B}" destId="{E390D375-EA26-432D-9385-FDF5AF57E801}" srcOrd="5" destOrd="0" presId="urn:microsoft.com/office/officeart/2005/8/layout/vList4"/>
    <dgm:cxn modelId="{52C7BC63-3656-49C0-AF69-41ABC361A4DD}" type="presParOf" srcId="{9BDA9D47-76C3-407D-BA54-B5E7BE14744B}" destId="{911DCE24-6E54-4977-BF76-518FBCE453A0}" srcOrd="6" destOrd="0" presId="urn:microsoft.com/office/officeart/2005/8/layout/vList4"/>
    <dgm:cxn modelId="{0B7C039C-708C-4F71-88EA-42DF0EBEEE6B}" type="presParOf" srcId="{911DCE24-6E54-4977-BF76-518FBCE453A0}" destId="{CF606DF7-0106-442C-9EBF-493A30CF988E}" srcOrd="0" destOrd="0" presId="urn:microsoft.com/office/officeart/2005/8/layout/vList4"/>
    <dgm:cxn modelId="{2DAF8192-C481-4012-8C4C-7641A1217032}" type="presParOf" srcId="{911DCE24-6E54-4977-BF76-518FBCE453A0}" destId="{3A369679-2BCF-41E9-A86C-9FEDBB538246}" srcOrd="1" destOrd="0" presId="urn:microsoft.com/office/officeart/2005/8/layout/vList4"/>
    <dgm:cxn modelId="{005C3BBA-AFD4-4B10-B987-92F8F1D74FD1}" type="presParOf" srcId="{911DCE24-6E54-4977-BF76-518FBCE453A0}" destId="{47EBEA91-2C3D-462E-B69C-F5341D843D6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BF28F2-635E-437F-B6D4-53F5C97E25A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767432-36A2-42FB-98AA-0526974745BD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/>
            <a:t>Access</a:t>
          </a:r>
        </a:p>
      </dgm:t>
    </dgm:pt>
    <dgm:pt modelId="{F66FF115-A66A-4516-9C9C-62F0A6847B07}" type="parTrans" cxnId="{107EA981-3B3E-46CE-8669-1C7DEDC2EE89}">
      <dgm:prSet/>
      <dgm:spPr/>
      <dgm:t>
        <a:bodyPr/>
        <a:lstStyle/>
        <a:p>
          <a:endParaRPr lang="en-US"/>
        </a:p>
      </dgm:t>
    </dgm:pt>
    <dgm:pt modelId="{8790096E-EEF9-41BA-BDF0-3D66170406B1}" type="sibTrans" cxnId="{107EA981-3B3E-46CE-8669-1C7DEDC2EE89}">
      <dgm:prSet/>
      <dgm:spPr/>
      <dgm:t>
        <a:bodyPr/>
        <a:lstStyle/>
        <a:p>
          <a:endParaRPr lang="en-US"/>
        </a:p>
      </dgm:t>
    </dgm:pt>
    <dgm:pt modelId="{16C3F27E-40C7-4996-A5CB-F47BBB6123CE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/>
            <a:t>Effectiveness</a:t>
          </a:r>
        </a:p>
      </dgm:t>
    </dgm:pt>
    <dgm:pt modelId="{F0B44D16-3663-4DAF-A801-C2C6D5FFB2AE}" type="parTrans" cxnId="{68FA01B4-DE9A-4413-A9CD-E3683A4A4247}">
      <dgm:prSet/>
      <dgm:spPr/>
      <dgm:t>
        <a:bodyPr/>
        <a:lstStyle/>
        <a:p>
          <a:endParaRPr lang="en-US"/>
        </a:p>
      </dgm:t>
    </dgm:pt>
    <dgm:pt modelId="{CF6786A8-8FE0-4804-B095-A45E02853331}" type="sibTrans" cxnId="{68FA01B4-DE9A-4413-A9CD-E3683A4A4247}">
      <dgm:prSet/>
      <dgm:spPr/>
      <dgm:t>
        <a:bodyPr/>
        <a:lstStyle/>
        <a:p>
          <a:endParaRPr lang="en-US"/>
        </a:p>
      </dgm:t>
    </dgm:pt>
    <dgm:pt modelId="{4A8A17AB-3FD5-44CA-93D5-9DFE35DB17E4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/>
            <a:t>Safety</a:t>
          </a:r>
        </a:p>
      </dgm:t>
    </dgm:pt>
    <dgm:pt modelId="{36A71CFF-0814-4807-BC67-36700FFECAEE}" type="parTrans" cxnId="{391C6083-0742-4B6C-A8DE-66465F5F17D8}">
      <dgm:prSet/>
      <dgm:spPr/>
      <dgm:t>
        <a:bodyPr/>
        <a:lstStyle/>
        <a:p>
          <a:endParaRPr lang="en-US"/>
        </a:p>
      </dgm:t>
    </dgm:pt>
    <dgm:pt modelId="{5B52A384-19B0-405C-9ECF-9C5BC51DE306}" type="sibTrans" cxnId="{391C6083-0742-4B6C-A8DE-66465F5F17D8}">
      <dgm:prSet/>
      <dgm:spPr/>
      <dgm:t>
        <a:bodyPr/>
        <a:lstStyle/>
        <a:p>
          <a:endParaRPr lang="en-US"/>
        </a:p>
      </dgm:t>
    </dgm:pt>
    <dgm:pt modelId="{F7EA0E9B-84D4-48C0-9DA8-7E7A3D9A34BC}" type="pres">
      <dgm:prSet presAssocID="{94BF28F2-635E-437F-B6D4-53F5C97E25A0}" presName="compositeShape" presStyleCnt="0">
        <dgm:presLayoutVars>
          <dgm:chMax val="7"/>
          <dgm:dir/>
          <dgm:resizeHandles val="exact"/>
        </dgm:presLayoutVars>
      </dgm:prSet>
      <dgm:spPr/>
    </dgm:pt>
    <dgm:pt modelId="{C35B25FA-465A-4EE1-8174-50441028FD65}" type="pres">
      <dgm:prSet presAssocID="{94BF28F2-635E-437F-B6D4-53F5C97E25A0}" presName="wedge1" presStyleLbl="node1" presStyleIdx="0" presStyleCnt="3"/>
      <dgm:spPr/>
    </dgm:pt>
    <dgm:pt modelId="{B5FF22C7-65C9-40F7-A34E-57EDD259788D}" type="pres">
      <dgm:prSet presAssocID="{94BF28F2-635E-437F-B6D4-53F5C97E25A0}" presName="dummy1a" presStyleCnt="0"/>
      <dgm:spPr/>
    </dgm:pt>
    <dgm:pt modelId="{51FB1014-502F-443C-8B3A-E7D7F69DA58F}" type="pres">
      <dgm:prSet presAssocID="{94BF28F2-635E-437F-B6D4-53F5C97E25A0}" presName="dummy1b" presStyleCnt="0"/>
      <dgm:spPr/>
    </dgm:pt>
    <dgm:pt modelId="{1F8B570F-3EDC-4C68-8106-1BBEA92EE150}" type="pres">
      <dgm:prSet presAssocID="{94BF28F2-635E-437F-B6D4-53F5C97E25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ED3E5B8-08BE-438E-A6E8-41A3BEC5EC3E}" type="pres">
      <dgm:prSet presAssocID="{94BF28F2-635E-437F-B6D4-53F5C97E25A0}" presName="wedge2" presStyleLbl="node1" presStyleIdx="1" presStyleCnt="3"/>
      <dgm:spPr/>
    </dgm:pt>
    <dgm:pt modelId="{7A433B5B-96C8-4C26-8968-DD7EC4534994}" type="pres">
      <dgm:prSet presAssocID="{94BF28F2-635E-437F-B6D4-53F5C97E25A0}" presName="dummy2a" presStyleCnt="0"/>
      <dgm:spPr/>
    </dgm:pt>
    <dgm:pt modelId="{7D112980-8F7B-4115-8B14-7F73698A4DC9}" type="pres">
      <dgm:prSet presAssocID="{94BF28F2-635E-437F-B6D4-53F5C97E25A0}" presName="dummy2b" presStyleCnt="0"/>
      <dgm:spPr/>
    </dgm:pt>
    <dgm:pt modelId="{240FBCA0-9465-414F-A3C1-11C94240A5F3}" type="pres">
      <dgm:prSet presAssocID="{94BF28F2-635E-437F-B6D4-53F5C97E25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C9010B-3FD1-40DB-B5D2-6602E70BBEA7}" type="pres">
      <dgm:prSet presAssocID="{94BF28F2-635E-437F-B6D4-53F5C97E25A0}" presName="wedge3" presStyleLbl="node1" presStyleIdx="2" presStyleCnt="3"/>
      <dgm:spPr/>
    </dgm:pt>
    <dgm:pt modelId="{8101EDFD-C82F-406A-936A-8370907044F4}" type="pres">
      <dgm:prSet presAssocID="{94BF28F2-635E-437F-B6D4-53F5C97E25A0}" presName="dummy3a" presStyleCnt="0"/>
      <dgm:spPr/>
    </dgm:pt>
    <dgm:pt modelId="{113082E0-F93A-4649-9C01-25FCD2393702}" type="pres">
      <dgm:prSet presAssocID="{94BF28F2-635E-437F-B6D4-53F5C97E25A0}" presName="dummy3b" presStyleCnt="0"/>
      <dgm:spPr/>
    </dgm:pt>
    <dgm:pt modelId="{BB89CC56-7282-4E7A-97E2-2E2537ABB9AB}" type="pres">
      <dgm:prSet presAssocID="{94BF28F2-635E-437F-B6D4-53F5C97E25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C68E4B2-7545-4393-B77B-A6B46417F2AC}" type="pres">
      <dgm:prSet presAssocID="{8790096E-EEF9-41BA-BDF0-3D66170406B1}" presName="arrowWedge1" presStyleLbl="fgSibTrans2D1" presStyleIdx="0" presStyleCnt="3" custLinFactNeighborX="1373" custLinFactNeighborY="388"/>
      <dgm:spPr>
        <a:effectLst/>
      </dgm:spPr>
    </dgm:pt>
    <dgm:pt modelId="{7B4B88F1-BD09-4C02-BD6C-4EB62744190F}" type="pres">
      <dgm:prSet presAssocID="{CF6786A8-8FE0-4804-B095-A45E02853331}" presName="arrowWedge2" presStyleLbl="fgSibTrans2D1" presStyleIdx="1" presStyleCnt="3"/>
      <dgm:spPr/>
    </dgm:pt>
    <dgm:pt modelId="{A548EFE1-AE4D-4792-AE6D-C80FA4654D96}" type="pres">
      <dgm:prSet presAssocID="{5B52A384-19B0-405C-9ECF-9C5BC51DE306}" presName="arrowWedge3" presStyleLbl="fgSibTrans2D1" presStyleIdx="2" presStyleCnt="3"/>
      <dgm:spPr/>
    </dgm:pt>
  </dgm:ptLst>
  <dgm:cxnLst>
    <dgm:cxn modelId="{53307776-AF12-4701-B9D6-F8D12F478E7B}" type="presOf" srcId="{16C3F27E-40C7-4996-A5CB-F47BBB6123CE}" destId="{3ED3E5B8-08BE-438E-A6E8-41A3BEC5EC3E}" srcOrd="0" destOrd="0" presId="urn:microsoft.com/office/officeart/2005/8/layout/cycle8"/>
    <dgm:cxn modelId="{4A32597A-9136-4DA5-95E1-B5E2ECFE776C}" type="presOf" srcId="{4A8A17AB-3FD5-44CA-93D5-9DFE35DB17E4}" destId="{BB89CC56-7282-4E7A-97E2-2E2537ABB9AB}" srcOrd="1" destOrd="0" presId="urn:microsoft.com/office/officeart/2005/8/layout/cycle8"/>
    <dgm:cxn modelId="{107EA981-3B3E-46CE-8669-1C7DEDC2EE89}" srcId="{94BF28F2-635E-437F-B6D4-53F5C97E25A0}" destId="{53767432-36A2-42FB-98AA-0526974745BD}" srcOrd="0" destOrd="0" parTransId="{F66FF115-A66A-4516-9C9C-62F0A6847B07}" sibTransId="{8790096E-EEF9-41BA-BDF0-3D66170406B1}"/>
    <dgm:cxn modelId="{E1D2BF82-B14A-49DD-8853-11D0170FF049}" type="presOf" srcId="{16C3F27E-40C7-4996-A5CB-F47BBB6123CE}" destId="{240FBCA0-9465-414F-A3C1-11C94240A5F3}" srcOrd="1" destOrd="0" presId="urn:microsoft.com/office/officeart/2005/8/layout/cycle8"/>
    <dgm:cxn modelId="{391C6083-0742-4B6C-A8DE-66465F5F17D8}" srcId="{94BF28F2-635E-437F-B6D4-53F5C97E25A0}" destId="{4A8A17AB-3FD5-44CA-93D5-9DFE35DB17E4}" srcOrd="2" destOrd="0" parTransId="{36A71CFF-0814-4807-BC67-36700FFECAEE}" sibTransId="{5B52A384-19B0-405C-9ECF-9C5BC51DE306}"/>
    <dgm:cxn modelId="{AFE23485-20CA-4DCE-8C12-F72187D736A6}" type="presOf" srcId="{53767432-36A2-42FB-98AA-0526974745BD}" destId="{C35B25FA-465A-4EE1-8174-50441028FD65}" srcOrd="0" destOrd="0" presId="urn:microsoft.com/office/officeart/2005/8/layout/cycle8"/>
    <dgm:cxn modelId="{30FEF594-F904-4105-BB2B-D0BD0FBF7ABF}" type="presOf" srcId="{53767432-36A2-42FB-98AA-0526974745BD}" destId="{1F8B570F-3EDC-4C68-8106-1BBEA92EE150}" srcOrd="1" destOrd="0" presId="urn:microsoft.com/office/officeart/2005/8/layout/cycle8"/>
    <dgm:cxn modelId="{68FA01B4-DE9A-4413-A9CD-E3683A4A4247}" srcId="{94BF28F2-635E-437F-B6D4-53F5C97E25A0}" destId="{16C3F27E-40C7-4996-A5CB-F47BBB6123CE}" srcOrd="1" destOrd="0" parTransId="{F0B44D16-3663-4DAF-A801-C2C6D5FFB2AE}" sibTransId="{CF6786A8-8FE0-4804-B095-A45E02853331}"/>
    <dgm:cxn modelId="{3153B7DB-9257-4AED-9241-2280FC64304C}" type="presOf" srcId="{4A8A17AB-3FD5-44CA-93D5-9DFE35DB17E4}" destId="{48C9010B-3FD1-40DB-B5D2-6602E70BBEA7}" srcOrd="0" destOrd="0" presId="urn:microsoft.com/office/officeart/2005/8/layout/cycle8"/>
    <dgm:cxn modelId="{41ED90F8-1E25-4736-80DA-A932A716B70C}" type="presOf" srcId="{94BF28F2-635E-437F-B6D4-53F5C97E25A0}" destId="{F7EA0E9B-84D4-48C0-9DA8-7E7A3D9A34BC}" srcOrd="0" destOrd="0" presId="urn:microsoft.com/office/officeart/2005/8/layout/cycle8"/>
    <dgm:cxn modelId="{91782B27-8B28-4EDB-AD96-65AAB26D2A52}" type="presParOf" srcId="{F7EA0E9B-84D4-48C0-9DA8-7E7A3D9A34BC}" destId="{C35B25FA-465A-4EE1-8174-50441028FD65}" srcOrd="0" destOrd="0" presId="urn:microsoft.com/office/officeart/2005/8/layout/cycle8"/>
    <dgm:cxn modelId="{0489E3E0-0BCE-4044-BDA5-1C71E9AA9A6C}" type="presParOf" srcId="{F7EA0E9B-84D4-48C0-9DA8-7E7A3D9A34BC}" destId="{B5FF22C7-65C9-40F7-A34E-57EDD259788D}" srcOrd="1" destOrd="0" presId="urn:microsoft.com/office/officeart/2005/8/layout/cycle8"/>
    <dgm:cxn modelId="{D88EDB09-FFE8-4BE2-967F-15A2D5D3A40A}" type="presParOf" srcId="{F7EA0E9B-84D4-48C0-9DA8-7E7A3D9A34BC}" destId="{51FB1014-502F-443C-8B3A-E7D7F69DA58F}" srcOrd="2" destOrd="0" presId="urn:microsoft.com/office/officeart/2005/8/layout/cycle8"/>
    <dgm:cxn modelId="{BBF0AAFA-8ECF-4C4E-B0DA-C4E5D7F84071}" type="presParOf" srcId="{F7EA0E9B-84D4-48C0-9DA8-7E7A3D9A34BC}" destId="{1F8B570F-3EDC-4C68-8106-1BBEA92EE150}" srcOrd="3" destOrd="0" presId="urn:microsoft.com/office/officeart/2005/8/layout/cycle8"/>
    <dgm:cxn modelId="{825776CF-BF0E-4C77-B368-AACC4D0E4921}" type="presParOf" srcId="{F7EA0E9B-84D4-48C0-9DA8-7E7A3D9A34BC}" destId="{3ED3E5B8-08BE-438E-A6E8-41A3BEC5EC3E}" srcOrd="4" destOrd="0" presId="urn:microsoft.com/office/officeart/2005/8/layout/cycle8"/>
    <dgm:cxn modelId="{4BBC4E94-B8F2-43CA-BA5A-7CA410BEE389}" type="presParOf" srcId="{F7EA0E9B-84D4-48C0-9DA8-7E7A3D9A34BC}" destId="{7A433B5B-96C8-4C26-8968-DD7EC4534994}" srcOrd="5" destOrd="0" presId="urn:microsoft.com/office/officeart/2005/8/layout/cycle8"/>
    <dgm:cxn modelId="{7B97E268-D45D-4E0A-99CA-0F9771AC2606}" type="presParOf" srcId="{F7EA0E9B-84D4-48C0-9DA8-7E7A3D9A34BC}" destId="{7D112980-8F7B-4115-8B14-7F73698A4DC9}" srcOrd="6" destOrd="0" presId="urn:microsoft.com/office/officeart/2005/8/layout/cycle8"/>
    <dgm:cxn modelId="{6C0B6E5D-2A91-41C3-902C-7B2600AAE582}" type="presParOf" srcId="{F7EA0E9B-84D4-48C0-9DA8-7E7A3D9A34BC}" destId="{240FBCA0-9465-414F-A3C1-11C94240A5F3}" srcOrd="7" destOrd="0" presId="urn:microsoft.com/office/officeart/2005/8/layout/cycle8"/>
    <dgm:cxn modelId="{0C50DA6C-2471-48F0-9938-8AED574EFF19}" type="presParOf" srcId="{F7EA0E9B-84D4-48C0-9DA8-7E7A3D9A34BC}" destId="{48C9010B-3FD1-40DB-B5D2-6602E70BBEA7}" srcOrd="8" destOrd="0" presId="urn:microsoft.com/office/officeart/2005/8/layout/cycle8"/>
    <dgm:cxn modelId="{B8CA9319-9889-4830-8BA4-4EB283BFBDEF}" type="presParOf" srcId="{F7EA0E9B-84D4-48C0-9DA8-7E7A3D9A34BC}" destId="{8101EDFD-C82F-406A-936A-8370907044F4}" srcOrd="9" destOrd="0" presId="urn:microsoft.com/office/officeart/2005/8/layout/cycle8"/>
    <dgm:cxn modelId="{4CC3E97D-5B37-4A05-B298-3293077CC3FB}" type="presParOf" srcId="{F7EA0E9B-84D4-48C0-9DA8-7E7A3D9A34BC}" destId="{113082E0-F93A-4649-9C01-25FCD2393702}" srcOrd="10" destOrd="0" presId="urn:microsoft.com/office/officeart/2005/8/layout/cycle8"/>
    <dgm:cxn modelId="{DE8BD06B-88D3-4384-AFE8-2D5F8EB507EC}" type="presParOf" srcId="{F7EA0E9B-84D4-48C0-9DA8-7E7A3D9A34BC}" destId="{BB89CC56-7282-4E7A-97E2-2E2537ABB9AB}" srcOrd="11" destOrd="0" presId="urn:microsoft.com/office/officeart/2005/8/layout/cycle8"/>
    <dgm:cxn modelId="{FBB82747-FC5A-43BB-96CA-232EB08EADB0}" type="presParOf" srcId="{F7EA0E9B-84D4-48C0-9DA8-7E7A3D9A34BC}" destId="{CC68E4B2-7545-4393-B77B-A6B46417F2AC}" srcOrd="12" destOrd="0" presId="urn:microsoft.com/office/officeart/2005/8/layout/cycle8"/>
    <dgm:cxn modelId="{72A0F6CE-3C77-46FC-B2D0-26FCD4CCF8D1}" type="presParOf" srcId="{F7EA0E9B-84D4-48C0-9DA8-7E7A3D9A34BC}" destId="{7B4B88F1-BD09-4C02-BD6C-4EB62744190F}" srcOrd="13" destOrd="0" presId="urn:microsoft.com/office/officeart/2005/8/layout/cycle8"/>
    <dgm:cxn modelId="{CC5B5E56-B527-4A5C-AC23-AE2CFF52E531}" type="presParOf" srcId="{F7EA0E9B-84D4-48C0-9DA8-7E7A3D9A34BC}" destId="{A548EFE1-AE4D-4792-AE6D-C80FA4654D96}" srcOrd="14" destOrd="0" presId="urn:microsoft.com/office/officeart/2005/8/layout/cycle8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533ED9-D196-4FB8-9CEE-78A60B48D2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EBC79-3E3F-4E33-85E7-9D20EB9F107E}">
      <dgm:prSet phldrT="[Text]"/>
      <dgm:spPr>
        <a:solidFill>
          <a:srgbClr val="0069AA"/>
        </a:solidFill>
      </dgm:spPr>
      <dgm:t>
        <a:bodyPr/>
        <a:lstStyle/>
        <a:p>
          <a:r>
            <a:rPr lang="en-US" dirty="0"/>
            <a:t>Standards only where there is a need</a:t>
          </a:r>
        </a:p>
      </dgm:t>
    </dgm:pt>
    <dgm:pt modelId="{7CF5EAD4-2A52-4B0D-99E1-518CCB748957}" type="parTrans" cxnId="{C2FA3400-CC1E-4D58-B3EB-4536E8EFE804}">
      <dgm:prSet/>
      <dgm:spPr/>
      <dgm:t>
        <a:bodyPr/>
        <a:lstStyle/>
        <a:p>
          <a:endParaRPr lang="en-US"/>
        </a:p>
      </dgm:t>
    </dgm:pt>
    <dgm:pt modelId="{3BD344BA-98C3-4807-B345-BE90727F2F19}" type="sibTrans" cxnId="{C2FA3400-CC1E-4D58-B3EB-4536E8EFE804}">
      <dgm:prSet/>
      <dgm:spPr/>
      <dgm:t>
        <a:bodyPr/>
        <a:lstStyle/>
        <a:p>
          <a:endParaRPr lang="en-US"/>
        </a:p>
      </dgm:t>
    </dgm:pt>
    <dgm:pt modelId="{13BF9EBC-F3C8-4E7D-BEFF-6B85CBD38148}">
      <dgm:prSet phldrT="[Text]"/>
      <dgm:spPr>
        <a:solidFill>
          <a:srgbClr val="0065AA"/>
        </a:solidFill>
      </dgm:spPr>
      <dgm:t>
        <a:bodyPr/>
        <a:lstStyle/>
        <a:p>
          <a:r>
            <a:rPr lang="en-US" dirty="0"/>
            <a:t>Preference for global solutions--“</a:t>
          </a:r>
          <a:r>
            <a:rPr lang="en-US" i="1" dirty="0"/>
            <a:t>One standard, one test, worldwide”</a:t>
          </a:r>
        </a:p>
      </dgm:t>
    </dgm:pt>
    <dgm:pt modelId="{88A0010A-61BB-46E8-BB84-4BFB48F70C9B}" type="parTrans" cxnId="{3124A67D-A2CD-4B82-86ED-33410F4F0BE6}">
      <dgm:prSet/>
      <dgm:spPr/>
      <dgm:t>
        <a:bodyPr/>
        <a:lstStyle/>
        <a:p>
          <a:endParaRPr lang="en-US"/>
        </a:p>
      </dgm:t>
    </dgm:pt>
    <dgm:pt modelId="{0CACD11C-5893-4130-B919-37E5487202C1}" type="sibTrans" cxnId="{3124A67D-A2CD-4B82-86ED-33410F4F0BE6}">
      <dgm:prSet/>
      <dgm:spPr/>
      <dgm:t>
        <a:bodyPr/>
        <a:lstStyle/>
        <a:p>
          <a:endParaRPr lang="en-US"/>
        </a:p>
      </dgm:t>
    </dgm:pt>
    <dgm:pt modelId="{2CC58B7E-CC47-42F6-B357-36CBDC18FD78}">
      <dgm:prSet phldrT="[Text]"/>
      <dgm:spPr>
        <a:solidFill>
          <a:srgbClr val="0069AA"/>
        </a:solidFill>
      </dgm:spPr>
      <dgm:t>
        <a:bodyPr/>
        <a:lstStyle/>
        <a:p>
          <a:r>
            <a:rPr lang="en-US" dirty="0"/>
            <a:t>Systems approach—Address safety and efficacy across full product lifecycle</a:t>
          </a:r>
        </a:p>
      </dgm:t>
    </dgm:pt>
    <dgm:pt modelId="{36C116C4-7354-430C-9398-DA415754210C}" type="parTrans" cxnId="{47647CB5-451F-4C6F-AD47-281D37A73EE5}">
      <dgm:prSet/>
      <dgm:spPr/>
      <dgm:t>
        <a:bodyPr/>
        <a:lstStyle/>
        <a:p>
          <a:endParaRPr lang="en-US"/>
        </a:p>
      </dgm:t>
    </dgm:pt>
    <dgm:pt modelId="{A3EABB20-7FDE-4AF0-B833-EF5A83E48DFC}" type="sibTrans" cxnId="{47647CB5-451F-4C6F-AD47-281D37A73EE5}">
      <dgm:prSet/>
      <dgm:spPr/>
      <dgm:t>
        <a:bodyPr/>
        <a:lstStyle/>
        <a:p>
          <a:endParaRPr lang="en-US"/>
        </a:p>
      </dgm:t>
    </dgm:pt>
    <dgm:pt modelId="{DDA453ED-0349-4190-8DD2-B4A7440DD6A4}" type="pres">
      <dgm:prSet presAssocID="{35533ED9-D196-4FB8-9CEE-78A60B48D277}" presName="linear" presStyleCnt="0">
        <dgm:presLayoutVars>
          <dgm:dir/>
          <dgm:resizeHandles val="exact"/>
        </dgm:presLayoutVars>
      </dgm:prSet>
      <dgm:spPr/>
    </dgm:pt>
    <dgm:pt modelId="{2C0C1088-26E8-4642-A227-26B9DBB211E9}" type="pres">
      <dgm:prSet presAssocID="{033EBC79-3E3F-4E33-85E7-9D20EB9F107E}" presName="comp" presStyleCnt="0"/>
      <dgm:spPr/>
    </dgm:pt>
    <dgm:pt modelId="{6B17F05F-93D7-417B-BDC9-2BB12F45ADF3}" type="pres">
      <dgm:prSet presAssocID="{033EBC79-3E3F-4E33-85E7-9D20EB9F107E}" presName="box" presStyleLbl="node1" presStyleIdx="0" presStyleCnt="3"/>
      <dgm:spPr/>
    </dgm:pt>
    <dgm:pt modelId="{81E10A64-B444-4B9E-99A2-EF4420EBF336}" type="pres">
      <dgm:prSet presAssocID="{033EBC79-3E3F-4E33-85E7-9D20EB9F107E}" presName="img" presStyleLbl="fgImgPlace1" presStyleIdx="0" presStyleCnt="3" custLinFactNeighborX="-3963" custLinFactNeighborY="-57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BAAEA5-8C0D-4592-B04A-B01795133640}" type="pres">
      <dgm:prSet presAssocID="{033EBC79-3E3F-4E33-85E7-9D20EB9F107E}" presName="text" presStyleLbl="node1" presStyleIdx="0" presStyleCnt="3">
        <dgm:presLayoutVars>
          <dgm:bulletEnabled val="1"/>
        </dgm:presLayoutVars>
      </dgm:prSet>
      <dgm:spPr/>
    </dgm:pt>
    <dgm:pt modelId="{C0138FF5-ADD9-45E4-B2B1-710C509D57AC}" type="pres">
      <dgm:prSet presAssocID="{3BD344BA-98C3-4807-B345-BE90727F2F19}" presName="spacer" presStyleCnt="0"/>
      <dgm:spPr/>
    </dgm:pt>
    <dgm:pt modelId="{F8CEEA74-B723-4533-9646-54A93356CFC4}" type="pres">
      <dgm:prSet presAssocID="{13BF9EBC-F3C8-4E7D-BEFF-6B85CBD38148}" presName="comp" presStyleCnt="0"/>
      <dgm:spPr/>
    </dgm:pt>
    <dgm:pt modelId="{55714DEF-1F03-451B-86B8-E4C19EF7BC94}" type="pres">
      <dgm:prSet presAssocID="{13BF9EBC-F3C8-4E7D-BEFF-6B85CBD38148}" presName="box" presStyleLbl="node1" presStyleIdx="1" presStyleCnt="3"/>
      <dgm:spPr/>
    </dgm:pt>
    <dgm:pt modelId="{7AFF0F8D-D011-46EC-9564-883264EF8306}" type="pres">
      <dgm:prSet presAssocID="{13BF9EBC-F3C8-4E7D-BEFF-6B85CBD3814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DECAE6-7C5C-4B3D-B37E-B9F03C7E27F6}" type="pres">
      <dgm:prSet presAssocID="{13BF9EBC-F3C8-4E7D-BEFF-6B85CBD38148}" presName="text" presStyleLbl="node1" presStyleIdx="1" presStyleCnt="3">
        <dgm:presLayoutVars>
          <dgm:bulletEnabled val="1"/>
        </dgm:presLayoutVars>
      </dgm:prSet>
      <dgm:spPr/>
    </dgm:pt>
    <dgm:pt modelId="{FF765678-29DB-4107-BB7F-B362E8D1CF02}" type="pres">
      <dgm:prSet presAssocID="{0CACD11C-5893-4130-B919-37E5487202C1}" presName="spacer" presStyleCnt="0"/>
      <dgm:spPr/>
    </dgm:pt>
    <dgm:pt modelId="{7871EBCE-2851-42A8-AC4D-1E4C11DF96FD}" type="pres">
      <dgm:prSet presAssocID="{2CC58B7E-CC47-42F6-B357-36CBDC18FD78}" presName="comp" presStyleCnt="0"/>
      <dgm:spPr/>
    </dgm:pt>
    <dgm:pt modelId="{2C6B659A-A458-4624-ABD2-B57BD7B1E7B6}" type="pres">
      <dgm:prSet presAssocID="{2CC58B7E-CC47-42F6-B357-36CBDC18FD78}" presName="box" presStyleLbl="node1" presStyleIdx="2" presStyleCnt="3"/>
      <dgm:spPr/>
    </dgm:pt>
    <dgm:pt modelId="{DBAC7B0F-BC57-45D0-A7A5-CA0F9ED47118}" type="pres">
      <dgm:prSet presAssocID="{2CC58B7E-CC47-42F6-B357-36CBDC18FD78}" presName="img" presStyleLbl="fgImgPlace1" presStyleIdx="2" presStyleCnt="3" custLinFactNeighborX="-3963" custLinFactNeighborY="-465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AFD0A8-BCB6-4BD2-8633-46DB2972C92B}" type="pres">
      <dgm:prSet presAssocID="{2CC58B7E-CC47-42F6-B357-36CBDC18FD78}" presName="text" presStyleLbl="node1" presStyleIdx="2" presStyleCnt="3">
        <dgm:presLayoutVars>
          <dgm:bulletEnabled val="1"/>
        </dgm:presLayoutVars>
      </dgm:prSet>
      <dgm:spPr/>
    </dgm:pt>
  </dgm:ptLst>
  <dgm:cxnLst>
    <dgm:cxn modelId="{C2FA3400-CC1E-4D58-B3EB-4536E8EFE804}" srcId="{35533ED9-D196-4FB8-9CEE-78A60B48D277}" destId="{033EBC79-3E3F-4E33-85E7-9D20EB9F107E}" srcOrd="0" destOrd="0" parTransId="{7CF5EAD4-2A52-4B0D-99E1-518CCB748957}" sibTransId="{3BD344BA-98C3-4807-B345-BE90727F2F19}"/>
    <dgm:cxn modelId="{10E54B0F-D01D-439B-B868-F43F3D5200D4}" type="presOf" srcId="{033EBC79-3E3F-4E33-85E7-9D20EB9F107E}" destId="{18BAAEA5-8C0D-4592-B04A-B01795133640}" srcOrd="1" destOrd="0" presId="urn:microsoft.com/office/officeart/2005/8/layout/vList4"/>
    <dgm:cxn modelId="{C506AD0F-B46C-4382-B810-62BA13DD97FA}" type="presOf" srcId="{033EBC79-3E3F-4E33-85E7-9D20EB9F107E}" destId="{6B17F05F-93D7-417B-BDC9-2BB12F45ADF3}" srcOrd="0" destOrd="0" presId="urn:microsoft.com/office/officeart/2005/8/layout/vList4"/>
    <dgm:cxn modelId="{25614223-63DD-405B-92F4-272F10D164E5}" type="presOf" srcId="{35533ED9-D196-4FB8-9CEE-78A60B48D277}" destId="{DDA453ED-0349-4190-8DD2-B4A7440DD6A4}" srcOrd="0" destOrd="0" presId="urn:microsoft.com/office/officeart/2005/8/layout/vList4"/>
    <dgm:cxn modelId="{4EF4F442-3D80-461F-AD4B-8315DBCD6203}" type="presOf" srcId="{13BF9EBC-F3C8-4E7D-BEFF-6B85CBD38148}" destId="{5EDECAE6-7C5C-4B3D-B37E-B9F03C7E27F6}" srcOrd="1" destOrd="0" presId="urn:microsoft.com/office/officeart/2005/8/layout/vList4"/>
    <dgm:cxn modelId="{F01F056E-F46E-47D8-B727-4947E4BFC1B1}" type="presOf" srcId="{2CC58B7E-CC47-42F6-B357-36CBDC18FD78}" destId="{54AFD0A8-BCB6-4BD2-8633-46DB2972C92B}" srcOrd="1" destOrd="0" presId="urn:microsoft.com/office/officeart/2005/8/layout/vList4"/>
    <dgm:cxn modelId="{BCF76D75-24F1-4B4A-A6EF-3E52C63B381E}" type="presOf" srcId="{13BF9EBC-F3C8-4E7D-BEFF-6B85CBD38148}" destId="{55714DEF-1F03-451B-86B8-E4C19EF7BC94}" srcOrd="0" destOrd="0" presId="urn:microsoft.com/office/officeart/2005/8/layout/vList4"/>
    <dgm:cxn modelId="{3124A67D-A2CD-4B82-86ED-33410F4F0BE6}" srcId="{35533ED9-D196-4FB8-9CEE-78A60B48D277}" destId="{13BF9EBC-F3C8-4E7D-BEFF-6B85CBD38148}" srcOrd="1" destOrd="0" parTransId="{88A0010A-61BB-46E8-BB84-4BFB48F70C9B}" sibTransId="{0CACD11C-5893-4130-B919-37E5487202C1}"/>
    <dgm:cxn modelId="{47647CB5-451F-4C6F-AD47-281D37A73EE5}" srcId="{35533ED9-D196-4FB8-9CEE-78A60B48D277}" destId="{2CC58B7E-CC47-42F6-B357-36CBDC18FD78}" srcOrd="2" destOrd="0" parTransId="{36C116C4-7354-430C-9398-DA415754210C}" sibTransId="{A3EABB20-7FDE-4AF0-B833-EF5A83E48DFC}"/>
    <dgm:cxn modelId="{8CB204D8-4C32-4C09-AC94-07E22AEAF1D3}" type="presOf" srcId="{2CC58B7E-CC47-42F6-B357-36CBDC18FD78}" destId="{2C6B659A-A458-4624-ABD2-B57BD7B1E7B6}" srcOrd="0" destOrd="0" presId="urn:microsoft.com/office/officeart/2005/8/layout/vList4"/>
    <dgm:cxn modelId="{16AD71C4-7226-4B9A-9C7E-16034D0DC1ED}" type="presParOf" srcId="{DDA453ED-0349-4190-8DD2-B4A7440DD6A4}" destId="{2C0C1088-26E8-4642-A227-26B9DBB211E9}" srcOrd="0" destOrd="0" presId="urn:microsoft.com/office/officeart/2005/8/layout/vList4"/>
    <dgm:cxn modelId="{ACDF59B1-797E-4A83-8CE7-CCDF8D8ED11D}" type="presParOf" srcId="{2C0C1088-26E8-4642-A227-26B9DBB211E9}" destId="{6B17F05F-93D7-417B-BDC9-2BB12F45ADF3}" srcOrd="0" destOrd="0" presId="urn:microsoft.com/office/officeart/2005/8/layout/vList4"/>
    <dgm:cxn modelId="{B4AB8DA9-AD0B-4BC7-80BD-6EB895939FE9}" type="presParOf" srcId="{2C0C1088-26E8-4642-A227-26B9DBB211E9}" destId="{81E10A64-B444-4B9E-99A2-EF4420EBF336}" srcOrd="1" destOrd="0" presId="urn:microsoft.com/office/officeart/2005/8/layout/vList4"/>
    <dgm:cxn modelId="{F4FF3740-7C1B-4FCF-9E36-D4EE0FBE11B2}" type="presParOf" srcId="{2C0C1088-26E8-4642-A227-26B9DBB211E9}" destId="{18BAAEA5-8C0D-4592-B04A-B01795133640}" srcOrd="2" destOrd="0" presId="urn:microsoft.com/office/officeart/2005/8/layout/vList4"/>
    <dgm:cxn modelId="{D28E30D3-B1E6-469B-AC65-5F91BB66D6C9}" type="presParOf" srcId="{DDA453ED-0349-4190-8DD2-B4A7440DD6A4}" destId="{C0138FF5-ADD9-45E4-B2B1-710C509D57AC}" srcOrd="1" destOrd="0" presId="urn:microsoft.com/office/officeart/2005/8/layout/vList4"/>
    <dgm:cxn modelId="{4658A6DB-7D1C-4A11-86F7-3FE2A3FC51E0}" type="presParOf" srcId="{DDA453ED-0349-4190-8DD2-B4A7440DD6A4}" destId="{F8CEEA74-B723-4533-9646-54A93356CFC4}" srcOrd="2" destOrd="0" presId="urn:microsoft.com/office/officeart/2005/8/layout/vList4"/>
    <dgm:cxn modelId="{24372B00-A38F-46C2-A6B9-9B479EBA42BA}" type="presParOf" srcId="{F8CEEA74-B723-4533-9646-54A93356CFC4}" destId="{55714DEF-1F03-451B-86B8-E4C19EF7BC94}" srcOrd="0" destOrd="0" presId="urn:microsoft.com/office/officeart/2005/8/layout/vList4"/>
    <dgm:cxn modelId="{B7E2F32E-B108-4425-9441-868A0AF04731}" type="presParOf" srcId="{F8CEEA74-B723-4533-9646-54A93356CFC4}" destId="{7AFF0F8D-D011-46EC-9564-883264EF8306}" srcOrd="1" destOrd="0" presId="urn:microsoft.com/office/officeart/2005/8/layout/vList4"/>
    <dgm:cxn modelId="{66428969-160D-4B32-9510-80D1D6D61222}" type="presParOf" srcId="{F8CEEA74-B723-4533-9646-54A93356CFC4}" destId="{5EDECAE6-7C5C-4B3D-B37E-B9F03C7E27F6}" srcOrd="2" destOrd="0" presId="urn:microsoft.com/office/officeart/2005/8/layout/vList4"/>
    <dgm:cxn modelId="{AB1F23E4-9F5D-4DB8-9A28-17AA03953F14}" type="presParOf" srcId="{DDA453ED-0349-4190-8DD2-B4A7440DD6A4}" destId="{FF765678-29DB-4107-BB7F-B362E8D1CF02}" srcOrd="3" destOrd="0" presId="urn:microsoft.com/office/officeart/2005/8/layout/vList4"/>
    <dgm:cxn modelId="{8108532B-FE2B-4627-9A7F-C7EA8E5A1A46}" type="presParOf" srcId="{DDA453ED-0349-4190-8DD2-B4A7440DD6A4}" destId="{7871EBCE-2851-42A8-AC4D-1E4C11DF96FD}" srcOrd="4" destOrd="0" presId="urn:microsoft.com/office/officeart/2005/8/layout/vList4"/>
    <dgm:cxn modelId="{AE86A213-7582-4BA1-9138-C7B657A8DDCA}" type="presParOf" srcId="{7871EBCE-2851-42A8-AC4D-1E4C11DF96FD}" destId="{2C6B659A-A458-4624-ABD2-B57BD7B1E7B6}" srcOrd="0" destOrd="0" presId="urn:microsoft.com/office/officeart/2005/8/layout/vList4"/>
    <dgm:cxn modelId="{83A59FDD-E81B-40DA-9B28-735DC706F71E}" type="presParOf" srcId="{7871EBCE-2851-42A8-AC4D-1E4C11DF96FD}" destId="{DBAC7B0F-BC57-45D0-A7A5-CA0F9ED47118}" srcOrd="1" destOrd="0" presId="urn:microsoft.com/office/officeart/2005/8/layout/vList4"/>
    <dgm:cxn modelId="{A6C3A62A-94BD-44B3-A692-F18DD5A56CF2}" type="presParOf" srcId="{7871EBCE-2851-42A8-AC4D-1E4C11DF96FD}" destId="{54AFD0A8-BCB6-4BD2-8633-46DB2972C9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EE90E8-7072-4537-89A7-1138C41A4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5A5AD-2065-46FA-B8B9-620F3ED901F8}">
      <dgm:prSet/>
      <dgm:spPr>
        <a:solidFill>
          <a:srgbClr val="3399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/>
            <a:t>Size of the standards program</a:t>
          </a:r>
        </a:p>
      </dgm:t>
    </dgm:pt>
    <dgm:pt modelId="{94CD53FF-E2BF-4861-B7FA-FA3BFF0A4CB9}" type="parTrans" cxnId="{F0A5980B-2687-4D20-9D40-14050EAD4BD9}">
      <dgm:prSet/>
      <dgm:spPr/>
      <dgm:t>
        <a:bodyPr/>
        <a:lstStyle/>
        <a:p>
          <a:endParaRPr lang="en-US"/>
        </a:p>
      </dgm:t>
    </dgm:pt>
    <dgm:pt modelId="{3A4D4414-5C9B-4FCE-AE7F-1631105AB90F}" type="sibTrans" cxnId="{F0A5980B-2687-4D20-9D40-14050EAD4BD9}">
      <dgm:prSet/>
      <dgm:spPr/>
      <dgm:t>
        <a:bodyPr/>
        <a:lstStyle/>
        <a:p>
          <a:endParaRPr lang="en-US"/>
        </a:p>
      </dgm:t>
    </dgm:pt>
    <dgm:pt modelId="{4A9E5D2D-C458-4307-9D7D-F6FC01629E34}" type="pres">
      <dgm:prSet presAssocID="{D9EE90E8-7072-4537-89A7-1138C41A47B4}" presName="linear" presStyleCnt="0">
        <dgm:presLayoutVars>
          <dgm:animLvl val="lvl"/>
          <dgm:resizeHandles val="exact"/>
        </dgm:presLayoutVars>
      </dgm:prSet>
      <dgm:spPr/>
    </dgm:pt>
    <dgm:pt modelId="{CB72FBBC-E9AC-4CC0-B757-C20667408D57}" type="pres">
      <dgm:prSet presAssocID="{74D5A5AD-2065-46FA-B8B9-620F3ED901F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A5980B-2687-4D20-9D40-14050EAD4BD9}" srcId="{D9EE90E8-7072-4537-89A7-1138C41A47B4}" destId="{74D5A5AD-2065-46FA-B8B9-620F3ED901F8}" srcOrd="0" destOrd="0" parTransId="{94CD53FF-E2BF-4861-B7FA-FA3BFF0A4CB9}" sibTransId="{3A4D4414-5C9B-4FCE-AE7F-1631105AB90F}"/>
    <dgm:cxn modelId="{28AE0F18-D370-4953-B198-652ABF4686AF}" type="presOf" srcId="{D9EE90E8-7072-4537-89A7-1138C41A47B4}" destId="{4A9E5D2D-C458-4307-9D7D-F6FC01629E34}" srcOrd="0" destOrd="0" presId="urn:microsoft.com/office/officeart/2005/8/layout/vList2"/>
    <dgm:cxn modelId="{FDBED1BB-1DB4-44E7-A9C5-9DB5294EF267}" type="presOf" srcId="{74D5A5AD-2065-46FA-B8B9-620F3ED901F8}" destId="{CB72FBBC-E9AC-4CC0-B757-C20667408D57}" srcOrd="0" destOrd="0" presId="urn:microsoft.com/office/officeart/2005/8/layout/vList2"/>
    <dgm:cxn modelId="{F9453A9D-568E-4CC2-9D14-4248FFA33C62}" type="presParOf" srcId="{4A9E5D2D-C458-4307-9D7D-F6FC01629E34}" destId="{CB72FBBC-E9AC-4CC0-B757-C20667408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61A706-F2C2-48D7-9D06-D65B3F93CE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FC117-3901-4384-9A1E-C223FD44069C}">
      <dgm:prSet custT="1"/>
      <dgm:spPr>
        <a:solidFill>
          <a:srgbClr val="0065A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800" b="1" dirty="0"/>
            <a:t>~170 AAMI Committees</a:t>
          </a:r>
        </a:p>
      </dgm:t>
    </dgm:pt>
    <dgm:pt modelId="{E0770C23-CAFF-4F81-9528-C031064719F2}" type="parTrans" cxnId="{5DB7A64A-9124-46A5-941B-6BD541852F43}">
      <dgm:prSet/>
      <dgm:spPr/>
      <dgm:t>
        <a:bodyPr/>
        <a:lstStyle/>
        <a:p>
          <a:endParaRPr lang="en-US"/>
        </a:p>
      </dgm:t>
    </dgm:pt>
    <dgm:pt modelId="{03AC39D3-9E7B-4F3F-B11E-E5A11E1EF14F}" type="sibTrans" cxnId="{5DB7A64A-9124-46A5-941B-6BD541852F43}">
      <dgm:prSet/>
      <dgm:spPr/>
      <dgm:t>
        <a:bodyPr/>
        <a:lstStyle/>
        <a:p>
          <a:endParaRPr lang="en-US"/>
        </a:p>
      </dgm:t>
    </dgm:pt>
    <dgm:pt modelId="{CEE2DD21-6D93-4671-9D8D-C43842C4D7BC}">
      <dgm:prSet custT="1"/>
      <dgm:spPr>
        <a:solidFill>
          <a:srgbClr val="0069A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800" b="1" dirty="0"/>
            <a:t>Over 280 Standards and Technical Reports</a:t>
          </a:r>
        </a:p>
      </dgm:t>
    </dgm:pt>
    <dgm:pt modelId="{6D765107-C542-448D-8983-0771B9D5A172}" type="parTrans" cxnId="{F9703724-5C1A-4C8F-B6EF-50A62AD6F9FB}">
      <dgm:prSet/>
      <dgm:spPr/>
      <dgm:t>
        <a:bodyPr/>
        <a:lstStyle/>
        <a:p>
          <a:endParaRPr lang="en-US"/>
        </a:p>
      </dgm:t>
    </dgm:pt>
    <dgm:pt modelId="{E4E5A7BA-3BC2-442F-9413-3002658D52E7}" type="sibTrans" cxnId="{F9703724-5C1A-4C8F-B6EF-50A62AD6F9FB}">
      <dgm:prSet/>
      <dgm:spPr/>
      <dgm:t>
        <a:bodyPr/>
        <a:lstStyle/>
        <a:p>
          <a:endParaRPr lang="en-US"/>
        </a:p>
      </dgm:t>
    </dgm:pt>
    <dgm:pt modelId="{8FBD10ED-7385-4DBB-87A5-084A95E572F6}">
      <dgm:prSet custT="1"/>
      <dgm:spPr>
        <a:solidFill>
          <a:srgbClr val="0069A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spcBef>
              <a:spcPts val="600"/>
            </a:spcBef>
            <a:spcAft>
              <a:spcPts val="300"/>
            </a:spcAft>
          </a:pPr>
          <a:r>
            <a:rPr lang="en-US" sz="1780" b="1" dirty="0"/>
            <a:t>12 (ISO or IEC) Secretariats  &amp; 19 U.S. mirror committees </a:t>
          </a:r>
        </a:p>
      </dgm:t>
    </dgm:pt>
    <dgm:pt modelId="{74F871ED-312D-4B31-9550-D458931738EB}" type="parTrans" cxnId="{F4F2BD83-F524-4A02-BE89-E89E13C24047}">
      <dgm:prSet/>
      <dgm:spPr/>
      <dgm:t>
        <a:bodyPr/>
        <a:lstStyle/>
        <a:p>
          <a:endParaRPr lang="en-US"/>
        </a:p>
      </dgm:t>
    </dgm:pt>
    <dgm:pt modelId="{AC44A201-04C8-4209-BFA1-0348C85443A8}" type="sibTrans" cxnId="{F4F2BD83-F524-4A02-BE89-E89E13C24047}">
      <dgm:prSet/>
      <dgm:spPr/>
      <dgm:t>
        <a:bodyPr/>
        <a:lstStyle/>
        <a:p>
          <a:endParaRPr lang="en-US"/>
        </a:p>
      </dgm:t>
    </dgm:pt>
    <dgm:pt modelId="{66184AFB-A5CB-4981-89F1-647DCFDC779C}">
      <dgm:prSet/>
      <dgm:spPr>
        <a:solidFill>
          <a:srgbClr val="0069A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dirty="0"/>
            <a:t>~2300 Active domestic program participants</a:t>
          </a:r>
        </a:p>
      </dgm:t>
    </dgm:pt>
    <dgm:pt modelId="{A697D912-49E6-475C-82D0-B425A908DE33}" type="parTrans" cxnId="{4574EE12-C95F-4A54-95A3-FE5269833C56}">
      <dgm:prSet/>
      <dgm:spPr/>
      <dgm:t>
        <a:bodyPr/>
        <a:lstStyle/>
        <a:p>
          <a:endParaRPr lang="en-US"/>
        </a:p>
      </dgm:t>
    </dgm:pt>
    <dgm:pt modelId="{CEBBC630-57C5-4A6F-94CA-B4CAA58929F5}" type="sibTrans" cxnId="{4574EE12-C95F-4A54-95A3-FE5269833C56}">
      <dgm:prSet/>
      <dgm:spPr/>
      <dgm:t>
        <a:bodyPr/>
        <a:lstStyle/>
        <a:p>
          <a:endParaRPr lang="en-US"/>
        </a:p>
      </dgm:t>
    </dgm:pt>
    <dgm:pt modelId="{D549D479-FCA4-4E39-BC32-729BAF476C67}" type="pres">
      <dgm:prSet presAssocID="{AD61A706-F2C2-48D7-9D06-D65B3F93CEB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2E503F7-3BD0-40BB-AFC7-8EA4C08B9D50}" type="pres">
      <dgm:prSet presAssocID="{9DEFC117-3901-4384-9A1E-C223FD44069C}" presName="horFlow" presStyleCnt="0"/>
      <dgm:spPr/>
    </dgm:pt>
    <dgm:pt modelId="{C8EA1C92-335E-457A-B478-CC7B1D97A8E8}" type="pres">
      <dgm:prSet presAssocID="{9DEFC117-3901-4384-9A1E-C223FD44069C}" presName="bigChev" presStyleLbl="node1" presStyleIdx="0" presStyleCnt="4" custScaleX="144143" custScaleY="120119"/>
      <dgm:spPr/>
    </dgm:pt>
    <dgm:pt modelId="{4FDEE4AD-DA4B-42A1-88E2-AB24C9702E8F}" type="pres">
      <dgm:prSet presAssocID="{9DEFC117-3901-4384-9A1E-C223FD44069C}" presName="vSp" presStyleCnt="0"/>
      <dgm:spPr/>
    </dgm:pt>
    <dgm:pt modelId="{B14FF841-B75A-4ACD-9D6C-03246BBF5CC4}" type="pres">
      <dgm:prSet presAssocID="{CEE2DD21-6D93-4671-9D8D-C43842C4D7BC}" presName="horFlow" presStyleCnt="0"/>
      <dgm:spPr/>
    </dgm:pt>
    <dgm:pt modelId="{AB0F6691-EDE0-4B4B-91FD-BAA036C912AE}" type="pres">
      <dgm:prSet presAssocID="{CEE2DD21-6D93-4671-9D8D-C43842C4D7BC}" presName="bigChev" presStyleLbl="node1" presStyleIdx="1" presStyleCnt="4" custScaleX="149350" custScaleY="130061" custLinFactNeighborX="-2311" custLinFactNeighborY="-2504"/>
      <dgm:spPr/>
    </dgm:pt>
    <dgm:pt modelId="{9A9764DB-74A2-4898-AEF7-4BFB789B6777}" type="pres">
      <dgm:prSet presAssocID="{CEE2DD21-6D93-4671-9D8D-C43842C4D7BC}" presName="vSp" presStyleCnt="0"/>
      <dgm:spPr/>
    </dgm:pt>
    <dgm:pt modelId="{B7F5AA8B-1B3B-4737-9111-86205A50387B}" type="pres">
      <dgm:prSet presAssocID="{8FBD10ED-7385-4DBB-87A5-084A95E572F6}" presName="horFlow" presStyleCnt="0"/>
      <dgm:spPr/>
    </dgm:pt>
    <dgm:pt modelId="{2DACB664-95DD-4160-9087-018C0DACF1ED}" type="pres">
      <dgm:prSet presAssocID="{8FBD10ED-7385-4DBB-87A5-084A95E572F6}" presName="bigChev" presStyleLbl="node1" presStyleIdx="2" presStyleCnt="4" custScaleX="141785" custScaleY="125874"/>
      <dgm:spPr/>
    </dgm:pt>
    <dgm:pt modelId="{0E9AC2E1-C01D-4D99-9200-5F2F090DBEE2}" type="pres">
      <dgm:prSet presAssocID="{8FBD10ED-7385-4DBB-87A5-084A95E572F6}" presName="vSp" presStyleCnt="0"/>
      <dgm:spPr/>
    </dgm:pt>
    <dgm:pt modelId="{1A8F9EBF-5F50-4223-850D-F9E8F6522578}" type="pres">
      <dgm:prSet presAssocID="{66184AFB-A5CB-4981-89F1-647DCFDC779C}" presName="horFlow" presStyleCnt="0"/>
      <dgm:spPr/>
    </dgm:pt>
    <dgm:pt modelId="{CACBA8B5-0497-4575-9D58-6D9D7E5CA433}" type="pres">
      <dgm:prSet presAssocID="{66184AFB-A5CB-4981-89F1-647DCFDC779C}" presName="bigChev" presStyleLbl="node1" presStyleIdx="3" presStyleCnt="4" custScaleX="141832" custScaleY="128810" custLinFactNeighborX="1741" custLinFactNeighborY="7325"/>
      <dgm:spPr/>
    </dgm:pt>
  </dgm:ptLst>
  <dgm:cxnLst>
    <dgm:cxn modelId="{4574EE12-C95F-4A54-95A3-FE5269833C56}" srcId="{AD61A706-F2C2-48D7-9D06-D65B3F93CEB3}" destId="{66184AFB-A5CB-4981-89F1-647DCFDC779C}" srcOrd="3" destOrd="0" parTransId="{A697D912-49E6-475C-82D0-B425A908DE33}" sibTransId="{CEBBC630-57C5-4A6F-94CA-B4CAA58929F5}"/>
    <dgm:cxn modelId="{A46FFA12-BA5C-405F-A612-BCD19470AF41}" type="presOf" srcId="{AD61A706-F2C2-48D7-9D06-D65B3F93CEB3}" destId="{D549D479-FCA4-4E39-BC32-729BAF476C67}" srcOrd="0" destOrd="0" presId="urn:microsoft.com/office/officeart/2005/8/layout/lProcess3"/>
    <dgm:cxn modelId="{F9703724-5C1A-4C8F-B6EF-50A62AD6F9FB}" srcId="{AD61A706-F2C2-48D7-9D06-D65B3F93CEB3}" destId="{CEE2DD21-6D93-4671-9D8D-C43842C4D7BC}" srcOrd="1" destOrd="0" parTransId="{6D765107-C542-448D-8983-0771B9D5A172}" sibTransId="{E4E5A7BA-3BC2-442F-9413-3002658D52E7}"/>
    <dgm:cxn modelId="{29DDAA2F-E375-4249-8F59-37CD170BF506}" type="presOf" srcId="{8FBD10ED-7385-4DBB-87A5-084A95E572F6}" destId="{2DACB664-95DD-4160-9087-018C0DACF1ED}" srcOrd="0" destOrd="0" presId="urn:microsoft.com/office/officeart/2005/8/layout/lProcess3"/>
    <dgm:cxn modelId="{D695F133-3A32-4B8E-B038-5EB3D8B313D3}" type="presOf" srcId="{9DEFC117-3901-4384-9A1E-C223FD44069C}" destId="{C8EA1C92-335E-457A-B478-CC7B1D97A8E8}" srcOrd="0" destOrd="0" presId="urn:microsoft.com/office/officeart/2005/8/layout/lProcess3"/>
    <dgm:cxn modelId="{5DB7A64A-9124-46A5-941B-6BD541852F43}" srcId="{AD61A706-F2C2-48D7-9D06-D65B3F93CEB3}" destId="{9DEFC117-3901-4384-9A1E-C223FD44069C}" srcOrd="0" destOrd="0" parTransId="{E0770C23-CAFF-4F81-9528-C031064719F2}" sibTransId="{03AC39D3-9E7B-4F3F-B11E-E5A11E1EF14F}"/>
    <dgm:cxn modelId="{F4F2BD83-F524-4A02-BE89-E89E13C24047}" srcId="{AD61A706-F2C2-48D7-9D06-D65B3F93CEB3}" destId="{8FBD10ED-7385-4DBB-87A5-084A95E572F6}" srcOrd="2" destOrd="0" parTransId="{74F871ED-312D-4B31-9550-D458931738EB}" sibTransId="{AC44A201-04C8-4209-BFA1-0348C85443A8}"/>
    <dgm:cxn modelId="{260B4F9E-42E0-43AD-88A4-8E7F858B5686}" type="presOf" srcId="{CEE2DD21-6D93-4671-9D8D-C43842C4D7BC}" destId="{AB0F6691-EDE0-4B4B-91FD-BAA036C912AE}" srcOrd="0" destOrd="0" presId="urn:microsoft.com/office/officeart/2005/8/layout/lProcess3"/>
    <dgm:cxn modelId="{13CD99F6-4DCA-4EA9-9A47-DFFE007BCDD3}" type="presOf" srcId="{66184AFB-A5CB-4981-89F1-647DCFDC779C}" destId="{CACBA8B5-0497-4575-9D58-6D9D7E5CA433}" srcOrd="0" destOrd="0" presId="urn:microsoft.com/office/officeart/2005/8/layout/lProcess3"/>
    <dgm:cxn modelId="{B809D026-975B-47CB-94C9-AB9C6BD10E88}" type="presParOf" srcId="{D549D479-FCA4-4E39-BC32-729BAF476C67}" destId="{72E503F7-3BD0-40BB-AFC7-8EA4C08B9D50}" srcOrd="0" destOrd="0" presId="urn:microsoft.com/office/officeart/2005/8/layout/lProcess3"/>
    <dgm:cxn modelId="{FA0F59BA-A891-4524-B713-1701F56ADF8D}" type="presParOf" srcId="{72E503F7-3BD0-40BB-AFC7-8EA4C08B9D50}" destId="{C8EA1C92-335E-457A-B478-CC7B1D97A8E8}" srcOrd="0" destOrd="0" presId="urn:microsoft.com/office/officeart/2005/8/layout/lProcess3"/>
    <dgm:cxn modelId="{A4A45002-C419-428E-8E3E-9D38447A785D}" type="presParOf" srcId="{D549D479-FCA4-4E39-BC32-729BAF476C67}" destId="{4FDEE4AD-DA4B-42A1-88E2-AB24C9702E8F}" srcOrd="1" destOrd="0" presId="urn:microsoft.com/office/officeart/2005/8/layout/lProcess3"/>
    <dgm:cxn modelId="{CEE347B3-B2D9-4358-8378-1EF8CE924BA0}" type="presParOf" srcId="{D549D479-FCA4-4E39-BC32-729BAF476C67}" destId="{B14FF841-B75A-4ACD-9D6C-03246BBF5CC4}" srcOrd="2" destOrd="0" presId="urn:microsoft.com/office/officeart/2005/8/layout/lProcess3"/>
    <dgm:cxn modelId="{B097E199-4813-4BBE-9066-C42EC1F581D9}" type="presParOf" srcId="{B14FF841-B75A-4ACD-9D6C-03246BBF5CC4}" destId="{AB0F6691-EDE0-4B4B-91FD-BAA036C912AE}" srcOrd="0" destOrd="0" presId="urn:microsoft.com/office/officeart/2005/8/layout/lProcess3"/>
    <dgm:cxn modelId="{B109B1E0-65CB-4483-B47D-EC9C82FBE652}" type="presParOf" srcId="{D549D479-FCA4-4E39-BC32-729BAF476C67}" destId="{9A9764DB-74A2-4898-AEF7-4BFB789B6777}" srcOrd="3" destOrd="0" presId="urn:microsoft.com/office/officeart/2005/8/layout/lProcess3"/>
    <dgm:cxn modelId="{7D72578F-F13D-4BAB-AD38-5569FB1F8DDD}" type="presParOf" srcId="{D549D479-FCA4-4E39-BC32-729BAF476C67}" destId="{B7F5AA8B-1B3B-4737-9111-86205A50387B}" srcOrd="4" destOrd="0" presId="urn:microsoft.com/office/officeart/2005/8/layout/lProcess3"/>
    <dgm:cxn modelId="{3144E012-AF09-478B-AC82-84616DBF9FDB}" type="presParOf" srcId="{B7F5AA8B-1B3B-4737-9111-86205A50387B}" destId="{2DACB664-95DD-4160-9087-018C0DACF1ED}" srcOrd="0" destOrd="0" presId="urn:microsoft.com/office/officeart/2005/8/layout/lProcess3"/>
    <dgm:cxn modelId="{BC062F74-55D4-49B7-8ECC-095F44CEAFD0}" type="presParOf" srcId="{D549D479-FCA4-4E39-BC32-729BAF476C67}" destId="{0E9AC2E1-C01D-4D99-9200-5F2F090DBEE2}" srcOrd="5" destOrd="0" presId="urn:microsoft.com/office/officeart/2005/8/layout/lProcess3"/>
    <dgm:cxn modelId="{F04AD29C-71B8-4952-BEED-26941990E381}" type="presParOf" srcId="{D549D479-FCA4-4E39-BC32-729BAF476C67}" destId="{1A8F9EBF-5F50-4223-850D-F9E8F6522578}" srcOrd="6" destOrd="0" presId="urn:microsoft.com/office/officeart/2005/8/layout/lProcess3"/>
    <dgm:cxn modelId="{79725088-7D42-40C9-9742-766AA7FB11B5}" type="presParOf" srcId="{1A8F9EBF-5F50-4223-850D-F9E8F6522578}" destId="{CACBA8B5-0497-4575-9D58-6D9D7E5CA4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B86FC2-6D2C-43C2-B5D7-07A9228E09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238D862-E0B7-4974-8A2D-A6936AF46E08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Quality systems </a:t>
          </a:r>
        </a:p>
      </dgm:t>
    </dgm:pt>
    <dgm:pt modelId="{1D28F591-8D5E-40E8-9D38-71C032B6E01D}" type="parTrans" cxnId="{62B624B9-F331-4D46-AA37-B65818C453DB}">
      <dgm:prSet/>
      <dgm:spPr/>
      <dgm:t>
        <a:bodyPr/>
        <a:lstStyle/>
        <a:p>
          <a:endParaRPr lang="en-US"/>
        </a:p>
      </dgm:t>
    </dgm:pt>
    <dgm:pt modelId="{8BDB2B41-0FED-483B-89F9-5E6C696DC9D6}" type="sibTrans" cxnId="{62B624B9-F331-4D46-AA37-B65818C453DB}">
      <dgm:prSet/>
      <dgm:spPr/>
      <dgm:t>
        <a:bodyPr/>
        <a:lstStyle/>
        <a:p>
          <a:endParaRPr lang="en-US"/>
        </a:p>
      </dgm:t>
    </dgm:pt>
    <dgm:pt modelId="{3499BC3C-D173-41D3-B973-66E1C227866A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Risk management</a:t>
          </a:r>
        </a:p>
      </dgm:t>
    </dgm:pt>
    <dgm:pt modelId="{3A6D9FF9-FAC8-4635-B388-42D794A7B45E}" type="parTrans" cxnId="{C9BCE45D-D102-42E9-8558-7DF794C696DC}">
      <dgm:prSet/>
      <dgm:spPr/>
      <dgm:t>
        <a:bodyPr/>
        <a:lstStyle/>
        <a:p>
          <a:endParaRPr lang="en-US"/>
        </a:p>
      </dgm:t>
    </dgm:pt>
    <dgm:pt modelId="{561D3621-D4DE-4371-9B8B-9D6552550B4F}" type="sibTrans" cxnId="{C9BCE45D-D102-42E9-8558-7DF794C696DC}">
      <dgm:prSet/>
      <dgm:spPr/>
      <dgm:t>
        <a:bodyPr/>
        <a:lstStyle/>
        <a:p>
          <a:endParaRPr lang="en-US"/>
        </a:p>
      </dgm:t>
    </dgm:pt>
    <dgm:pt modelId="{A19D06FE-DB40-4A1F-BF23-7D0237FD755C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Symbols</a:t>
          </a:r>
        </a:p>
      </dgm:t>
    </dgm:pt>
    <dgm:pt modelId="{163C75B6-358D-4F0D-80A8-4A56716961B0}" type="parTrans" cxnId="{950539B6-25B7-4E5A-A1B9-2CF94F1D2F91}">
      <dgm:prSet/>
      <dgm:spPr/>
      <dgm:t>
        <a:bodyPr/>
        <a:lstStyle/>
        <a:p>
          <a:endParaRPr lang="en-US"/>
        </a:p>
      </dgm:t>
    </dgm:pt>
    <dgm:pt modelId="{30C72A9E-852B-46E8-9494-4EFA2D0EA14A}" type="sibTrans" cxnId="{950539B6-25B7-4E5A-A1B9-2CF94F1D2F91}">
      <dgm:prSet/>
      <dgm:spPr/>
      <dgm:t>
        <a:bodyPr/>
        <a:lstStyle/>
        <a:p>
          <a:endParaRPr lang="en-US"/>
        </a:p>
      </dgm:t>
    </dgm:pt>
    <dgm:pt modelId="{BFC4C86D-B05C-4DD6-8515-10DDFB41BC3F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500" b="1" dirty="0"/>
            <a:t>Nomenclature </a:t>
          </a:r>
        </a:p>
      </dgm:t>
    </dgm:pt>
    <dgm:pt modelId="{CED9187E-BDEB-46ED-8288-9E2D0113B702}" type="parTrans" cxnId="{4A3AE8F1-39A0-40CC-AA6D-2E8D62D32DEC}">
      <dgm:prSet/>
      <dgm:spPr/>
      <dgm:t>
        <a:bodyPr/>
        <a:lstStyle/>
        <a:p>
          <a:endParaRPr lang="en-US"/>
        </a:p>
      </dgm:t>
    </dgm:pt>
    <dgm:pt modelId="{9582AFE4-71EB-416C-BE0F-EA8CE488E90F}" type="sibTrans" cxnId="{4A3AE8F1-39A0-40CC-AA6D-2E8D62D32DEC}">
      <dgm:prSet/>
      <dgm:spPr/>
      <dgm:t>
        <a:bodyPr/>
        <a:lstStyle/>
        <a:p>
          <a:endParaRPr lang="en-US"/>
        </a:p>
      </dgm:t>
    </dgm:pt>
    <dgm:pt modelId="{6EB87F7F-AD6C-474F-BBE9-40E9623DAFC9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General safety </a:t>
          </a:r>
        </a:p>
      </dgm:t>
    </dgm:pt>
    <dgm:pt modelId="{A9EB83CB-6147-4E0E-9A0C-7A612CE31784}" type="parTrans" cxnId="{C546B3ED-BACB-41B1-A4C6-DFF3344CC521}">
      <dgm:prSet/>
      <dgm:spPr/>
      <dgm:t>
        <a:bodyPr/>
        <a:lstStyle/>
        <a:p>
          <a:endParaRPr lang="en-US"/>
        </a:p>
      </dgm:t>
    </dgm:pt>
    <dgm:pt modelId="{309CA237-C79F-4D7C-91DF-CF3110E24B3B}" type="sibTrans" cxnId="{C546B3ED-BACB-41B1-A4C6-DFF3344CC521}">
      <dgm:prSet/>
      <dgm:spPr/>
      <dgm:t>
        <a:bodyPr/>
        <a:lstStyle/>
        <a:p>
          <a:endParaRPr lang="en-US"/>
        </a:p>
      </dgm:t>
    </dgm:pt>
    <dgm:pt modelId="{6BDEC877-9ABF-48CF-BAE7-7C4C63299512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Device Design</a:t>
          </a:r>
          <a:r>
            <a:rPr lang="en-US" sz="1400" dirty="0"/>
            <a:t> </a:t>
          </a:r>
        </a:p>
      </dgm:t>
    </dgm:pt>
    <dgm:pt modelId="{1A18BD6B-41FA-47F2-A279-77B00C6924F8}" type="parTrans" cxnId="{B0D5B6AF-D087-41C8-AF64-16C377B83E2A}">
      <dgm:prSet/>
      <dgm:spPr/>
      <dgm:t>
        <a:bodyPr/>
        <a:lstStyle/>
        <a:p>
          <a:endParaRPr lang="en-US"/>
        </a:p>
      </dgm:t>
    </dgm:pt>
    <dgm:pt modelId="{C98CD2B9-CBA9-4270-8E1C-6180A9E78B8E}" type="sibTrans" cxnId="{B0D5B6AF-D087-41C8-AF64-16C377B83E2A}">
      <dgm:prSet/>
      <dgm:spPr/>
      <dgm:t>
        <a:bodyPr/>
        <a:lstStyle/>
        <a:p>
          <a:endParaRPr lang="en-US"/>
        </a:p>
      </dgm:t>
    </dgm:pt>
    <dgm:pt modelId="{B8D0DBB2-4D2C-4171-AA84-441A427C5EFE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Usability</a:t>
          </a:r>
        </a:p>
      </dgm:t>
    </dgm:pt>
    <dgm:pt modelId="{AC487AE3-7EEA-4BD2-8C2A-3BE0684ED5D4}" type="parTrans" cxnId="{9BB0D06E-A8E9-4163-82F9-F0194119904C}">
      <dgm:prSet/>
      <dgm:spPr/>
      <dgm:t>
        <a:bodyPr/>
        <a:lstStyle/>
        <a:p>
          <a:endParaRPr lang="en-US"/>
        </a:p>
      </dgm:t>
    </dgm:pt>
    <dgm:pt modelId="{C630B2E3-F874-4F8D-91C8-7AAA782C21A3}" type="sibTrans" cxnId="{9BB0D06E-A8E9-4163-82F9-F0194119904C}">
      <dgm:prSet/>
      <dgm:spPr/>
      <dgm:t>
        <a:bodyPr/>
        <a:lstStyle/>
        <a:p>
          <a:endParaRPr lang="en-US"/>
        </a:p>
      </dgm:t>
    </dgm:pt>
    <dgm:pt modelId="{7E03E460-F472-4A85-9980-7DF8A091A950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Human factors</a:t>
          </a:r>
        </a:p>
      </dgm:t>
    </dgm:pt>
    <dgm:pt modelId="{E0460A9C-4C17-4888-B8AA-5624E79E1FC2}" type="parTrans" cxnId="{D04915FC-5140-4244-8AD1-65BE9BF8D201}">
      <dgm:prSet/>
      <dgm:spPr/>
      <dgm:t>
        <a:bodyPr/>
        <a:lstStyle/>
        <a:p>
          <a:endParaRPr lang="en-US"/>
        </a:p>
      </dgm:t>
    </dgm:pt>
    <dgm:pt modelId="{40849EDE-90E6-4577-BA31-6261A2EAFF94}" type="sibTrans" cxnId="{D04915FC-5140-4244-8AD1-65BE9BF8D201}">
      <dgm:prSet/>
      <dgm:spPr/>
      <dgm:t>
        <a:bodyPr/>
        <a:lstStyle/>
        <a:p>
          <a:endParaRPr lang="en-US"/>
        </a:p>
      </dgm:t>
    </dgm:pt>
    <dgm:pt modelId="{2CDD803B-5EA3-4743-A82D-F174DDBBBB79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Sterilization</a:t>
          </a:r>
        </a:p>
      </dgm:t>
    </dgm:pt>
    <dgm:pt modelId="{C25B91EA-5013-4D81-BA47-04567153D0A8}" type="parTrans" cxnId="{034A8EEC-1D47-4871-9433-343192F6210A}">
      <dgm:prSet/>
      <dgm:spPr/>
      <dgm:t>
        <a:bodyPr/>
        <a:lstStyle/>
        <a:p>
          <a:endParaRPr lang="en-US"/>
        </a:p>
      </dgm:t>
    </dgm:pt>
    <dgm:pt modelId="{5A24031E-6212-4D3B-811D-E345CBD894A5}" type="sibTrans" cxnId="{034A8EEC-1D47-4871-9433-343192F6210A}">
      <dgm:prSet/>
      <dgm:spPr/>
      <dgm:t>
        <a:bodyPr/>
        <a:lstStyle/>
        <a:p>
          <a:endParaRPr lang="en-US"/>
        </a:p>
      </dgm:t>
    </dgm:pt>
    <dgm:pt modelId="{BBA13173-5148-4C17-A938-CE97E39D00C5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Aseptic processing </a:t>
          </a:r>
        </a:p>
      </dgm:t>
    </dgm:pt>
    <dgm:pt modelId="{3191BECF-694C-4C44-A8AE-194C36233BA0}" type="parTrans" cxnId="{1FF19DAD-45E8-4CA1-9B0C-008947246F9E}">
      <dgm:prSet/>
      <dgm:spPr/>
      <dgm:t>
        <a:bodyPr/>
        <a:lstStyle/>
        <a:p>
          <a:endParaRPr lang="en-US"/>
        </a:p>
      </dgm:t>
    </dgm:pt>
    <dgm:pt modelId="{F3670023-F615-4DBB-94A9-005C5A007035}" type="sibTrans" cxnId="{1FF19DAD-45E8-4CA1-9B0C-008947246F9E}">
      <dgm:prSet/>
      <dgm:spPr/>
      <dgm:t>
        <a:bodyPr/>
        <a:lstStyle/>
        <a:p>
          <a:endParaRPr lang="en-US"/>
        </a:p>
      </dgm:t>
    </dgm:pt>
    <dgm:pt modelId="{9AC45880-2CC0-444A-A230-D99C859357D7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Biological evaluation</a:t>
          </a:r>
        </a:p>
      </dgm:t>
    </dgm:pt>
    <dgm:pt modelId="{3595972E-63E3-43D8-A60C-7134B0AF403E}" type="parTrans" cxnId="{59F2CF49-4ED4-43F8-9E1A-BBC72FDC606C}">
      <dgm:prSet/>
      <dgm:spPr/>
      <dgm:t>
        <a:bodyPr/>
        <a:lstStyle/>
        <a:p>
          <a:endParaRPr lang="en-US"/>
        </a:p>
      </dgm:t>
    </dgm:pt>
    <dgm:pt modelId="{5C6A0F87-EF4C-4F74-8903-197CAD4D4664}" type="sibTrans" cxnId="{59F2CF49-4ED4-43F8-9E1A-BBC72FDC606C}">
      <dgm:prSet/>
      <dgm:spPr/>
      <dgm:t>
        <a:bodyPr/>
        <a:lstStyle/>
        <a:p>
          <a:endParaRPr lang="en-US"/>
        </a:p>
      </dgm:t>
    </dgm:pt>
    <dgm:pt modelId="{73F61FBD-75CE-4214-87BF-83C6B9FA920D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Tissue product safety </a:t>
          </a:r>
        </a:p>
      </dgm:t>
    </dgm:pt>
    <dgm:pt modelId="{BE001D61-7BB2-42DC-843B-052E6F73935B}" type="parTrans" cxnId="{03E1C9B9-E470-438F-97C2-4A013B8C2D28}">
      <dgm:prSet/>
      <dgm:spPr/>
      <dgm:t>
        <a:bodyPr/>
        <a:lstStyle/>
        <a:p>
          <a:endParaRPr lang="en-US"/>
        </a:p>
      </dgm:t>
    </dgm:pt>
    <dgm:pt modelId="{0ED66D1F-F170-4F57-859E-0D47854EA5A7}" type="sibTrans" cxnId="{03E1C9B9-E470-438F-97C2-4A013B8C2D28}">
      <dgm:prSet/>
      <dgm:spPr/>
      <dgm:t>
        <a:bodyPr/>
        <a:lstStyle/>
        <a:p>
          <a:endParaRPr lang="en-US"/>
        </a:p>
      </dgm:t>
    </dgm:pt>
    <dgm:pt modelId="{E23A2B9B-F9B1-420C-848E-6F640DAEA1F9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Electrical safety/EMC </a:t>
          </a:r>
        </a:p>
      </dgm:t>
    </dgm:pt>
    <dgm:pt modelId="{673E20AA-84F4-4900-BB59-85388F4A2A4C}" type="parTrans" cxnId="{D788B2F8-7848-4424-A057-73A6E93FD8F6}">
      <dgm:prSet/>
      <dgm:spPr/>
      <dgm:t>
        <a:bodyPr/>
        <a:lstStyle/>
        <a:p>
          <a:endParaRPr lang="en-US"/>
        </a:p>
      </dgm:t>
    </dgm:pt>
    <dgm:pt modelId="{77D366AB-195E-4F4E-9351-627E62BD14BD}" type="sibTrans" cxnId="{D788B2F8-7848-4424-A057-73A6E93FD8F6}">
      <dgm:prSet/>
      <dgm:spPr/>
      <dgm:t>
        <a:bodyPr/>
        <a:lstStyle/>
        <a:p>
          <a:endParaRPr lang="en-US"/>
        </a:p>
      </dgm:t>
    </dgm:pt>
    <dgm:pt modelId="{797371B1-4B7A-489D-AEED-EF8E5E7443B8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Software</a:t>
          </a:r>
          <a:r>
            <a:rPr lang="en-US" sz="1400" dirty="0"/>
            <a:t> </a:t>
          </a:r>
        </a:p>
      </dgm:t>
    </dgm:pt>
    <dgm:pt modelId="{D14691F2-8BB9-4ED0-B9EA-6A33EAE8DBD7}" type="parTrans" cxnId="{C4A19D1E-55C7-41A6-9527-6ED6DAD6F86B}">
      <dgm:prSet/>
      <dgm:spPr/>
      <dgm:t>
        <a:bodyPr/>
        <a:lstStyle/>
        <a:p>
          <a:endParaRPr lang="en-US"/>
        </a:p>
      </dgm:t>
    </dgm:pt>
    <dgm:pt modelId="{5098FFE1-41B8-4819-9DED-6DCD391D78C6}" type="sibTrans" cxnId="{C4A19D1E-55C7-41A6-9527-6ED6DAD6F86B}">
      <dgm:prSet/>
      <dgm:spPr/>
      <dgm:t>
        <a:bodyPr/>
        <a:lstStyle/>
        <a:p>
          <a:endParaRPr lang="en-US"/>
        </a:p>
      </dgm:t>
    </dgm:pt>
    <dgm:pt modelId="{22E21E26-69EF-4FA5-8E4E-92CDC33165BA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Inter-</a:t>
          </a:r>
        </a:p>
        <a:p>
          <a:pPr rtl="0"/>
          <a:r>
            <a:rPr lang="en-US" sz="1600" b="1" dirty="0"/>
            <a:t>operability</a:t>
          </a:r>
        </a:p>
      </dgm:t>
    </dgm:pt>
    <dgm:pt modelId="{61A80846-C5BF-44CD-AD68-1D6EFCE5C546}" type="parTrans" cxnId="{B32FC838-9DD7-428E-B8FF-B32949D7CF91}">
      <dgm:prSet/>
      <dgm:spPr/>
      <dgm:t>
        <a:bodyPr/>
        <a:lstStyle/>
        <a:p>
          <a:endParaRPr lang="en-US"/>
        </a:p>
      </dgm:t>
    </dgm:pt>
    <dgm:pt modelId="{F0D8357A-ED37-41F2-9E5E-131899139F60}" type="sibTrans" cxnId="{B32FC838-9DD7-428E-B8FF-B32949D7CF91}">
      <dgm:prSet/>
      <dgm:spPr/>
      <dgm:t>
        <a:bodyPr/>
        <a:lstStyle/>
        <a:p>
          <a:endParaRPr lang="en-US"/>
        </a:p>
      </dgm:t>
    </dgm:pt>
    <dgm:pt modelId="{C6A6426B-0D38-40D4-B06E-0129F8E10EA0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Wireless IT networks</a:t>
          </a:r>
          <a:r>
            <a:rPr lang="en-US" sz="1500" dirty="0"/>
            <a:t>,</a:t>
          </a:r>
        </a:p>
      </dgm:t>
    </dgm:pt>
    <dgm:pt modelId="{523E6C21-19B7-431B-AA49-FFC27E6CBF8F}" type="parTrans" cxnId="{28420108-CAEE-4451-96C9-7421A9E62EB9}">
      <dgm:prSet/>
      <dgm:spPr/>
      <dgm:t>
        <a:bodyPr/>
        <a:lstStyle/>
        <a:p>
          <a:endParaRPr lang="en-US"/>
        </a:p>
      </dgm:t>
    </dgm:pt>
    <dgm:pt modelId="{7532E364-F18C-4101-9373-5530BF4D06D6}" type="sibTrans" cxnId="{28420108-CAEE-4451-96C9-7421A9E62EB9}">
      <dgm:prSet/>
      <dgm:spPr/>
      <dgm:t>
        <a:bodyPr/>
        <a:lstStyle/>
        <a:p>
          <a:endParaRPr lang="en-US"/>
        </a:p>
      </dgm:t>
    </dgm:pt>
    <dgm:pt modelId="{32A27434-2A10-4936-8A10-8B4D9ED73C99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Mobile apps</a:t>
          </a:r>
        </a:p>
      </dgm:t>
    </dgm:pt>
    <dgm:pt modelId="{0E381316-B7AA-4C74-BDF7-B2901B140E80}" type="parTrans" cxnId="{E94FBD05-E351-4AAC-B87E-A43974B15FFA}">
      <dgm:prSet/>
      <dgm:spPr/>
      <dgm:t>
        <a:bodyPr/>
        <a:lstStyle/>
        <a:p>
          <a:endParaRPr lang="en-US"/>
        </a:p>
      </dgm:t>
    </dgm:pt>
    <dgm:pt modelId="{83BEAD30-E613-4D35-AE09-29293806E2E7}" type="sibTrans" cxnId="{E94FBD05-E351-4AAC-B87E-A43974B15FFA}">
      <dgm:prSet/>
      <dgm:spPr/>
      <dgm:t>
        <a:bodyPr/>
        <a:lstStyle/>
        <a:p>
          <a:endParaRPr lang="en-US"/>
        </a:p>
      </dgm:t>
    </dgm:pt>
    <dgm:pt modelId="{7E72F575-39EE-4B7F-A898-55EF9D7CA381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Security</a:t>
          </a:r>
        </a:p>
      </dgm:t>
    </dgm:pt>
    <dgm:pt modelId="{6BE4886C-B730-435C-8525-773A1B612A47}" type="parTrans" cxnId="{16DEBA21-82C2-419C-86AE-F163899699E5}">
      <dgm:prSet/>
      <dgm:spPr/>
      <dgm:t>
        <a:bodyPr/>
        <a:lstStyle/>
        <a:p>
          <a:endParaRPr lang="en-US"/>
        </a:p>
      </dgm:t>
    </dgm:pt>
    <dgm:pt modelId="{4777449A-670E-47D6-87C1-2A4E277DC820}" type="sibTrans" cxnId="{16DEBA21-82C2-419C-86AE-F163899699E5}">
      <dgm:prSet/>
      <dgm:spPr/>
      <dgm:t>
        <a:bodyPr/>
        <a:lstStyle/>
        <a:p>
          <a:endParaRPr lang="en-US"/>
        </a:p>
      </dgm:t>
    </dgm:pt>
    <dgm:pt modelId="{007F1C5B-F2C8-4DC9-AE93-E9121BA04F67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Devices for therapy</a:t>
          </a:r>
        </a:p>
      </dgm:t>
    </dgm:pt>
    <dgm:pt modelId="{3A591CC8-D2C5-4D90-9345-8E79876EBD44}" type="parTrans" cxnId="{F3270075-24FE-448D-B749-F423247FA8D1}">
      <dgm:prSet/>
      <dgm:spPr/>
      <dgm:t>
        <a:bodyPr/>
        <a:lstStyle/>
        <a:p>
          <a:endParaRPr lang="en-US"/>
        </a:p>
      </dgm:t>
    </dgm:pt>
    <dgm:pt modelId="{9A3CAAC7-61DF-4036-B9B1-F25B5A84392B}" type="sibTrans" cxnId="{F3270075-24FE-448D-B749-F423247FA8D1}">
      <dgm:prSet/>
      <dgm:spPr/>
      <dgm:t>
        <a:bodyPr/>
        <a:lstStyle/>
        <a:p>
          <a:endParaRPr lang="en-US"/>
        </a:p>
      </dgm:t>
    </dgm:pt>
    <dgm:pt modelId="{D409F738-2A3A-46C5-AD88-82F3776FEFD5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Devices for surgery</a:t>
          </a:r>
        </a:p>
      </dgm:t>
    </dgm:pt>
    <dgm:pt modelId="{3DBBEB71-2E1F-4740-B4A6-FBC718902EC8}" type="parTrans" cxnId="{1D1A9F79-E17C-4ED2-89EC-A6565A200387}">
      <dgm:prSet/>
      <dgm:spPr/>
      <dgm:t>
        <a:bodyPr/>
        <a:lstStyle/>
        <a:p>
          <a:endParaRPr lang="en-US"/>
        </a:p>
      </dgm:t>
    </dgm:pt>
    <dgm:pt modelId="{0B769B01-16C0-4D3D-8043-5AD4343E6464}" type="sibTrans" cxnId="{1D1A9F79-E17C-4ED2-89EC-A6565A200387}">
      <dgm:prSet/>
      <dgm:spPr/>
      <dgm:t>
        <a:bodyPr/>
        <a:lstStyle/>
        <a:p>
          <a:endParaRPr lang="en-US"/>
        </a:p>
      </dgm:t>
    </dgm:pt>
    <dgm:pt modelId="{39652410-0B3C-479D-9131-CA45603790D9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Patient monitoring </a:t>
          </a:r>
        </a:p>
      </dgm:t>
    </dgm:pt>
    <dgm:pt modelId="{63FD64FA-5B6E-44D9-81AD-BDEEEA82FAA9}" type="parTrans" cxnId="{DC9ABE7B-964F-416A-803C-D4303F04D369}">
      <dgm:prSet/>
      <dgm:spPr/>
      <dgm:t>
        <a:bodyPr/>
        <a:lstStyle/>
        <a:p>
          <a:endParaRPr lang="en-US"/>
        </a:p>
      </dgm:t>
    </dgm:pt>
    <dgm:pt modelId="{6B59A2C3-0391-46D2-9EF9-F211EC763FA8}" type="sibTrans" cxnId="{DC9ABE7B-964F-416A-803C-D4303F04D369}">
      <dgm:prSet/>
      <dgm:spPr/>
      <dgm:t>
        <a:bodyPr/>
        <a:lstStyle/>
        <a:p>
          <a:endParaRPr lang="en-US"/>
        </a:p>
      </dgm:t>
    </dgm:pt>
    <dgm:pt modelId="{52434191-0413-4132-B76A-AE07AA09F94E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Protective barriers</a:t>
          </a:r>
        </a:p>
      </dgm:t>
    </dgm:pt>
    <dgm:pt modelId="{BACF8257-A218-4D88-8032-F0FEA89431E8}" type="parTrans" cxnId="{DBB4F3BC-6C7E-46C5-A7AE-E236D25423EF}">
      <dgm:prSet/>
      <dgm:spPr/>
      <dgm:t>
        <a:bodyPr/>
        <a:lstStyle/>
        <a:p>
          <a:endParaRPr lang="en-US"/>
        </a:p>
      </dgm:t>
    </dgm:pt>
    <dgm:pt modelId="{5C142249-8B18-48B8-8658-0BFD7F87A748}" type="sibTrans" cxnId="{DBB4F3BC-6C7E-46C5-A7AE-E236D25423EF}">
      <dgm:prSet/>
      <dgm:spPr/>
      <dgm:t>
        <a:bodyPr/>
        <a:lstStyle/>
        <a:p>
          <a:endParaRPr lang="en-US"/>
        </a:p>
      </dgm:t>
    </dgm:pt>
    <dgm:pt modelId="{A2670917-3E1C-4A86-9563-F0A9FFD132D5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Dialysis equipment &amp; processes </a:t>
          </a:r>
        </a:p>
      </dgm:t>
    </dgm:pt>
    <dgm:pt modelId="{DFC4CB4B-8821-47C1-ABCC-F4377D6BE404}" type="parTrans" cxnId="{64487429-7C1A-441D-A4E8-BF1615F51E12}">
      <dgm:prSet/>
      <dgm:spPr/>
      <dgm:t>
        <a:bodyPr/>
        <a:lstStyle/>
        <a:p>
          <a:endParaRPr lang="en-US"/>
        </a:p>
      </dgm:t>
    </dgm:pt>
    <dgm:pt modelId="{C4848A54-9277-4F62-87C5-5FE7FDBF040A}" type="sibTrans" cxnId="{64487429-7C1A-441D-A4E8-BF1615F51E12}">
      <dgm:prSet/>
      <dgm:spPr/>
      <dgm:t>
        <a:bodyPr/>
        <a:lstStyle/>
        <a:p>
          <a:endParaRPr lang="en-US"/>
        </a:p>
      </dgm:t>
    </dgm:pt>
    <dgm:pt modelId="{71D43171-1DC3-4F70-AA17-DE7EE1FB9D43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Cardiovascular implants</a:t>
          </a:r>
        </a:p>
      </dgm:t>
    </dgm:pt>
    <dgm:pt modelId="{1505D066-4037-4209-9059-A1251256B644}" type="parTrans" cxnId="{4DA8F5CA-FA66-4029-BB8E-80BE95F0EBE4}">
      <dgm:prSet/>
      <dgm:spPr/>
      <dgm:t>
        <a:bodyPr/>
        <a:lstStyle/>
        <a:p>
          <a:endParaRPr lang="en-US"/>
        </a:p>
      </dgm:t>
    </dgm:pt>
    <dgm:pt modelId="{9C314496-98FC-4E5B-B5CA-814E126FC9C7}" type="sibTrans" cxnId="{4DA8F5CA-FA66-4029-BB8E-80BE95F0EBE4}">
      <dgm:prSet/>
      <dgm:spPr/>
      <dgm:t>
        <a:bodyPr/>
        <a:lstStyle/>
        <a:p>
          <a:endParaRPr lang="en-US"/>
        </a:p>
      </dgm:t>
    </dgm:pt>
    <dgm:pt modelId="{A6CA997C-A1C4-40BF-AEA7-022B01D243EA}">
      <dgm:prSet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dirty="0"/>
            <a:t>Active implants </a:t>
          </a:r>
        </a:p>
      </dgm:t>
    </dgm:pt>
    <dgm:pt modelId="{96F7BA3F-4FF8-47BD-AF20-649D44E78DCF}" type="parTrans" cxnId="{56A4A16F-7A81-473B-A8FA-70A40C6543CA}">
      <dgm:prSet/>
      <dgm:spPr/>
      <dgm:t>
        <a:bodyPr/>
        <a:lstStyle/>
        <a:p>
          <a:endParaRPr lang="en-US"/>
        </a:p>
      </dgm:t>
    </dgm:pt>
    <dgm:pt modelId="{6858D507-2A68-469E-ACBA-0CCFAE3C5D74}" type="sibTrans" cxnId="{56A4A16F-7A81-473B-A8FA-70A40C6543CA}">
      <dgm:prSet/>
      <dgm:spPr/>
      <dgm:t>
        <a:bodyPr/>
        <a:lstStyle/>
        <a:p>
          <a:endParaRPr lang="en-US"/>
        </a:p>
      </dgm:t>
    </dgm:pt>
    <dgm:pt modelId="{BC59D590-81B7-4CC3-B7C4-FF0566BA381D}">
      <dgm:prSet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dirty="0"/>
            <a:t>Sterilization equipment</a:t>
          </a:r>
        </a:p>
      </dgm:t>
    </dgm:pt>
    <dgm:pt modelId="{049EC15C-A821-4810-940B-D4B919FDD4ED}" type="parTrans" cxnId="{C2A4ACB5-2BE9-45EC-B138-40A393334E45}">
      <dgm:prSet/>
      <dgm:spPr/>
      <dgm:t>
        <a:bodyPr/>
        <a:lstStyle/>
        <a:p>
          <a:endParaRPr lang="en-US"/>
        </a:p>
      </dgm:t>
    </dgm:pt>
    <dgm:pt modelId="{C4344823-28F0-4CD2-A2AF-C744CC4AFDFA}" type="sibTrans" cxnId="{C2A4ACB5-2BE9-45EC-B138-40A393334E45}">
      <dgm:prSet/>
      <dgm:spPr/>
      <dgm:t>
        <a:bodyPr/>
        <a:lstStyle/>
        <a:p>
          <a:endParaRPr lang="en-US"/>
        </a:p>
      </dgm:t>
    </dgm:pt>
    <dgm:pt modelId="{C57C2F29-33D0-439F-B385-D4981806F5C2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Transfusion, infusion and injection</a:t>
          </a:r>
        </a:p>
      </dgm:t>
    </dgm:pt>
    <dgm:pt modelId="{7E17D534-30E3-40D9-82F8-37D3D6D4ACD9}" type="parTrans" cxnId="{BDEA0B19-EBD6-435F-8FE1-59847F4D8220}">
      <dgm:prSet/>
      <dgm:spPr/>
      <dgm:t>
        <a:bodyPr/>
        <a:lstStyle/>
        <a:p>
          <a:endParaRPr lang="en-US"/>
        </a:p>
      </dgm:t>
    </dgm:pt>
    <dgm:pt modelId="{337DE184-885C-41F5-99E6-975FA73D3007}" type="sibTrans" cxnId="{BDEA0B19-EBD6-435F-8FE1-59847F4D8220}">
      <dgm:prSet/>
      <dgm:spPr/>
      <dgm:t>
        <a:bodyPr/>
        <a:lstStyle/>
        <a:p>
          <a:endParaRPr lang="en-US"/>
        </a:p>
      </dgm:t>
    </dgm:pt>
    <dgm:pt modelId="{4B25E8F6-23D4-4B0A-9665-189E4015E5DA}">
      <dgm:prSet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dirty="0"/>
            <a:t>Neurosurgical devices</a:t>
          </a:r>
        </a:p>
      </dgm:t>
    </dgm:pt>
    <dgm:pt modelId="{6B8EABC2-8B70-4328-B0F0-F2ACA5D82EAB}" type="parTrans" cxnId="{6474EF64-8AB4-421C-9ED2-02255681F5DB}">
      <dgm:prSet/>
      <dgm:spPr/>
      <dgm:t>
        <a:bodyPr/>
        <a:lstStyle/>
        <a:p>
          <a:endParaRPr lang="en-US"/>
        </a:p>
      </dgm:t>
    </dgm:pt>
    <dgm:pt modelId="{596F743E-7AF9-4B81-8F17-C17FBB839F7B}" type="sibTrans" cxnId="{6474EF64-8AB4-421C-9ED2-02255681F5DB}">
      <dgm:prSet/>
      <dgm:spPr/>
      <dgm:t>
        <a:bodyPr/>
        <a:lstStyle/>
        <a:p>
          <a:endParaRPr lang="en-US"/>
        </a:p>
      </dgm:t>
    </dgm:pt>
    <dgm:pt modelId="{B80EBFDE-DC7F-44DA-AA58-F14E648B5BDF}">
      <dgm:prSet custT="1"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1" dirty="0"/>
            <a:t>HIT  networks</a:t>
          </a:r>
        </a:p>
      </dgm:t>
    </dgm:pt>
    <dgm:pt modelId="{65D8C139-71E1-41C1-AF52-4FFC3AEA9488}" type="parTrans" cxnId="{57A517B8-1245-42DE-BCFA-C72447C110A3}">
      <dgm:prSet/>
      <dgm:spPr/>
      <dgm:t>
        <a:bodyPr/>
        <a:lstStyle/>
        <a:p>
          <a:endParaRPr lang="en-US"/>
        </a:p>
      </dgm:t>
    </dgm:pt>
    <dgm:pt modelId="{6D26C896-9BB5-4710-8E97-72B0B010766F}" type="sibTrans" cxnId="{57A517B8-1245-42DE-BCFA-C72447C110A3}">
      <dgm:prSet/>
      <dgm:spPr/>
      <dgm:t>
        <a:bodyPr/>
        <a:lstStyle/>
        <a:p>
          <a:endParaRPr lang="en-US"/>
        </a:p>
      </dgm:t>
    </dgm:pt>
    <dgm:pt modelId="{7CD39227-AFE7-47A3-AD6B-40A8B0A37E4B}">
      <dgm:prSet/>
      <dgm:spPr>
        <a:solidFill>
          <a:srgbClr val="0069A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dirty="0"/>
            <a:t>Animal tissue products</a:t>
          </a:r>
        </a:p>
      </dgm:t>
    </dgm:pt>
    <dgm:pt modelId="{CD21910E-3199-4DDA-9265-22BDCAD54340}" type="parTrans" cxnId="{15D6A262-4329-4502-89AA-016B62AA093A}">
      <dgm:prSet/>
      <dgm:spPr/>
      <dgm:t>
        <a:bodyPr/>
        <a:lstStyle/>
        <a:p>
          <a:endParaRPr lang="en-US"/>
        </a:p>
      </dgm:t>
    </dgm:pt>
    <dgm:pt modelId="{CFD01F4A-52B8-4DC4-9206-87C075164089}" type="sibTrans" cxnId="{15D6A262-4329-4502-89AA-016B62AA093A}">
      <dgm:prSet/>
      <dgm:spPr/>
      <dgm:t>
        <a:bodyPr/>
        <a:lstStyle/>
        <a:p>
          <a:endParaRPr lang="en-US"/>
        </a:p>
      </dgm:t>
    </dgm:pt>
    <dgm:pt modelId="{E4C574D2-0F0C-470C-B640-24CFFE1D7D8E}" type="pres">
      <dgm:prSet presAssocID="{24B86FC2-6D2C-43C2-B5D7-07A9228E09D6}" presName="diagram" presStyleCnt="0">
        <dgm:presLayoutVars>
          <dgm:dir/>
          <dgm:resizeHandles val="exact"/>
        </dgm:presLayoutVars>
      </dgm:prSet>
      <dgm:spPr/>
    </dgm:pt>
    <dgm:pt modelId="{7357644C-047E-4A4B-AFBA-778D1D8941E4}" type="pres">
      <dgm:prSet presAssocID="{3238D862-E0B7-4974-8A2D-A6936AF46E08}" presName="node" presStyleLbl="node1" presStyleIdx="0" presStyleCnt="30">
        <dgm:presLayoutVars>
          <dgm:bulletEnabled val="1"/>
        </dgm:presLayoutVars>
      </dgm:prSet>
      <dgm:spPr/>
    </dgm:pt>
    <dgm:pt modelId="{86CCD508-19B6-449B-96B5-D6210293D361}" type="pres">
      <dgm:prSet presAssocID="{8BDB2B41-0FED-483B-89F9-5E6C696DC9D6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198E834-D36E-43B4-B7AB-BED9A9D9792A}" type="pres">
      <dgm:prSet presAssocID="{3499BC3C-D173-41D3-B973-66E1C227866A}" presName="node" presStyleLbl="node1" presStyleIdx="1" presStyleCnt="30">
        <dgm:presLayoutVars>
          <dgm:bulletEnabled val="1"/>
        </dgm:presLayoutVars>
      </dgm:prSet>
      <dgm:spPr/>
    </dgm:pt>
    <dgm:pt modelId="{929FEFF2-A31F-465B-AF41-3C1813D43402}" type="pres">
      <dgm:prSet presAssocID="{561D3621-D4DE-4371-9B8B-9D6552550B4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D357146-8E98-4EE1-B400-CBC18814B598}" type="pres">
      <dgm:prSet presAssocID="{A19D06FE-DB40-4A1F-BF23-7D0237FD755C}" presName="node" presStyleLbl="node1" presStyleIdx="2" presStyleCnt="30">
        <dgm:presLayoutVars>
          <dgm:bulletEnabled val="1"/>
        </dgm:presLayoutVars>
      </dgm:prSet>
      <dgm:spPr/>
    </dgm:pt>
    <dgm:pt modelId="{70B89DFE-AEF3-4317-B057-E4688CCBE1EA}" type="pres">
      <dgm:prSet presAssocID="{30C72A9E-852B-46E8-9494-4EFA2D0EA14A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A4BF1D4-8C46-4C57-ACC1-0FA60D29BF16}" type="pres">
      <dgm:prSet presAssocID="{BFC4C86D-B05C-4DD6-8515-10DDFB41BC3F}" presName="node" presStyleLbl="node1" presStyleIdx="3" presStyleCnt="30">
        <dgm:presLayoutVars>
          <dgm:bulletEnabled val="1"/>
        </dgm:presLayoutVars>
      </dgm:prSet>
      <dgm:spPr/>
    </dgm:pt>
    <dgm:pt modelId="{ED48B6A6-3020-4E6C-837C-A74E30C91AA9}" type="pres">
      <dgm:prSet presAssocID="{9582AFE4-71EB-416C-BE0F-EA8CE488E90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1043872-4065-410A-A44B-4867C12823EB}" type="pres">
      <dgm:prSet presAssocID="{6EB87F7F-AD6C-474F-BBE9-40E9623DAFC9}" presName="node" presStyleLbl="node1" presStyleIdx="4" presStyleCnt="30">
        <dgm:presLayoutVars>
          <dgm:bulletEnabled val="1"/>
        </dgm:presLayoutVars>
      </dgm:prSet>
      <dgm:spPr/>
    </dgm:pt>
    <dgm:pt modelId="{BF225FCD-F4BA-4633-9956-F49B7BE8F4B5}" type="pres">
      <dgm:prSet presAssocID="{309CA237-C79F-4D7C-91DF-CF3110E24B3B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0EDEBA6-D4AE-4754-B961-7E01DF21C188}" type="pres">
      <dgm:prSet presAssocID="{6BDEC877-9ABF-48CF-BAE7-7C4C63299512}" presName="node" presStyleLbl="node1" presStyleIdx="5" presStyleCnt="30">
        <dgm:presLayoutVars>
          <dgm:bulletEnabled val="1"/>
        </dgm:presLayoutVars>
      </dgm:prSet>
      <dgm:spPr/>
    </dgm:pt>
    <dgm:pt modelId="{5DE27EC6-9AD1-4BD3-9D98-B5FFD9C51E51}" type="pres">
      <dgm:prSet presAssocID="{C98CD2B9-CBA9-4270-8E1C-6180A9E78B8E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289AD42-F11F-4CED-8B6A-0602EA2384DA}" type="pres">
      <dgm:prSet presAssocID="{B8D0DBB2-4D2C-4171-AA84-441A427C5EFE}" presName="node" presStyleLbl="node1" presStyleIdx="6" presStyleCnt="30">
        <dgm:presLayoutVars>
          <dgm:bulletEnabled val="1"/>
        </dgm:presLayoutVars>
      </dgm:prSet>
      <dgm:spPr/>
    </dgm:pt>
    <dgm:pt modelId="{CEA72E49-83F0-4A89-B6A8-084F98981DAB}" type="pres">
      <dgm:prSet presAssocID="{C630B2E3-F874-4F8D-91C8-7AAA782C21A3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0C1F89-BBEC-46FA-B8F6-5698D1BC6E55}" type="pres">
      <dgm:prSet presAssocID="{7E03E460-F472-4A85-9980-7DF8A091A950}" presName="node" presStyleLbl="node1" presStyleIdx="7" presStyleCnt="30">
        <dgm:presLayoutVars>
          <dgm:bulletEnabled val="1"/>
        </dgm:presLayoutVars>
      </dgm:prSet>
      <dgm:spPr/>
    </dgm:pt>
    <dgm:pt modelId="{4B24A9F9-B5C9-4FB5-A68A-F4AAF684AE88}" type="pres">
      <dgm:prSet presAssocID="{40849EDE-90E6-4577-BA31-6261A2EAFF9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5D63643-169F-4CA3-A7C3-A4D2706CDC20}" type="pres">
      <dgm:prSet presAssocID="{2CDD803B-5EA3-4743-A82D-F174DDBBBB79}" presName="node" presStyleLbl="node1" presStyleIdx="8" presStyleCnt="30">
        <dgm:presLayoutVars>
          <dgm:bulletEnabled val="1"/>
        </dgm:presLayoutVars>
      </dgm:prSet>
      <dgm:spPr/>
    </dgm:pt>
    <dgm:pt modelId="{15BFA9BB-683C-4137-B913-F9185F2FB51E}" type="pres">
      <dgm:prSet presAssocID="{5A24031E-6212-4D3B-811D-E345CBD894A5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CEF4341-68EE-44D9-B867-E72E52C67B56}" type="pres">
      <dgm:prSet presAssocID="{BBA13173-5148-4C17-A938-CE97E39D00C5}" presName="node" presStyleLbl="node1" presStyleIdx="9" presStyleCnt="30">
        <dgm:presLayoutVars>
          <dgm:bulletEnabled val="1"/>
        </dgm:presLayoutVars>
      </dgm:prSet>
      <dgm:spPr/>
    </dgm:pt>
    <dgm:pt modelId="{73F7BE4B-C9C6-41D8-ABB4-57DB26013C33}" type="pres">
      <dgm:prSet presAssocID="{F3670023-F615-4DBB-94A9-005C5A007035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82BD283-7E2E-4579-B021-C23CBD0DDC0F}" type="pres">
      <dgm:prSet presAssocID="{9AC45880-2CC0-444A-A230-D99C859357D7}" presName="node" presStyleLbl="node1" presStyleIdx="10" presStyleCnt="30">
        <dgm:presLayoutVars>
          <dgm:bulletEnabled val="1"/>
        </dgm:presLayoutVars>
      </dgm:prSet>
      <dgm:spPr/>
    </dgm:pt>
    <dgm:pt modelId="{699EC5F8-E785-431D-8EA5-B220D9E5FBD2}" type="pres">
      <dgm:prSet presAssocID="{5C6A0F87-EF4C-4F74-8903-197CAD4D466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341826D-7790-4B7F-8BE9-81A572FE23D0}" type="pres">
      <dgm:prSet presAssocID="{73F61FBD-75CE-4214-87BF-83C6B9FA920D}" presName="node" presStyleLbl="node1" presStyleIdx="11" presStyleCnt="30">
        <dgm:presLayoutVars>
          <dgm:bulletEnabled val="1"/>
        </dgm:presLayoutVars>
      </dgm:prSet>
      <dgm:spPr/>
    </dgm:pt>
    <dgm:pt modelId="{F400CE9B-8B23-48C0-AC10-2C4368F37225}" type="pres">
      <dgm:prSet presAssocID="{0ED66D1F-F170-4F57-859E-0D47854EA5A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CBD0425-65C2-414F-BA4F-AD022B08AE4B}" type="pres">
      <dgm:prSet presAssocID="{E23A2B9B-F9B1-420C-848E-6F640DAEA1F9}" presName="node" presStyleLbl="node1" presStyleIdx="12" presStyleCnt="30">
        <dgm:presLayoutVars>
          <dgm:bulletEnabled val="1"/>
        </dgm:presLayoutVars>
      </dgm:prSet>
      <dgm:spPr/>
    </dgm:pt>
    <dgm:pt modelId="{00924011-D1F9-47A1-AE34-9C747E6C30E4}" type="pres">
      <dgm:prSet presAssocID="{77D366AB-195E-4F4E-9351-627E62BD14BD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1054179-5A01-43B9-AD37-7D7F76280FE0}" type="pres">
      <dgm:prSet presAssocID="{797371B1-4B7A-489D-AEED-EF8E5E7443B8}" presName="node" presStyleLbl="node1" presStyleIdx="13" presStyleCnt="30">
        <dgm:presLayoutVars>
          <dgm:bulletEnabled val="1"/>
        </dgm:presLayoutVars>
      </dgm:prSet>
      <dgm:spPr/>
    </dgm:pt>
    <dgm:pt modelId="{13B095E9-80A8-485F-94DB-0B3CA4DD9AF1}" type="pres">
      <dgm:prSet presAssocID="{5098FFE1-41B8-4819-9DED-6DCD391D78C6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E7D279-6B3A-44DD-9C79-12F81D4FF5C2}" type="pres">
      <dgm:prSet presAssocID="{22E21E26-69EF-4FA5-8E4E-92CDC33165BA}" presName="node" presStyleLbl="node1" presStyleIdx="14" presStyleCnt="30">
        <dgm:presLayoutVars>
          <dgm:bulletEnabled val="1"/>
        </dgm:presLayoutVars>
      </dgm:prSet>
      <dgm:spPr/>
    </dgm:pt>
    <dgm:pt modelId="{77FC4792-ABE2-4F1F-B0F2-9D9559163F1F}" type="pres">
      <dgm:prSet presAssocID="{F0D8357A-ED37-41F2-9E5E-131899139F6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3B4F7D6-F494-4B88-AF3D-F69AFC19923D}" type="pres">
      <dgm:prSet presAssocID="{C6A6426B-0D38-40D4-B06E-0129F8E10EA0}" presName="node" presStyleLbl="node1" presStyleIdx="15" presStyleCnt="30">
        <dgm:presLayoutVars>
          <dgm:bulletEnabled val="1"/>
        </dgm:presLayoutVars>
      </dgm:prSet>
      <dgm:spPr/>
    </dgm:pt>
    <dgm:pt modelId="{6B5D8CA7-081B-4B1B-BE28-3926E1479534}" type="pres">
      <dgm:prSet presAssocID="{7532E364-F18C-4101-9373-5530BF4D06D6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4519810-FAAC-425D-9F47-675A33B66E37}" type="pres">
      <dgm:prSet presAssocID="{32A27434-2A10-4936-8A10-8B4D9ED73C99}" presName="node" presStyleLbl="node1" presStyleIdx="16" presStyleCnt="30">
        <dgm:presLayoutVars>
          <dgm:bulletEnabled val="1"/>
        </dgm:presLayoutVars>
      </dgm:prSet>
      <dgm:spPr/>
    </dgm:pt>
    <dgm:pt modelId="{25E3B72D-F4C7-4A77-ADEF-9D5129D7B761}" type="pres">
      <dgm:prSet presAssocID="{83BEAD30-E613-4D35-AE09-29293806E2E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5B73EDD-55B6-495A-9358-C5FE1BFE3F02}" type="pres">
      <dgm:prSet presAssocID="{7E72F575-39EE-4B7F-A898-55EF9D7CA381}" presName="node" presStyleLbl="node1" presStyleIdx="17" presStyleCnt="30">
        <dgm:presLayoutVars>
          <dgm:bulletEnabled val="1"/>
        </dgm:presLayoutVars>
      </dgm:prSet>
      <dgm:spPr/>
    </dgm:pt>
    <dgm:pt modelId="{9530E448-00FA-4991-8D38-E0C2532521ED}" type="pres">
      <dgm:prSet presAssocID="{4777449A-670E-47D6-87C1-2A4E277DC82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DC2508B-BB7F-4CAD-9766-523F1D47B3DC}" type="pres">
      <dgm:prSet presAssocID="{007F1C5B-F2C8-4DC9-AE93-E9121BA04F67}" presName="node" presStyleLbl="node1" presStyleIdx="18" presStyleCnt="30">
        <dgm:presLayoutVars>
          <dgm:bulletEnabled val="1"/>
        </dgm:presLayoutVars>
      </dgm:prSet>
      <dgm:spPr/>
    </dgm:pt>
    <dgm:pt modelId="{B4148683-6EAC-4009-A155-C4D0C3C5BDA2}" type="pres">
      <dgm:prSet presAssocID="{9A3CAAC7-61DF-4036-B9B1-F25B5A84392B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E52077B-8751-4223-A697-340B9CA34A89}" type="pres">
      <dgm:prSet presAssocID="{D409F738-2A3A-46C5-AD88-82F3776FEFD5}" presName="node" presStyleLbl="node1" presStyleIdx="19" presStyleCnt="30">
        <dgm:presLayoutVars>
          <dgm:bulletEnabled val="1"/>
        </dgm:presLayoutVars>
      </dgm:prSet>
      <dgm:spPr/>
    </dgm:pt>
    <dgm:pt modelId="{6F8A3468-2A89-42EC-A25C-610C5A8A831F}" type="pres">
      <dgm:prSet presAssocID="{0B769B01-16C0-4D3D-8043-5AD4343E646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CDEEBB-CE4D-4D9D-B588-78AA24CA91BA}" type="pres">
      <dgm:prSet presAssocID="{39652410-0B3C-479D-9131-CA45603790D9}" presName="node" presStyleLbl="node1" presStyleIdx="20" presStyleCnt="30">
        <dgm:presLayoutVars>
          <dgm:bulletEnabled val="1"/>
        </dgm:presLayoutVars>
      </dgm:prSet>
      <dgm:spPr/>
    </dgm:pt>
    <dgm:pt modelId="{3F4A6B67-524D-46DD-B33B-CDC47A3AA5E3}" type="pres">
      <dgm:prSet presAssocID="{6B59A2C3-0391-46D2-9EF9-F211EC763FA8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0692878-B1CF-4F6A-90B8-76344B2945B6}" type="pres">
      <dgm:prSet presAssocID="{52434191-0413-4132-B76A-AE07AA09F94E}" presName="node" presStyleLbl="node1" presStyleIdx="21" presStyleCnt="30">
        <dgm:presLayoutVars>
          <dgm:bulletEnabled val="1"/>
        </dgm:presLayoutVars>
      </dgm:prSet>
      <dgm:spPr/>
    </dgm:pt>
    <dgm:pt modelId="{CEAD0467-78C8-460C-A28A-CF953095B559}" type="pres">
      <dgm:prSet presAssocID="{5C142249-8B18-48B8-8658-0BFD7F87A748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0ED3B5E-1C3C-4263-87F6-8FB3E0268DF8}" type="pres">
      <dgm:prSet presAssocID="{A2670917-3E1C-4A86-9563-F0A9FFD132D5}" presName="node" presStyleLbl="node1" presStyleIdx="22" presStyleCnt="30">
        <dgm:presLayoutVars>
          <dgm:bulletEnabled val="1"/>
        </dgm:presLayoutVars>
      </dgm:prSet>
      <dgm:spPr/>
    </dgm:pt>
    <dgm:pt modelId="{E2DD9EC2-D2D1-4BA6-BE6B-94F8E9D8A313}" type="pres">
      <dgm:prSet presAssocID="{C4848A54-9277-4F62-87C5-5FE7FDBF040A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9C468F4-356B-4404-9C7C-78719EB3261B}" type="pres">
      <dgm:prSet presAssocID="{71D43171-1DC3-4F70-AA17-DE7EE1FB9D43}" presName="node" presStyleLbl="node1" presStyleIdx="23" presStyleCnt="30">
        <dgm:presLayoutVars>
          <dgm:bulletEnabled val="1"/>
        </dgm:presLayoutVars>
      </dgm:prSet>
      <dgm:spPr/>
    </dgm:pt>
    <dgm:pt modelId="{BC3B7930-2A01-4889-8BA9-91B033A86BB9}" type="pres">
      <dgm:prSet presAssocID="{9C314496-98FC-4E5B-B5CA-814E126FC9C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5CEFDE3-7F44-4271-8926-9F950DB41290}" type="pres">
      <dgm:prSet presAssocID="{A6CA997C-A1C4-40BF-AEA7-022B01D243EA}" presName="node" presStyleLbl="node1" presStyleIdx="24" presStyleCnt="30">
        <dgm:presLayoutVars>
          <dgm:bulletEnabled val="1"/>
        </dgm:presLayoutVars>
      </dgm:prSet>
      <dgm:spPr/>
    </dgm:pt>
    <dgm:pt modelId="{50597C2F-FCCE-4C13-817B-1580F70A149B}" type="pres">
      <dgm:prSet presAssocID="{6858D507-2A68-469E-ACBA-0CCFAE3C5D7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9A2B988-D478-4E23-9962-4064E36D60F0}" type="pres">
      <dgm:prSet presAssocID="{BC59D590-81B7-4CC3-B7C4-FF0566BA381D}" presName="node" presStyleLbl="node1" presStyleIdx="25" presStyleCnt="30">
        <dgm:presLayoutVars>
          <dgm:bulletEnabled val="1"/>
        </dgm:presLayoutVars>
      </dgm:prSet>
      <dgm:spPr/>
    </dgm:pt>
    <dgm:pt modelId="{576E9803-8F80-434D-B29E-144B31727D00}" type="pres">
      <dgm:prSet presAssocID="{C4344823-28F0-4CD2-A2AF-C744CC4AFDFA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FF2FBB9-4BDA-44D9-979E-85A6C32D16EE}" type="pres">
      <dgm:prSet presAssocID="{C57C2F29-33D0-439F-B385-D4981806F5C2}" presName="node" presStyleLbl="node1" presStyleIdx="26" presStyleCnt="30">
        <dgm:presLayoutVars>
          <dgm:bulletEnabled val="1"/>
        </dgm:presLayoutVars>
      </dgm:prSet>
      <dgm:spPr/>
    </dgm:pt>
    <dgm:pt modelId="{882680D8-B12F-4BBE-9E77-39CBE462906E}" type="pres">
      <dgm:prSet presAssocID="{337DE184-885C-41F5-99E6-975FA73D300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A466126-5063-4336-9498-DFC6F2B5EB94}" type="pres">
      <dgm:prSet presAssocID="{4B25E8F6-23D4-4B0A-9665-189E4015E5DA}" presName="node" presStyleLbl="node1" presStyleIdx="27" presStyleCnt="30">
        <dgm:presLayoutVars>
          <dgm:bulletEnabled val="1"/>
        </dgm:presLayoutVars>
      </dgm:prSet>
      <dgm:spPr/>
    </dgm:pt>
    <dgm:pt modelId="{866BE4E3-59D9-4FD3-AB63-A21A7A536CAC}" type="pres">
      <dgm:prSet presAssocID="{596F743E-7AF9-4B81-8F17-C17FBB839F7B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626002C-2F5E-4A77-A463-A4047EB44ADC}" type="pres">
      <dgm:prSet presAssocID="{B80EBFDE-DC7F-44DA-AA58-F14E648B5BDF}" presName="node" presStyleLbl="node1" presStyleIdx="28" presStyleCnt="30">
        <dgm:presLayoutVars>
          <dgm:bulletEnabled val="1"/>
        </dgm:presLayoutVars>
      </dgm:prSet>
      <dgm:spPr/>
    </dgm:pt>
    <dgm:pt modelId="{D2073A37-C23C-433A-B2B5-1985D8603C4A}" type="pres">
      <dgm:prSet presAssocID="{6D26C896-9BB5-4710-8E97-72B0B010766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5F397A6-95DA-44D2-8805-7DCE641E2B1F}" type="pres">
      <dgm:prSet presAssocID="{7CD39227-AFE7-47A3-AD6B-40A8B0A37E4B}" presName="node" presStyleLbl="node1" presStyleIdx="29" presStyleCnt="30">
        <dgm:presLayoutVars>
          <dgm:bulletEnabled val="1"/>
        </dgm:presLayoutVars>
      </dgm:prSet>
      <dgm:spPr/>
    </dgm:pt>
  </dgm:ptLst>
  <dgm:cxnLst>
    <dgm:cxn modelId="{FB072404-3F8C-4B1E-8E24-3BE25300B0F0}" type="presOf" srcId="{7E72F575-39EE-4B7F-A898-55EF9D7CA381}" destId="{C5B73EDD-55B6-495A-9358-C5FE1BFE3F02}" srcOrd="0" destOrd="0" presId="urn:microsoft.com/office/officeart/2005/8/layout/default"/>
    <dgm:cxn modelId="{17A28C04-5199-4668-9122-D4CFE686C46B}" type="presOf" srcId="{24B86FC2-6D2C-43C2-B5D7-07A9228E09D6}" destId="{E4C574D2-0F0C-470C-B640-24CFFE1D7D8E}" srcOrd="0" destOrd="0" presId="urn:microsoft.com/office/officeart/2005/8/layout/default"/>
    <dgm:cxn modelId="{E94FBD05-E351-4AAC-B87E-A43974B15FFA}" srcId="{24B86FC2-6D2C-43C2-B5D7-07A9228E09D6}" destId="{32A27434-2A10-4936-8A10-8B4D9ED73C99}" srcOrd="16" destOrd="0" parTransId="{0E381316-B7AA-4C74-BDF7-B2901B140E80}" sibTransId="{83BEAD30-E613-4D35-AE09-29293806E2E7}"/>
    <dgm:cxn modelId="{28420108-CAEE-4451-96C9-7421A9E62EB9}" srcId="{24B86FC2-6D2C-43C2-B5D7-07A9228E09D6}" destId="{C6A6426B-0D38-40D4-B06E-0129F8E10EA0}" srcOrd="15" destOrd="0" parTransId="{523E6C21-19B7-431B-AA49-FFC27E6CBF8F}" sibTransId="{7532E364-F18C-4101-9373-5530BF4D06D6}"/>
    <dgm:cxn modelId="{D5D5690F-E98A-42D8-AB6A-B74A17D77C75}" type="presOf" srcId="{A2670917-3E1C-4A86-9563-F0A9FFD132D5}" destId="{B0ED3B5E-1C3C-4263-87F6-8FB3E0268DF8}" srcOrd="0" destOrd="0" presId="urn:microsoft.com/office/officeart/2005/8/layout/default"/>
    <dgm:cxn modelId="{04E6D515-85B1-489D-87BE-D6656185BB80}" type="presOf" srcId="{B80EBFDE-DC7F-44DA-AA58-F14E648B5BDF}" destId="{7626002C-2F5E-4A77-A463-A4047EB44ADC}" srcOrd="0" destOrd="0" presId="urn:microsoft.com/office/officeart/2005/8/layout/default"/>
    <dgm:cxn modelId="{BDEA0B19-EBD6-435F-8FE1-59847F4D8220}" srcId="{24B86FC2-6D2C-43C2-B5D7-07A9228E09D6}" destId="{C57C2F29-33D0-439F-B385-D4981806F5C2}" srcOrd="26" destOrd="0" parTransId="{7E17D534-30E3-40D9-82F8-37D3D6D4ACD9}" sibTransId="{337DE184-885C-41F5-99E6-975FA73D3007}"/>
    <dgm:cxn modelId="{C4A19D1E-55C7-41A6-9527-6ED6DAD6F86B}" srcId="{24B86FC2-6D2C-43C2-B5D7-07A9228E09D6}" destId="{797371B1-4B7A-489D-AEED-EF8E5E7443B8}" srcOrd="13" destOrd="0" parTransId="{D14691F2-8BB9-4ED0-B9EA-6A33EAE8DBD7}" sibTransId="{5098FFE1-41B8-4819-9DED-6DCD391D78C6}"/>
    <dgm:cxn modelId="{16DEBA21-82C2-419C-86AE-F163899699E5}" srcId="{24B86FC2-6D2C-43C2-B5D7-07A9228E09D6}" destId="{7E72F575-39EE-4B7F-A898-55EF9D7CA381}" srcOrd="17" destOrd="0" parTransId="{6BE4886C-B730-435C-8525-773A1B612A47}" sibTransId="{4777449A-670E-47D6-87C1-2A4E277DC820}"/>
    <dgm:cxn modelId="{64487429-7C1A-441D-A4E8-BF1615F51E12}" srcId="{24B86FC2-6D2C-43C2-B5D7-07A9228E09D6}" destId="{A2670917-3E1C-4A86-9563-F0A9FFD132D5}" srcOrd="22" destOrd="0" parTransId="{DFC4CB4B-8821-47C1-ABCC-F4377D6BE404}" sibTransId="{C4848A54-9277-4F62-87C5-5FE7FDBF040A}"/>
    <dgm:cxn modelId="{FFAC6831-6846-431A-B313-6F119AD7FF69}" type="presOf" srcId="{6EB87F7F-AD6C-474F-BBE9-40E9623DAFC9}" destId="{41043872-4065-410A-A44B-4867C12823EB}" srcOrd="0" destOrd="0" presId="urn:microsoft.com/office/officeart/2005/8/layout/default"/>
    <dgm:cxn modelId="{B32FC838-9DD7-428E-B8FF-B32949D7CF91}" srcId="{24B86FC2-6D2C-43C2-B5D7-07A9228E09D6}" destId="{22E21E26-69EF-4FA5-8E4E-92CDC33165BA}" srcOrd="14" destOrd="0" parTransId="{61A80846-C5BF-44CD-AD68-1D6EFCE5C546}" sibTransId="{F0D8357A-ED37-41F2-9E5E-131899139F60}"/>
    <dgm:cxn modelId="{FDD0E93A-57A8-4C60-8EAA-B4024943229C}" type="presOf" srcId="{7E03E460-F472-4A85-9980-7DF8A091A950}" destId="{330C1F89-BBEC-46FA-B8F6-5698D1BC6E55}" srcOrd="0" destOrd="0" presId="urn:microsoft.com/office/officeart/2005/8/layout/default"/>
    <dgm:cxn modelId="{9129BB3B-BFC9-4571-876D-08A33C4C8730}" type="presOf" srcId="{22E21E26-69EF-4FA5-8E4E-92CDC33165BA}" destId="{7BE7D279-6B3A-44DD-9C79-12F81D4FF5C2}" srcOrd="0" destOrd="0" presId="urn:microsoft.com/office/officeart/2005/8/layout/default"/>
    <dgm:cxn modelId="{569A195D-82CA-4BEE-8E5B-A3B043466D70}" type="presOf" srcId="{797371B1-4B7A-489D-AEED-EF8E5E7443B8}" destId="{D1054179-5A01-43B9-AD37-7D7F76280FE0}" srcOrd="0" destOrd="0" presId="urn:microsoft.com/office/officeart/2005/8/layout/default"/>
    <dgm:cxn modelId="{C9BCE45D-D102-42E9-8558-7DF794C696DC}" srcId="{24B86FC2-6D2C-43C2-B5D7-07A9228E09D6}" destId="{3499BC3C-D173-41D3-B973-66E1C227866A}" srcOrd="1" destOrd="0" parTransId="{3A6D9FF9-FAC8-4635-B388-42D794A7B45E}" sibTransId="{561D3621-D4DE-4371-9B8B-9D6552550B4F}"/>
    <dgm:cxn modelId="{15D6A262-4329-4502-89AA-016B62AA093A}" srcId="{24B86FC2-6D2C-43C2-B5D7-07A9228E09D6}" destId="{7CD39227-AFE7-47A3-AD6B-40A8B0A37E4B}" srcOrd="29" destOrd="0" parTransId="{CD21910E-3199-4DDA-9265-22BDCAD54340}" sibTransId="{CFD01F4A-52B8-4DC4-9206-87C075164089}"/>
    <dgm:cxn modelId="{97F4D444-EBD0-4375-B1BD-3067834CC02B}" type="presOf" srcId="{D409F738-2A3A-46C5-AD88-82F3776FEFD5}" destId="{EE52077B-8751-4223-A697-340B9CA34A89}" srcOrd="0" destOrd="0" presId="urn:microsoft.com/office/officeart/2005/8/layout/default"/>
    <dgm:cxn modelId="{6474EF64-8AB4-421C-9ED2-02255681F5DB}" srcId="{24B86FC2-6D2C-43C2-B5D7-07A9228E09D6}" destId="{4B25E8F6-23D4-4B0A-9665-189E4015E5DA}" srcOrd="27" destOrd="0" parTransId="{6B8EABC2-8B70-4328-B0F0-F2ACA5D82EAB}" sibTransId="{596F743E-7AF9-4B81-8F17-C17FBB839F7B}"/>
    <dgm:cxn modelId="{02048A49-EEB8-472C-B2F3-E2B711C2708B}" type="presOf" srcId="{4B25E8F6-23D4-4B0A-9665-189E4015E5DA}" destId="{4A466126-5063-4336-9498-DFC6F2B5EB94}" srcOrd="0" destOrd="0" presId="urn:microsoft.com/office/officeart/2005/8/layout/default"/>
    <dgm:cxn modelId="{59F2CF49-4ED4-43F8-9E1A-BBC72FDC606C}" srcId="{24B86FC2-6D2C-43C2-B5D7-07A9228E09D6}" destId="{9AC45880-2CC0-444A-A230-D99C859357D7}" srcOrd="10" destOrd="0" parTransId="{3595972E-63E3-43D8-A60C-7134B0AF403E}" sibTransId="{5C6A0F87-EF4C-4F74-8903-197CAD4D4664}"/>
    <dgm:cxn modelId="{EFD31C6C-0C41-4609-B693-23C4651F0248}" type="presOf" srcId="{3499BC3C-D173-41D3-B973-66E1C227866A}" destId="{2198E834-D36E-43B4-B7AB-BED9A9D9792A}" srcOrd="0" destOrd="0" presId="urn:microsoft.com/office/officeart/2005/8/layout/default"/>
    <dgm:cxn modelId="{9BB0D06E-A8E9-4163-82F9-F0194119904C}" srcId="{24B86FC2-6D2C-43C2-B5D7-07A9228E09D6}" destId="{B8D0DBB2-4D2C-4171-AA84-441A427C5EFE}" srcOrd="6" destOrd="0" parTransId="{AC487AE3-7EEA-4BD2-8C2A-3BE0684ED5D4}" sibTransId="{C630B2E3-F874-4F8D-91C8-7AAA782C21A3}"/>
    <dgm:cxn modelId="{56A4A16F-7A81-473B-A8FA-70A40C6543CA}" srcId="{24B86FC2-6D2C-43C2-B5D7-07A9228E09D6}" destId="{A6CA997C-A1C4-40BF-AEA7-022B01D243EA}" srcOrd="24" destOrd="0" parTransId="{96F7BA3F-4FF8-47BD-AF20-649D44E78DCF}" sibTransId="{6858D507-2A68-469E-ACBA-0CCFAE3C5D74}"/>
    <dgm:cxn modelId="{9AA22A51-8E92-4648-8616-DACB97A85C41}" type="presOf" srcId="{3238D862-E0B7-4974-8A2D-A6936AF46E08}" destId="{7357644C-047E-4A4B-AFBA-778D1D8941E4}" srcOrd="0" destOrd="0" presId="urn:microsoft.com/office/officeart/2005/8/layout/default"/>
    <dgm:cxn modelId="{F3270075-24FE-448D-B749-F423247FA8D1}" srcId="{24B86FC2-6D2C-43C2-B5D7-07A9228E09D6}" destId="{007F1C5B-F2C8-4DC9-AE93-E9121BA04F67}" srcOrd="18" destOrd="0" parTransId="{3A591CC8-D2C5-4D90-9345-8E79876EBD44}" sibTransId="{9A3CAAC7-61DF-4036-B9B1-F25B5A84392B}"/>
    <dgm:cxn modelId="{96422079-E064-4793-AB62-489D0C4E589A}" type="presOf" srcId="{52434191-0413-4132-B76A-AE07AA09F94E}" destId="{30692878-B1CF-4F6A-90B8-76344B2945B6}" srcOrd="0" destOrd="0" presId="urn:microsoft.com/office/officeart/2005/8/layout/default"/>
    <dgm:cxn modelId="{1D1A9F79-E17C-4ED2-89EC-A6565A200387}" srcId="{24B86FC2-6D2C-43C2-B5D7-07A9228E09D6}" destId="{D409F738-2A3A-46C5-AD88-82F3776FEFD5}" srcOrd="19" destOrd="0" parTransId="{3DBBEB71-2E1F-4740-B4A6-FBC718902EC8}" sibTransId="{0B769B01-16C0-4D3D-8043-5AD4343E6464}"/>
    <dgm:cxn modelId="{DC9ABE7B-964F-416A-803C-D4303F04D369}" srcId="{24B86FC2-6D2C-43C2-B5D7-07A9228E09D6}" destId="{39652410-0B3C-479D-9131-CA45603790D9}" srcOrd="20" destOrd="0" parTransId="{63FD64FA-5B6E-44D9-81AD-BDEEEA82FAA9}" sibTransId="{6B59A2C3-0391-46D2-9EF9-F211EC763FA8}"/>
    <dgm:cxn modelId="{9608707C-4F28-4604-9A62-CB46C58CA4E1}" type="presOf" srcId="{6BDEC877-9ABF-48CF-BAE7-7C4C63299512}" destId="{30EDEBA6-D4AE-4754-B961-7E01DF21C188}" srcOrd="0" destOrd="0" presId="urn:microsoft.com/office/officeart/2005/8/layout/default"/>
    <dgm:cxn modelId="{24C07488-19D5-46B0-B7A6-E6C6E0BE0320}" type="presOf" srcId="{39652410-0B3C-479D-9131-CA45603790D9}" destId="{98CDEEBB-CE4D-4D9D-B588-78AA24CA91BA}" srcOrd="0" destOrd="0" presId="urn:microsoft.com/office/officeart/2005/8/layout/default"/>
    <dgm:cxn modelId="{58AB8A88-FE78-46FF-958D-4579C9DD81CC}" type="presOf" srcId="{71D43171-1DC3-4F70-AA17-DE7EE1FB9D43}" destId="{B9C468F4-356B-4404-9C7C-78719EB3261B}" srcOrd="0" destOrd="0" presId="urn:microsoft.com/office/officeart/2005/8/layout/default"/>
    <dgm:cxn modelId="{94261C91-2EB1-4956-A21F-F115E329F2FA}" type="presOf" srcId="{73F61FBD-75CE-4214-87BF-83C6B9FA920D}" destId="{C341826D-7790-4B7F-8BE9-81A572FE23D0}" srcOrd="0" destOrd="0" presId="urn:microsoft.com/office/officeart/2005/8/layout/default"/>
    <dgm:cxn modelId="{0FA73CA2-BF98-4E9C-BCB7-21E7B6819252}" type="presOf" srcId="{A6CA997C-A1C4-40BF-AEA7-022B01D243EA}" destId="{C5CEFDE3-7F44-4271-8926-9F950DB41290}" srcOrd="0" destOrd="0" presId="urn:microsoft.com/office/officeart/2005/8/layout/default"/>
    <dgm:cxn modelId="{6A0B4FA5-0B5B-4FC9-8CB5-CCE4799B873C}" type="presOf" srcId="{C57C2F29-33D0-439F-B385-D4981806F5C2}" destId="{5FF2FBB9-4BDA-44D9-979E-85A6C32D16EE}" srcOrd="0" destOrd="0" presId="urn:microsoft.com/office/officeart/2005/8/layout/default"/>
    <dgm:cxn modelId="{2D9628A8-6C18-4A92-8358-72EA84B0F8A7}" type="presOf" srcId="{2CDD803B-5EA3-4743-A82D-F174DDBBBB79}" destId="{25D63643-169F-4CA3-A7C3-A4D2706CDC20}" srcOrd="0" destOrd="0" presId="urn:microsoft.com/office/officeart/2005/8/layout/default"/>
    <dgm:cxn modelId="{6DD237AA-F827-493E-B878-5648F0F2B9A5}" type="presOf" srcId="{32A27434-2A10-4936-8A10-8B4D9ED73C99}" destId="{44519810-FAAC-425D-9F47-675A33B66E37}" srcOrd="0" destOrd="0" presId="urn:microsoft.com/office/officeart/2005/8/layout/default"/>
    <dgm:cxn modelId="{BA8C84AB-C222-4134-ADBB-A1957EDB7724}" type="presOf" srcId="{E23A2B9B-F9B1-420C-848E-6F640DAEA1F9}" destId="{6CBD0425-65C2-414F-BA4F-AD022B08AE4B}" srcOrd="0" destOrd="0" presId="urn:microsoft.com/office/officeart/2005/8/layout/default"/>
    <dgm:cxn modelId="{84BBC7AB-2D71-43C2-8E3D-CF2726974276}" type="presOf" srcId="{7CD39227-AFE7-47A3-AD6B-40A8B0A37E4B}" destId="{45F397A6-95DA-44D2-8805-7DCE641E2B1F}" srcOrd="0" destOrd="0" presId="urn:microsoft.com/office/officeart/2005/8/layout/default"/>
    <dgm:cxn modelId="{1FF19DAD-45E8-4CA1-9B0C-008947246F9E}" srcId="{24B86FC2-6D2C-43C2-B5D7-07A9228E09D6}" destId="{BBA13173-5148-4C17-A938-CE97E39D00C5}" srcOrd="9" destOrd="0" parTransId="{3191BECF-694C-4C44-A8AE-194C36233BA0}" sibTransId="{F3670023-F615-4DBB-94A9-005C5A007035}"/>
    <dgm:cxn modelId="{B0D5B6AF-D087-41C8-AF64-16C377B83E2A}" srcId="{24B86FC2-6D2C-43C2-B5D7-07A9228E09D6}" destId="{6BDEC877-9ABF-48CF-BAE7-7C4C63299512}" srcOrd="5" destOrd="0" parTransId="{1A18BD6B-41FA-47F2-A279-77B00C6924F8}" sibTransId="{C98CD2B9-CBA9-4270-8E1C-6180A9E78B8E}"/>
    <dgm:cxn modelId="{FBF35AB2-2088-444C-9A22-A30F2B4F0DD7}" type="presOf" srcId="{B8D0DBB2-4D2C-4171-AA84-441A427C5EFE}" destId="{0289AD42-F11F-4CED-8B6A-0602EA2384DA}" srcOrd="0" destOrd="0" presId="urn:microsoft.com/office/officeart/2005/8/layout/default"/>
    <dgm:cxn modelId="{C2A4ACB5-2BE9-45EC-B138-40A393334E45}" srcId="{24B86FC2-6D2C-43C2-B5D7-07A9228E09D6}" destId="{BC59D590-81B7-4CC3-B7C4-FF0566BA381D}" srcOrd="25" destOrd="0" parTransId="{049EC15C-A821-4810-940B-D4B919FDD4ED}" sibTransId="{C4344823-28F0-4CD2-A2AF-C744CC4AFDFA}"/>
    <dgm:cxn modelId="{950539B6-25B7-4E5A-A1B9-2CF94F1D2F91}" srcId="{24B86FC2-6D2C-43C2-B5D7-07A9228E09D6}" destId="{A19D06FE-DB40-4A1F-BF23-7D0237FD755C}" srcOrd="2" destOrd="0" parTransId="{163C75B6-358D-4F0D-80A8-4A56716961B0}" sibTransId="{30C72A9E-852B-46E8-9494-4EFA2D0EA14A}"/>
    <dgm:cxn modelId="{2AED4CB6-4B80-421E-AEBB-28599CAFE182}" type="presOf" srcId="{BC59D590-81B7-4CC3-B7C4-FF0566BA381D}" destId="{99A2B988-D478-4E23-9962-4064E36D60F0}" srcOrd="0" destOrd="0" presId="urn:microsoft.com/office/officeart/2005/8/layout/default"/>
    <dgm:cxn modelId="{57A517B8-1245-42DE-BCFA-C72447C110A3}" srcId="{24B86FC2-6D2C-43C2-B5D7-07A9228E09D6}" destId="{B80EBFDE-DC7F-44DA-AA58-F14E648B5BDF}" srcOrd="28" destOrd="0" parTransId="{65D8C139-71E1-41C1-AF52-4FFC3AEA9488}" sibTransId="{6D26C896-9BB5-4710-8E97-72B0B010766F}"/>
    <dgm:cxn modelId="{62B624B9-F331-4D46-AA37-B65818C453DB}" srcId="{24B86FC2-6D2C-43C2-B5D7-07A9228E09D6}" destId="{3238D862-E0B7-4974-8A2D-A6936AF46E08}" srcOrd="0" destOrd="0" parTransId="{1D28F591-8D5E-40E8-9D38-71C032B6E01D}" sibTransId="{8BDB2B41-0FED-483B-89F9-5E6C696DC9D6}"/>
    <dgm:cxn modelId="{03E1C9B9-E470-438F-97C2-4A013B8C2D28}" srcId="{24B86FC2-6D2C-43C2-B5D7-07A9228E09D6}" destId="{73F61FBD-75CE-4214-87BF-83C6B9FA920D}" srcOrd="11" destOrd="0" parTransId="{BE001D61-7BB2-42DC-843B-052E6F73935B}" sibTransId="{0ED66D1F-F170-4F57-859E-0D47854EA5A7}"/>
    <dgm:cxn modelId="{DBB4F3BC-6C7E-46C5-A7AE-E236D25423EF}" srcId="{24B86FC2-6D2C-43C2-B5D7-07A9228E09D6}" destId="{52434191-0413-4132-B76A-AE07AA09F94E}" srcOrd="21" destOrd="0" parTransId="{BACF8257-A218-4D88-8032-F0FEA89431E8}" sibTransId="{5C142249-8B18-48B8-8658-0BFD7F87A748}"/>
    <dgm:cxn modelId="{6DF52CC9-273F-4400-BBA5-6E6ABCEF0CE4}" type="presOf" srcId="{C6A6426B-0D38-40D4-B06E-0129F8E10EA0}" destId="{A3B4F7D6-F494-4B88-AF3D-F69AFC19923D}" srcOrd="0" destOrd="0" presId="urn:microsoft.com/office/officeart/2005/8/layout/default"/>
    <dgm:cxn modelId="{3B4D82CA-1525-4E43-9EBA-C60896C72C52}" type="presOf" srcId="{BBA13173-5148-4C17-A938-CE97E39D00C5}" destId="{7CEF4341-68EE-44D9-B867-E72E52C67B56}" srcOrd="0" destOrd="0" presId="urn:microsoft.com/office/officeart/2005/8/layout/default"/>
    <dgm:cxn modelId="{4DA8F5CA-FA66-4029-BB8E-80BE95F0EBE4}" srcId="{24B86FC2-6D2C-43C2-B5D7-07A9228E09D6}" destId="{71D43171-1DC3-4F70-AA17-DE7EE1FB9D43}" srcOrd="23" destOrd="0" parTransId="{1505D066-4037-4209-9059-A1251256B644}" sibTransId="{9C314496-98FC-4E5B-B5CA-814E126FC9C7}"/>
    <dgm:cxn modelId="{C4FD55CC-12FD-4D92-AE03-EF987E54C952}" type="presOf" srcId="{A19D06FE-DB40-4A1F-BF23-7D0237FD755C}" destId="{FD357146-8E98-4EE1-B400-CBC18814B598}" srcOrd="0" destOrd="0" presId="urn:microsoft.com/office/officeart/2005/8/layout/default"/>
    <dgm:cxn modelId="{0C69FFCC-28D2-44C4-885F-C869E6D72CEF}" type="presOf" srcId="{BFC4C86D-B05C-4DD6-8515-10DDFB41BC3F}" destId="{DA4BF1D4-8C46-4C57-ACC1-0FA60D29BF16}" srcOrd="0" destOrd="0" presId="urn:microsoft.com/office/officeart/2005/8/layout/default"/>
    <dgm:cxn modelId="{40EED0D5-8F04-4AF6-BE1D-87C1172B9150}" type="presOf" srcId="{007F1C5B-F2C8-4DC9-AE93-E9121BA04F67}" destId="{0DC2508B-BB7F-4CAD-9766-523F1D47B3DC}" srcOrd="0" destOrd="0" presId="urn:microsoft.com/office/officeart/2005/8/layout/default"/>
    <dgm:cxn modelId="{034A8EEC-1D47-4871-9433-343192F6210A}" srcId="{24B86FC2-6D2C-43C2-B5D7-07A9228E09D6}" destId="{2CDD803B-5EA3-4743-A82D-F174DDBBBB79}" srcOrd="8" destOrd="0" parTransId="{C25B91EA-5013-4D81-BA47-04567153D0A8}" sibTransId="{5A24031E-6212-4D3B-811D-E345CBD894A5}"/>
    <dgm:cxn modelId="{C546B3ED-BACB-41B1-A4C6-DFF3344CC521}" srcId="{24B86FC2-6D2C-43C2-B5D7-07A9228E09D6}" destId="{6EB87F7F-AD6C-474F-BBE9-40E9623DAFC9}" srcOrd="4" destOrd="0" parTransId="{A9EB83CB-6147-4E0E-9A0C-7A612CE31784}" sibTransId="{309CA237-C79F-4D7C-91DF-CF3110E24B3B}"/>
    <dgm:cxn modelId="{CF2CE9ED-6809-416E-A301-5E03FACE7462}" type="presOf" srcId="{9AC45880-2CC0-444A-A230-D99C859357D7}" destId="{B82BD283-7E2E-4579-B021-C23CBD0DDC0F}" srcOrd="0" destOrd="0" presId="urn:microsoft.com/office/officeart/2005/8/layout/default"/>
    <dgm:cxn modelId="{4A3AE8F1-39A0-40CC-AA6D-2E8D62D32DEC}" srcId="{24B86FC2-6D2C-43C2-B5D7-07A9228E09D6}" destId="{BFC4C86D-B05C-4DD6-8515-10DDFB41BC3F}" srcOrd="3" destOrd="0" parTransId="{CED9187E-BDEB-46ED-8288-9E2D0113B702}" sibTransId="{9582AFE4-71EB-416C-BE0F-EA8CE488E90F}"/>
    <dgm:cxn modelId="{D788B2F8-7848-4424-A057-73A6E93FD8F6}" srcId="{24B86FC2-6D2C-43C2-B5D7-07A9228E09D6}" destId="{E23A2B9B-F9B1-420C-848E-6F640DAEA1F9}" srcOrd="12" destOrd="0" parTransId="{673E20AA-84F4-4900-BB59-85388F4A2A4C}" sibTransId="{77D366AB-195E-4F4E-9351-627E62BD14BD}"/>
    <dgm:cxn modelId="{D04915FC-5140-4244-8AD1-65BE9BF8D201}" srcId="{24B86FC2-6D2C-43C2-B5D7-07A9228E09D6}" destId="{7E03E460-F472-4A85-9980-7DF8A091A950}" srcOrd="7" destOrd="0" parTransId="{E0460A9C-4C17-4888-B8AA-5624E79E1FC2}" sibTransId="{40849EDE-90E6-4577-BA31-6261A2EAFF94}"/>
    <dgm:cxn modelId="{E79385A1-83CD-42FC-AD7D-03C0EDC01478}" type="presParOf" srcId="{E4C574D2-0F0C-470C-B640-24CFFE1D7D8E}" destId="{7357644C-047E-4A4B-AFBA-778D1D8941E4}" srcOrd="0" destOrd="0" presId="urn:microsoft.com/office/officeart/2005/8/layout/default"/>
    <dgm:cxn modelId="{AEE6C594-EEBE-4C1B-8C71-F5FF54FE47D6}" type="presParOf" srcId="{E4C574D2-0F0C-470C-B640-24CFFE1D7D8E}" destId="{86CCD508-19B6-449B-96B5-D6210293D361}" srcOrd="1" destOrd="0" presId="urn:microsoft.com/office/officeart/2005/8/layout/default"/>
    <dgm:cxn modelId="{FBE9063E-432F-4F58-9898-5460D6774F41}" type="presParOf" srcId="{E4C574D2-0F0C-470C-B640-24CFFE1D7D8E}" destId="{2198E834-D36E-43B4-B7AB-BED9A9D9792A}" srcOrd="2" destOrd="0" presId="urn:microsoft.com/office/officeart/2005/8/layout/default"/>
    <dgm:cxn modelId="{3EC70B0F-A91E-483F-A851-62858D0258CE}" type="presParOf" srcId="{E4C574D2-0F0C-470C-B640-24CFFE1D7D8E}" destId="{929FEFF2-A31F-465B-AF41-3C1813D43402}" srcOrd="3" destOrd="0" presId="urn:microsoft.com/office/officeart/2005/8/layout/default"/>
    <dgm:cxn modelId="{513C34EA-CC68-44A4-B7EE-ED5EC989A3F0}" type="presParOf" srcId="{E4C574D2-0F0C-470C-B640-24CFFE1D7D8E}" destId="{FD357146-8E98-4EE1-B400-CBC18814B598}" srcOrd="4" destOrd="0" presId="urn:microsoft.com/office/officeart/2005/8/layout/default"/>
    <dgm:cxn modelId="{C7D7CFDC-E459-42F5-9362-184691A4B1DD}" type="presParOf" srcId="{E4C574D2-0F0C-470C-B640-24CFFE1D7D8E}" destId="{70B89DFE-AEF3-4317-B057-E4688CCBE1EA}" srcOrd="5" destOrd="0" presId="urn:microsoft.com/office/officeart/2005/8/layout/default"/>
    <dgm:cxn modelId="{D512FDD8-F048-48E9-86AB-F502C4DB0781}" type="presParOf" srcId="{E4C574D2-0F0C-470C-B640-24CFFE1D7D8E}" destId="{DA4BF1D4-8C46-4C57-ACC1-0FA60D29BF16}" srcOrd="6" destOrd="0" presId="urn:microsoft.com/office/officeart/2005/8/layout/default"/>
    <dgm:cxn modelId="{56788635-B989-4D9C-8EA1-DB49853DBE1D}" type="presParOf" srcId="{E4C574D2-0F0C-470C-B640-24CFFE1D7D8E}" destId="{ED48B6A6-3020-4E6C-837C-A74E30C91AA9}" srcOrd="7" destOrd="0" presId="urn:microsoft.com/office/officeart/2005/8/layout/default"/>
    <dgm:cxn modelId="{53AB268E-43CE-4B34-BDD6-33A48783E315}" type="presParOf" srcId="{E4C574D2-0F0C-470C-B640-24CFFE1D7D8E}" destId="{41043872-4065-410A-A44B-4867C12823EB}" srcOrd="8" destOrd="0" presId="urn:microsoft.com/office/officeart/2005/8/layout/default"/>
    <dgm:cxn modelId="{93B9B046-AD5F-44D3-9BF5-DE5BA0441570}" type="presParOf" srcId="{E4C574D2-0F0C-470C-B640-24CFFE1D7D8E}" destId="{BF225FCD-F4BA-4633-9956-F49B7BE8F4B5}" srcOrd="9" destOrd="0" presId="urn:microsoft.com/office/officeart/2005/8/layout/default"/>
    <dgm:cxn modelId="{3B013EC0-081F-4470-BA5C-18FABF189DAF}" type="presParOf" srcId="{E4C574D2-0F0C-470C-B640-24CFFE1D7D8E}" destId="{30EDEBA6-D4AE-4754-B961-7E01DF21C188}" srcOrd="10" destOrd="0" presId="urn:microsoft.com/office/officeart/2005/8/layout/default"/>
    <dgm:cxn modelId="{5CCDB0FA-9D31-4319-B6BC-23AD0DA3CB71}" type="presParOf" srcId="{E4C574D2-0F0C-470C-B640-24CFFE1D7D8E}" destId="{5DE27EC6-9AD1-4BD3-9D98-B5FFD9C51E51}" srcOrd="11" destOrd="0" presId="urn:microsoft.com/office/officeart/2005/8/layout/default"/>
    <dgm:cxn modelId="{ADFE16C2-43D3-4C38-BD24-133C65A03825}" type="presParOf" srcId="{E4C574D2-0F0C-470C-B640-24CFFE1D7D8E}" destId="{0289AD42-F11F-4CED-8B6A-0602EA2384DA}" srcOrd="12" destOrd="0" presId="urn:microsoft.com/office/officeart/2005/8/layout/default"/>
    <dgm:cxn modelId="{572B8CDE-FBFE-40ED-819F-65330C36404D}" type="presParOf" srcId="{E4C574D2-0F0C-470C-B640-24CFFE1D7D8E}" destId="{CEA72E49-83F0-4A89-B6A8-084F98981DAB}" srcOrd="13" destOrd="0" presId="urn:microsoft.com/office/officeart/2005/8/layout/default"/>
    <dgm:cxn modelId="{B6F28D80-49B9-4C35-B8DA-F691FF3DBF19}" type="presParOf" srcId="{E4C574D2-0F0C-470C-B640-24CFFE1D7D8E}" destId="{330C1F89-BBEC-46FA-B8F6-5698D1BC6E55}" srcOrd="14" destOrd="0" presId="urn:microsoft.com/office/officeart/2005/8/layout/default"/>
    <dgm:cxn modelId="{B053FD81-DA9B-442C-AA52-318AFEFD5812}" type="presParOf" srcId="{E4C574D2-0F0C-470C-B640-24CFFE1D7D8E}" destId="{4B24A9F9-B5C9-4FB5-A68A-F4AAF684AE88}" srcOrd="15" destOrd="0" presId="urn:microsoft.com/office/officeart/2005/8/layout/default"/>
    <dgm:cxn modelId="{6B37AC2E-DEC3-4D1F-8868-E1B0688DDFB6}" type="presParOf" srcId="{E4C574D2-0F0C-470C-B640-24CFFE1D7D8E}" destId="{25D63643-169F-4CA3-A7C3-A4D2706CDC20}" srcOrd="16" destOrd="0" presId="urn:microsoft.com/office/officeart/2005/8/layout/default"/>
    <dgm:cxn modelId="{CEB1E51E-AD5E-4067-A32A-210D7052FFFD}" type="presParOf" srcId="{E4C574D2-0F0C-470C-B640-24CFFE1D7D8E}" destId="{15BFA9BB-683C-4137-B913-F9185F2FB51E}" srcOrd="17" destOrd="0" presId="urn:microsoft.com/office/officeart/2005/8/layout/default"/>
    <dgm:cxn modelId="{1E66F194-38C5-4C52-A4DA-2E0F279FB5B4}" type="presParOf" srcId="{E4C574D2-0F0C-470C-B640-24CFFE1D7D8E}" destId="{7CEF4341-68EE-44D9-B867-E72E52C67B56}" srcOrd="18" destOrd="0" presId="urn:microsoft.com/office/officeart/2005/8/layout/default"/>
    <dgm:cxn modelId="{02490841-BD65-44AA-83C9-C84F66B70BCF}" type="presParOf" srcId="{E4C574D2-0F0C-470C-B640-24CFFE1D7D8E}" destId="{73F7BE4B-C9C6-41D8-ABB4-57DB26013C33}" srcOrd="19" destOrd="0" presId="urn:microsoft.com/office/officeart/2005/8/layout/default"/>
    <dgm:cxn modelId="{EFC5EBD2-761A-4DE9-95EF-BB0388AA90E1}" type="presParOf" srcId="{E4C574D2-0F0C-470C-B640-24CFFE1D7D8E}" destId="{B82BD283-7E2E-4579-B021-C23CBD0DDC0F}" srcOrd="20" destOrd="0" presId="urn:microsoft.com/office/officeart/2005/8/layout/default"/>
    <dgm:cxn modelId="{0211AFC4-A53E-467D-BD97-2DBF0329BB81}" type="presParOf" srcId="{E4C574D2-0F0C-470C-B640-24CFFE1D7D8E}" destId="{699EC5F8-E785-431D-8EA5-B220D9E5FBD2}" srcOrd="21" destOrd="0" presId="urn:microsoft.com/office/officeart/2005/8/layout/default"/>
    <dgm:cxn modelId="{7E739618-54C3-4154-8FC5-B3FD5AD70750}" type="presParOf" srcId="{E4C574D2-0F0C-470C-B640-24CFFE1D7D8E}" destId="{C341826D-7790-4B7F-8BE9-81A572FE23D0}" srcOrd="22" destOrd="0" presId="urn:microsoft.com/office/officeart/2005/8/layout/default"/>
    <dgm:cxn modelId="{5D61F3C6-7A60-4D9E-987C-D1053CA3A182}" type="presParOf" srcId="{E4C574D2-0F0C-470C-B640-24CFFE1D7D8E}" destId="{F400CE9B-8B23-48C0-AC10-2C4368F37225}" srcOrd="23" destOrd="0" presId="urn:microsoft.com/office/officeart/2005/8/layout/default"/>
    <dgm:cxn modelId="{B7AC55B7-8B45-4798-B15C-5A386E7424CC}" type="presParOf" srcId="{E4C574D2-0F0C-470C-B640-24CFFE1D7D8E}" destId="{6CBD0425-65C2-414F-BA4F-AD022B08AE4B}" srcOrd="24" destOrd="0" presId="urn:microsoft.com/office/officeart/2005/8/layout/default"/>
    <dgm:cxn modelId="{44A877EC-9B2A-4B55-9483-E65AA1733CF7}" type="presParOf" srcId="{E4C574D2-0F0C-470C-B640-24CFFE1D7D8E}" destId="{00924011-D1F9-47A1-AE34-9C747E6C30E4}" srcOrd="25" destOrd="0" presId="urn:microsoft.com/office/officeart/2005/8/layout/default"/>
    <dgm:cxn modelId="{C1840054-676C-40E7-94BA-CEBCDF0DACE3}" type="presParOf" srcId="{E4C574D2-0F0C-470C-B640-24CFFE1D7D8E}" destId="{D1054179-5A01-43B9-AD37-7D7F76280FE0}" srcOrd="26" destOrd="0" presId="urn:microsoft.com/office/officeart/2005/8/layout/default"/>
    <dgm:cxn modelId="{EAEAC9F5-3935-4938-A537-9069E0DF0AFA}" type="presParOf" srcId="{E4C574D2-0F0C-470C-B640-24CFFE1D7D8E}" destId="{13B095E9-80A8-485F-94DB-0B3CA4DD9AF1}" srcOrd="27" destOrd="0" presId="urn:microsoft.com/office/officeart/2005/8/layout/default"/>
    <dgm:cxn modelId="{C813780F-36DD-4468-A9BF-B6AF87C1B1CC}" type="presParOf" srcId="{E4C574D2-0F0C-470C-B640-24CFFE1D7D8E}" destId="{7BE7D279-6B3A-44DD-9C79-12F81D4FF5C2}" srcOrd="28" destOrd="0" presId="urn:microsoft.com/office/officeart/2005/8/layout/default"/>
    <dgm:cxn modelId="{615D9CB4-EDFD-44E6-A9C6-ADC7A6943BBD}" type="presParOf" srcId="{E4C574D2-0F0C-470C-B640-24CFFE1D7D8E}" destId="{77FC4792-ABE2-4F1F-B0F2-9D9559163F1F}" srcOrd="29" destOrd="0" presId="urn:microsoft.com/office/officeart/2005/8/layout/default"/>
    <dgm:cxn modelId="{25EF9646-47F7-476C-B0BF-6D56382425DF}" type="presParOf" srcId="{E4C574D2-0F0C-470C-B640-24CFFE1D7D8E}" destId="{A3B4F7D6-F494-4B88-AF3D-F69AFC19923D}" srcOrd="30" destOrd="0" presId="urn:microsoft.com/office/officeart/2005/8/layout/default"/>
    <dgm:cxn modelId="{3C7FC3D7-BA82-4EBB-9C8E-1E0866A144DD}" type="presParOf" srcId="{E4C574D2-0F0C-470C-B640-24CFFE1D7D8E}" destId="{6B5D8CA7-081B-4B1B-BE28-3926E1479534}" srcOrd="31" destOrd="0" presId="urn:microsoft.com/office/officeart/2005/8/layout/default"/>
    <dgm:cxn modelId="{79B88E35-1FB0-48E9-8316-CE7AC3CD55BB}" type="presParOf" srcId="{E4C574D2-0F0C-470C-B640-24CFFE1D7D8E}" destId="{44519810-FAAC-425D-9F47-675A33B66E37}" srcOrd="32" destOrd="0" presId="urn:microsoft.com/office/officeart/2005/8/layout/default"/>
    <dgm:cxn modelId="{B4966156-3ADE-4A2A-AE7F-5C82A2CA84FE}" type="presParOf" srcId="{E4C574D2-0F0C-470C-B640-24CFFE1D7D8E}" destId="{25E3B72D-F4C7-4A77-ADEF-9D5129D7B761}" srcOrd="33" destOrd="0" presId="urn:microsoft.com/office/officeart/2005/8/layout/default"/>
    <dgm:cxn modelId="{C365A774-B4B4-4C85-A833-41F40F439CF8}" type="presParOf" srcId="{E4C574D2-0F0C-470C-B640-24CFFE1D7D8E}" destId="{C5B73EDD-55B6-495A-9358-C5FE1BFE3F02}" srcOrd="34" destOrd="0" presId="urn:microsoft.com/office/officeart/2005/8/layout/default"/>
    <dgm:cxn modelId="{ED44F9C6-CB40-405F-8CC7-AE95F10FB119}" type="presParOf" srcId="{E4C574D2-0F0C-470C-B640-24CFFE1D7D8E}" destId="{9530E448-00FA-4991-8D38-E0C2532521ED}" srcOrd="35" destOrd="0" presId="urn:microsoft.com/office/officeart/2005/8/layout/default"/>
    <dgm:cxn modelId="{676B4312-C2ED-47EE-9DA2-74BAC7A45569}" type="presParOf" srcId="{E4C574D2-0F0C-470C-B640-24CFFE1D7D8E}" destId="{0DC2508B-BB7F-4CAD-9766-523F1D47B3DC}" srcOrd="36" destOrd="0" presId="urn:microsoft.com/office/officeart/2005/8/layout/default"/>
    <dgm:cxn modelId="{80E92AF2-2064-4D21-A584-44488D103655}" type="presParOf" srcId="{E4C574D2-0F0C-470C-B640-24CFFE1D7D8E}" destId="{B4148683-6EAC-4009-A155-C4D0C3C5BDA2}" srcOrd="37" destOrd="0" presId="urn:microsoft.com/office/officeart/2005/8/layout/default"/>
    <dgm:cxn modelId="{E5060E72-5AE4-4D8D-B58B-4F274611CB60}" type="presParOf" srcId="{E4C574D2-0F0C-470C-B640-24CFFE1D7D8E}" destId="{EE52077B-8751-4223-A697-340B9CA34A89}" srcOrd="38" destOrd="0" presId="urn:microsoft.com/office/officeart/2005/8/layout/default"/>
    <dgm:cxn modelId="{CDEB0BFE-3243-4104-B63C-B2515EA37549}" type="presParOf" srcId="{E4C574D2-0F0C-470C-B640-24CFFE1D7D8E}" destId="{6F8A3468-2A89-42EC-A25C-610C5A8A831F}" srcOrd="39" destOrd="0" presId="urn:microsoft.com/office/officeart/2005/8/layout/default"/>
    <dgm:cxn modelId="{AD5E8CE5-5A58-4B1B-8C7A-605E503518BF}" type="presParOf" srcId="{E4C574D2-0F0C-470C-B640-24CFFE1D7D8E}" destId="{98CDEEBB-CE4D-4D9D-B588-78AA24CA91BA}" srcOrd="40" destOrd="0" presId="urn:microsoft.com/office/officeart/2005/8/layout/default"/>
    <dgm:cxn modelId="{88C773FA-25B3-46A9-946B-A27A89723463}" type="presParOf" srcId="{E4C574D2-0F0C-470C-B640-24CFFE1D7D8E}" destId="{3F4A6B67-524D-46DD-B33B-CDC47A3AA5E3}" srcOrd="41" destOrd="0" presId="urn:microsoft.com/office/officeart/2005/8/layout/default"/>
    <dgm:cxn modelId="{A5915D58-CC8E-4C6C-B0A1-1A7905AC80A4}" type="presParOf" srcId="{E4C574D2-0F0C-470C-B640-24CFFE1D7D8E}" destId="{30692878-B1CF-4F6A-90B8-76344B2945B6}" srcOrd="42" destOrd="0" presId="urn:microsoft.com/office/officeart/2005/8/layout/default"/>
    <dgm:cxn modelId="{20BE5C2E-355D-4926-BCC3-848FFE384687}" type="presParOf" srcId="{E4C574D2-0F0C-470C-B640-24CFFE1D7D8E}" destId="{CEAD0467-78C8-460C-A28A-CF953095B559}" srcOrd="43" destOrd="0" presId="urn:microsoft.com/office/officeart/2005/8/layout/default"/>
    <dgm:cxn modelId="{C76E244E-C6E1-427B-9936-B6C20FA157EB}" type="presParOf" srcId="{E4C574D2-0F0C-470C-B640-24CFFE1D7D8E}" destId="{B0ED3B5E-1C3C-4263-87F6-8FB3E0268DF8}" srcOrd="44" destOrd="0" presId="urn:microsoft.com/office/officeart/2005/8/layout/default"/>
    <dgm:cxn modelId="{BB6FF109-F6A3-41EB-9808-DA0CAD4858A5}" type="presParOf" srcId="{E4C574D2-0F0C-470C-B640-24CFFE1D7D8E}" destId="{E2DD9EC2-D2D1-4BA6-BE6B-94F8E9D8A313}" srcOrd="45" destOrd="0" presId="urn:microsoft.com/office/officeart/2005/8/layout/default"/>
    <dgm:cxn modelId="{A5A43AE8-44CD-4A33-A4DC-3B32788D719D}" type="presParOf" srcId="{E4C574D2-0F0C-470C-B640-24CFFE1D7D8E}" destId="{B9C468F4-356B-4404-9C7C-78719EB3261B}" srcOrd="46" destOrd="0" presId="urn:microsoft.com/office/officeart/2005/8/layout/default"/>
    <dgm:cxn modelId="{2337551B-1D96-41B6-9247-C4F531B0B568}" type="presParOf" srcId="{E4C574D2-0F0C-470C-B640-24CFFE1D7D8E}" destId="{BC3B7930-2A01-4889-8BA9-91B033A86BB9}" srcOrd="47" destOrd="0" presId="urn:microsoft.com/office/officeart/2005/8/layout/default"/>
    <dgm:cxn modelId="{D30577B2-7C2A-43AB-A9D6-7AF271D52083}" type="presParOf" srcId="{E4C574D2-0F0C-470C-B640-24CFFE1D7D8E}" destId="{C5CEFDE3-7F44-4271-8926-9F950DB41290}" srcOrd="48" destOrd="0" presId="urn:microsoft.com/office/officeart/2005/8/layout/default"/>
    <dgm:cxn modelId="{40B4EA69-A3BC-44F3-A186-AFFED06D9F13}" type="presParOf" srcId="{E4C574D2-0F0C-470C-B640-24CFFE1D7D8E}" destId="{50597C2F-FCCE-4C13-817B-1580F70A149B}" srcOrd="49" destOrd="0" presId="urn:microsoft.com/office/officeart/2005/8/layout/default"/>
    <dgm:cxn modelId="{73C374A5-FEFD-46A0-9DC8-5909575B93FF}" type="presParOf" srcId="{E4C574D2-0F0C-470C-B640-24CFFE1D7D8E}" destId="{99A2B988-D478-4E23-9962-4064E36D60F0}" srcOrd="50" destOrd="0" presId="urn:microsoft.com/office/officeart/2005/8/layout/default"/>
    <dgm:cxn modelId="{49B0F10B-A45A-43F1-AC0C-AC488AFA6DC5}" type="presParOf" srcId="{E4C574D2-0F0C-470C-B640-24CFFE1D7D8E}" destId="{576E9803-8F80-434D-B29E-144B31727D00}" srcOrd="51" destOrd="0" presId="urn:microsoft.com/office/officeart/2005/8/layout/default"/>
    <dgm:cxn modelId="{19B57CC2-9B58-47F3-8826-F094877A32D9}" type="presParOf" srcId="{E4C574D2-0F0C-470C-B640-24CFFE1D7D8E}" destId="{5FF2FBB9-4BDA-44D9-979E-85A6C32D16EE}" srcOrd="52" destOrd="0" presId="urn:microsoft.com/office/officeart/2005/8/layout/default"/>
    <dgm:cxn modelId="{551C2AA9-D3B4-4FED-807E-16222CA193A6}" type="presParOf" srcId="{E4C574D2-0F0C-470C-B640-24CFFE1D7D8E}" destId="{882680D8-B12F-4BBE-9E77-39CBE462906E}" srcOrd="53" destOrd="0" presId="urn:microsoft.com/office/officeart/2005/8/layout/default"/>
    <dgm:cxn modelId="{1D098481-6CEC-49E5-8848-053FC1BC19A8}" type="presParOf" srcId="{E4C574D2-0F0C-470C-B640-24CFFE1D7D8E}" destId="{4A466126-5063-4336-9498-DFC6F2B5EB94}" srcOrd="54" destOrd="0" presId="urn:microsoft.com/office/officeart/2005/8/layout/default"/>
    <dgm:cxn modelId="{5012395D-AE6A-4534-B853-D5795BC32311}" type="presParOf" srcId="{E4C574D2-0F0C-470C-B640-24CFFE1D7D8E}" destId="{866BE4E3-59D9-4FD3-AB63-A21A7A536CAC}" srcOrd="55" destOrd="0" presId="urn:microsoft.com/office/officeart/2005/8/layout/default"/>
    <dgm:cxn modelId="{FEEB1F45-9B07-47D3-86C4-7D68E3CFC81D}" type="presParOf" srcId="{E4C574D2-0F0C-470C-B640-24CFFE1D7D8E}" destId="{7626002C-2F5E-4A77-A463-A4047EB44ADC}" srcOrd="56" destOrd="0" presId="urn:microsoft.com/office/officeart/2005/8/layout/default"/>
    <dgm:cxn modelId="{9750979B-E764-4142-BBA4-4757972B2246}" type="presParOf" srcId="{E4C574D2-0F0C-470C-B640-24CFFE1D7D8E}" destId="{D2073A37-C23C-433A-B2B5-1985D8603C4A}" srcOrd="57" destOrd="0" presId="urn:microsoft.com/office/officeart/2005/8/layout/default"/>
    <dgm:cxn modelId="{EAB78AAA-8BA7-484F-B2D8-284A90B02F88}" type="presParOf" srcId="{E4C574D2-0F0C-470C-B640-24CFFE1D7D8E}" destId="{45F397A6-95DA-44D2-8805-7DCE641E2B1F}" srcOrd="58" destOrd="0" presId="urn:microsoft.com/office/officeart/2005/8/layout/defaul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C315BB-D22A-423E-962D-F20C215BD6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E3CC-0BC7-4006-8662-2AD150B15339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Cybersecurity of devices and networks</a:t>
          </a:r>
        </a:p>
      </dgm:t>
    </dgm:pt>
    <dgm:pt modelId="{F28458AB-16EB-409E-ADA3-E815CBE9DE5F}" type="parTrans" cxnId="{5C7C663D-F431-43E8-A671-193A293CFCF2}">
      <dgm:prSet/>
      <dgm:spPr/>
      <dgm:t>
        <a:bodyPr/>
        <a:lstStyle/>
        <a:p>
          <a:endParaRPr lang="en-US"/>
        </a:p>
      </dgm:t>
    </dgm:pt>
    <dgm:pt modelId="{C1F51C3B-F377-49B6-A4A0-6166A41982D1}" type="sibTrans" cxnId="{5C7C663D-F431-43E8-A671-193A293CFCF2}">
      <dgm:prSet/>
      <dgm:spPr/>
      <dgm:t>
        <a:bodyPr/>
        <a:lstStyle/>
        <a:p>
          <a:endParaRPr lang="en-US"/>
        </a:p>
      </dgm:t>
    </dgm:pt>
    <dgm:pt modelId="{F45585CB-3600-4F8E-BF87-411006FB4B43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Medical device servicing and repair </a:t>
          </a:r>
        </a:p>
      </dgm:t>
    </dgm:pt>
    <dgm:pt modelId="{94E23DB5-9563-4C27-AB7F-8765C10F968A}" type="parTrans" cxnId="{DEDDD608-8B07-45A4-A3C6-94BF1409FCA1}">
      <dgm:prSet/>
      <dgm:spPr/>
      <dgm:t>
        <a:bodyPr/>
        <a:lstStyle/>
        <a:p>
          <a:endParaRPr lang="en-US"/>
        </a:p>
      </dgm:t>
    </dgm:pt>
    <dgm:pt modelId="{108DD914-2E0F-43A0-A12F-0B9DB2C149C6}" type="sibTrans" cxnId="{DEDDD608-8B07-45A4-A3C6-94BF1409FCA1}">
      <dgm:prSet/>
      <dgm:spPr/>
      <dgm:t>
        <a:bodyPr/>
        <a:lstStyle/>
        <a:p>
          <a:endParaRPr lang="en-US"/>
        </a:p>
      </dgm:t>
    </dgm:pt>
    <dgm:pt modelId="{369013E0-5328-453A-9454-7178B3218639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Additive Manufacturing (3-D Printing</a:t>
          </a:r>
          <a:r>
            <a:rPr lang="en-US" sz="1500" dirty="0"/>
            <a:t>)</a:t>
          </a:r>
        </a:p>
      </dgm:t>
    </dgm:pt>
    <dgm:pt modelId="{A63568D7-5C50-437F-A658-A40378946011}" type="parTrans" cxnId="{73A95ED1-98E7-4413-8891-32696F0EB879}">
      <dgm:prSet/>
      <dgm:spPr/>
      <dgm:t>
        <a:bodyPr/>
        <a:lstStyle/>
        <a:p>
          <a:endParaRPr lang="en-US"/>
        </a:p>
      </dgm:t>
    </dgm:pt>
    <dgm:pt modelId="{4906FCE4-5AA1-4B58-A2E9-02F5026C77A8}" type="sibTrans" cxnId="{73A95ED1-98E7-4413-8891-32696F0EB879}">
      <dgm:prSet/>
      <dgm:spPr/>
      <dgm:t>
        <a:bodyPr/>
        <a:lstStyle/>
        <a:p>
          <a:endParaRPr lang="en-US"/>
        </a:p>
      </dgm:t>
    </dgm:pt>
    <dgm:pt modelId="{FCAE0758-5BA2-43F4-B09A-A656CA115FB9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Unique Device Identifiers (UDIs)</a:t>
          </a:r>
        </a:p>
      </dgm:t>
    </dgm:pt>
    <dgm:pt modelId="{8B3762EF-831A-43AB-A1DC-6DAEE7743A9C}" type="parTrans" cxnId="{E24F306F-87B9-4C90-B4C0-7BB538F946C9}">
      <dgm:prSet/>
      <dgm:spPr/>
      <dgm:t>
        <a:bodyPr/>
        <a:lstStyle/>
        <a:p>
          <a:endParaRPr lang="en-US"/>
        </a:p>
      </dgm:t>
    </dgm:pt>
    <dgm:pt modelId="{48F8BFE2-B60F-4C7A-AD5E-BBF2F62CBA36}" type="sibTrans" cxnId="{E24F306F-87B9-4C90-B4C0-7BB538F946C9}">
      <dgm:prSet/>
      <dgm:spPr/>
      <dgm:t>
        <a:bodyPr/>
        <a:lstStyle/>
        <a:p>
          <a:endParaRPr lang="en-US"/>
        </a:p>
      </dgm:t>
    </dgm:pt>
    <dgm:pt modelId="{920959FC-1DA2-4D36-8C8B-8135243D4BB6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Artificial Intelligence/ Algorithms in clinical care</a:t>
          </a:r>
        </a:p>
      </dgm:t>
    </dgm:pt>
    <dgm:pt modelId="{42D1E90C-DFB9-4F57-AFFA-E613441529D8}" type="parTrans" cxnId="{E429CC21-0BED-4FE9-B25A-57EAC2018C65}">
      <dgm:prSet/>
      <dgm:spPr/>
      <dgm:t>
        <a:bodyPr/>
        <a:lstStyle/>
        <a:p>
          <a:endParaRPr lang="en-US"/>
        </a:p>
      </dgm:t>
    </dgm:pt>
    <dgm:pt modelId="{CE1FC30E-D2EF-4630-8687-CF732C758841}" type="sibTrans" cxnId="{E429CC21-0BED-4FE9-B25A-57EAC2018C65}">
      <dgm:prSet/>
      <dgm:spPr/>
      <dgm:t>
        <a:bodyPr/>
        <a:lstStyle/>
        <a:p>
          <a:endParaRPr lang="en-US"/>
        </a:p>
      </dgm:t>
    </dgm:pt>
    <dgm:pt modelId="{3CCF1518-3591-435F-8C73-273B65C6C794}">
      <dgm:prSet custT="1"/>
      <dgm:spPr>
        <a:solidFill>
          <a:srgbClr val="0069AA"/>
        </a:solidFill>
      </dgm:spPr>
      <dgm:t>
        <a:bodyPr/>
        <a:lstStyle/>
        <a:p>
          <a:r>
            <a:rPr lang="en-US" sz="1600" dirty="0"/>
            <a:t>Big Data</a:t>
          </a:r>
        </a:p>
      </dgm:t>
    </dgm:pt>
    <dgm:pt modelId="{B47D0FBA-B54C-4A5C-A72C-9C70998163D2}" type="parTrans" cxnId="{A599FC6A-CAE1-4BB9-B714-BF57C8BA94D4}">
      <dgm:prSet/>
      <dgm:spPr/>
      <dgm:t>
        <a:bodyPr/>
        <a:lstStyle/>
        <a:p>
          <a:endParaRPr lang="en-US"/>
        </a:p>
      </dgm:t>
    </dgm:pt>
    <dgm:pt modelId="{392F1D0E-509E-44E4-B9FF-82B77EC395F6}" type="sibTrans" cxnId="{A599FC6A-CAE1-4BB9-B714-BF57C8BA94D4}">
      <dgm:prSet/>
      <dgm:spPr/>
      <dgm:t>
        <a:bodyPr/>
        <a:lstStyle/>
        <a:p>
          <a:endParaRPr lang="en-US"/>
        </a:p>
      </dgm:t>
    </dgm:pt>
    <dgm:pt modelId="{BB82944C-D589-4818-B303-344A803AF3AE}" type="pres">
      <dgm:prSet presAssocID="{6FC315BB-D22A-423E-962D-F20C215BD694}" presName="diagram" presStyleCnt="0">
        <dgm:presLayoutVars>
          <dgm:dir/>
          <dgm:resizeHandles val="exact"/>
        </dgm:presLayoutVars>
      </dgm:prSet>
      <dgm:spPr/>
    </dgm:pt>
    <dgm:pt modelId="{B2764A4F-DE7A-4C45-9A03-C52BFDCB0360}" type="pres">
      <dgm:prSet presAssocID="{3CCF1518-3591-435F-8C73-273B65C6C794}" presName="node" presStyleLbl="node1" presStyleIdx="0" presStyleCnt="6" custScaleX="115019" custScaleY="140924">
        <dgm:presLayoutVars>
          <dgm:bulletEnabled val="1"/>
        </dgm:presLayoutVars>
      </dgm:prSet>
      <dgm:spPr/>
    </dgm:pt>
    <dgm:pt modelId="{297BF63A-23F2-4F68-9A02-01E389BAE8D2}" type="pres">
      <dgm:prSet presAssocID="{392F1D0E-509E-44E4-B9FF-82B77EC395F6}" presName="sibTrans" presStyleCnt="0"/>
      <dgm:spPr/>
    </dgm:pt>
    <dgm:pt modelId="{5905A5FF-8085-4AEE-BB03-AED02C32D27D}" type="pres">
      <dgm:prSet presAssocID="{ECC0E3CC-0BC7-4006-8662-2AD150B15339}" presName="node" presStyleLbl="node1" presStyleIdx="1" presStyleCnt="6" custScaleY="146432">
        <dgm:presLayoutVars>
          <dgm:bulletEnabled val="1"/>
        </dgm:presLayoutVars>
      </dgm:prSet>
      <dgm:spPr/>
    </dgm:pt>
    <dgm:pt modelId="{E88FCB73-12A2-40BB-81C9-0CF103D6EC93}" type="pres">
      <dgm:prSet presAssocID="{C1F51C3B-F377-49B6-A4A0-6166A41982D1}" presName="sibTrans" presStyleCnt="0"/>
      <dgm:spPr/>
    </dgm:pt>
    <dgm:pt modelId="{D25A2AB7-4445-47DE-A6F1-D0E801C4F779}" type="pres">
      <dgm:prSet presAssocID="{F45585CB-3600-4F8E-BF87-411006FB4B43}" presName="node" presStyleLbl="node1" presStyleIdx="2" presStyleCnt="6" custScaleY="146432">
        <dgm:presLayoutVars>
          <dgm:bulletEnabled val="1"/>
        </dgm:presLayoutVars>
      </dgm:prSet>
      <dgm:spPr/>
    </dgm:pt>
    <dgm:pt modelId="{B63C340A-410A-4B4D-98BE-98A2F1D78719}" type="pres">
      <dgm:prSet presAssocID="{108DD914-2E0F-43A0-A12F-0B9DB2C149C6}" presName="sibTrans" presStyleCnt="0"/>
      <dgm:spPr/>
    </dgm:pt>
    <dgm:pt modelId="{CF976605-0C83-48B0-A285-70E31A55C86B}" type="pres">
      <dgm:prSet presAssocID="{369013E0-5328-453A-9454-7178B3218639}" presName="node" presStyleLbl="node1" presStyleIdx="3" presStyleCnt="6" custScaleX="108092" custScaleY="146432">
        <dgm:presLayoutVars>
          <dgm:bulletEnabled val="1"/>
        </dgm:presLayoutVars>
      </dgm:prSet>
      <dgm:spPr/>
    </dgm:pt>
    <dgm:pt modelId="{B5DA488F-5E87-45FE-BCD7-96247BB4FFE2}" type="pres">
      <dgm:prSet presAssocID="{4906FCE4-5AA1-4B58-A2E9-02F5026C77A8}" presName="sibTrans" presStyleCnt="0"/>
      <dgm:spPr/>
    </dgm:pt>
    <dgm:pt modelId="{18246024-739D-4CE4-8AD2-54A73B4271E3}" type="pres">
      <dgm:prSet presAssocID="{FCAE0758-5BA2-43F4-B09A-A656CA115FB9}" presName="node" presStyleLbl="node1" presStyleIdx="4" presStyleCnt="6" custScaleY="146432">
        <dgm:presLayoutVars>
          <dgm:bulletEnabled val="1"/>
        </dgm:presLayoutVars>
      </dgm:prSet>
      <dgm:spPr/>
    </dgm:pt>
    <dgm:pt modelId="{B6444969-3D71-4E39-8292-3A5B5E2EEFB4}" type="pres">
      <dgm:prSet presAssocID="{48F8BFE2-B60F-4C7A-AD5E-BBF2F62CBA36}" presName="sibTrans" presStyleCnt="0"/>
      <dgm:spPr/>
    </dgm:pt>
    <dgm:pt modelId="{1283A89E-53A2-4025-A1F7-30FF977F111A}" type="pres">
      <dgm:prSet presAssocID="{920959FC-1DA2-4D36-8C8B-8135243D4BB6}" presName="node" presStyleLbl="node1" presStyleIdx="5" presStyleCnt="6" custScaleY="146432">
        <dgm:presLayoutVars>
          <dgm:bulletEnabled val="1"/>
        </dgm:presLayoutVars>
      </dgm:prSet>
      <dgm:spPr/>
    </dgm:pt>
  </dgm:ptLst>
  <dgm:cxnLst>
    <dgm:cxn modelId="{DEDDD608-8B07-45A4-A3C6-94BF1409FCA1}" srcId="{6FC315BB-D22A-423E-962D-F20C215BD694}" destId="{F45585CB-3600-4F8E-BF87-411006FB4B43}" srcOrd="2" destOrd="0" parTransId="{94E23DB5-9563-4C27-AB7F-8765C10F968A}" sibTransId="{108DD914-2E0F-43A0-A12F-0B9DB2C149C6}"/>
    <dgm:cxn modelId="{E429CC21-0BED-4FE9-B25A-57EAC2018C65}" srcId="{6FC315BB-D22A-423E-962D-F20C215BD694}" destId="{920959FC-1DA2-4D36-8C8B-8135243D4BB6}" srcOrd="5" destOrd="0" parTransId="{42D1E90C-DFB9-4F57-AFFA-E613441529D8}" sibTransId="{CE1FC30E-D2EF-4630-8687-CF732C758841}"/>
    <dgm:cxn modelId="{17C9C929-4471-4CB8-AE71-8D14B732F715}" type="presOf" srcId="{6FC315BB-D22A-423E-962D-F20C215BD694}" destId="{BB82944C-D589-4818-B303-344A803AF3AE}" srcOrd="0" destOrd="0" presId="urn:microsoft.com/office/officeart/2005/8/layout/default"/>
    <dgm:cxn modelId="{5C7C663D-F431-43E8-A671-193A293CFCF2}" srcId="{6FC315BB-D22A-423E-962D-F20C215BD694}" destId="{ECC0E3CC-0BC7-4006-8662-2AD150B15339}" srcOrd="1" destOrd="0" parTransId="{F28458AB-16EB-409E-ADA3-E815CBE9DE5F}" sibTransId="{C1F51C3B-F377-49B6-A4A0-6166A41982D1}"/>
    <dgm:cxn modelId="{36633A42-E660-4D2F-AED7-41D50E4AF4FD}" type="presOf" srcId="{369013E0-5328-453A-9454-7178B3218639}" destId="{CF976605-0C83-48B0-A285-70E31A55C86B}" srcOrd="0" destOrd="0" presId="urn:microsoft.com/office/officeart/2005/8/layout/default"/>
    <dgm:cxn modelId="{A599FC6A-CAE1-4BB9-B714-BF57C8BA94D4}" srcId="{6FC315BB-D22A-423E-962D-F20C215BD694}" destId="{3CCF1518-3591-435F-8C73-273B65C6C794}" srcOrd="0" destOrd="0" parTransId="{B47D0FBA-B54C-4A5C-A72C-9C70998163D2}" sibTransId="{392F1D0E-509E-44E4-B9FF-82B77EC395F6}"/>
    <dgm:cxn modelId="{C1C3346B-060E-4239-B192-ABDF9FAE44AE}" type="presOf" srcId="{ECC0E3CC-0BC7-4006-8662-2AD150B15339}" destId="{5905A5FF-8085-4AEE-BB03-AED02C32D27D}" srcOrd="0" destOrd="0" presId="urn:microsoft.com/office/officeart/2005/8/layout/default"/>
    <dgm:cxn modelId="{6F65FE4B-AFBF-4C7F-BA10-ED06B4478DEE}" type="presOf" srcId="{F45585CB-3600-4F8E-BF87-411006FB4B43}" destId="{D25A2AB7-4445-47DE-A6F1-D0E801C4F779}" srcOrd="0" destOrd="0" presId="urn:microsoft.com/office/officeart/2005/8/layout/default"/>
    <dgm:cxn modelId="{E24F306F-87B9-4C90-B4C0-7BB538F946C9}" srcId="{6FC315BB-D22A-423E-962D-F20C215BD694}" destId="{FCAE0758-5BA2-43F4-B09A-A656CA115FB9}" srcOrd="4" destOrd="0" parTransId="{8B3762EF-831A-43AB-A1DC-6DAEE7743A9C}" sibTransId="{48F8BFE2-B60F-4C7A-AD5E-BBF2F62CBA36}"/>
    <dgm:cxn modelId="{24E13B81-47CB-407D-9EFE-9D1E0B121C04}" type="presOf" srcId="{920959FC-1DA2-4D36-8C8B-8135243D4BB6}" destId="{1283A89E-53A2-4025-A1F7-30FF977F111A}" srcOrd="0" destOrd="0" presId="urn:microsoft.com/office/officeart/2005/8/layout/default"/>
    <dgm:cxn modelId="{73A95ED1-98E7-4413-8891-32696F0EB879}" srcId="{6FC315BB-D22A-423E-962D-F20C215BD694}" destId="{369013E0-5328-453A-9454-7178B3218639}" srcOrd="3" destOrd="0" parTransId="{A63568D7-5C50-437F-A658-A40378946011}" sibTransId="{4906FCE4-5AA1-4B58-A2E9-02F5026C77A8}"/>
    <dgm:cxn modelId="{C45130D6-24DF-46BE-AB99-04370FDFEB23}" type="presOf" srcId="{3CCF1518-3591-435F-8C73-273B65C6C794}" destId="{B2764A4F-DE7A-4C45-9A03-C52BFDCB0360}" srcOrd="0" destOrd="0" presId="urn:microsoft.com/office/officeart/2005/8/layout/default"/>
    <dgm:cxn modelId="{632823F3-0232-4E01-9D28-FBD7A79E7216}" type="presOf" srcId="{FCAE0758-5BA2-43F4-B09A-A656CA115FB9}" destId="{18246024-739D-4CE4-8AD2-54A73B4271E3}" srcOrd="0" destOrd="0" presId="urn:microsoft.com/office/officeart/2005/8/layout/default"/>
    <dgm:cxn modelId="{2F21E6EE-840E-4BAF-89E2-BCBEED70F89E}" type="presParOf" srcId="{BB82944C-D589-4818-B303-344A803AF3AE}" destId="{B2764A4F-DE7A-4C45-9A03-C52BFDCB0360}" srcOrd="0" destOrd="0" presId="urn:microsoft.com/office/officeart/2005/8/layout/default"/>
    <dgm:cxn modelId="{2BAEDB15-1FFD-4697-AEED-DDE71655873A}" type="presParOf" srcId="{BB82944C-D589-4818-B303-344A803AF3AE}" destId="{297BF63A-23F2-4F68-9A02-01E389BAE8D2}" srcOrd="1" destOrd="0" presId="urn:microsoft.com/office/officeart/2005/8/layout/default"/>
    <dgm:cxn modelId="{65447530-A29A-4BBD-B1D7-BE87010C7C2D}" type="presParOf" srcId="{BB82944C-D589-4818-B303-344A803AF3AE}" destId="{5905A5FF-8085-4AEE-BB03-AED02C32D27D}" srcOrd="2" destOrd="0" presId="urn:microsoft.com/office/officeart/2005/8/layout/default"/>
    <dgm:cxn modelId="{85334111-3AE8-45B3-9AC4-1AC90477208B}" type="presParOf" srcId="{BB82944C-D589-4818-B303-344A803AF3AE}" destId="{E88FCB73-12A2-40BB-81C9-0CF103D6EC93}" srcOrd="3" destOrd="0" presId="urn:microsoft.com/office/officeart/2005/8/layout/default"/>
    <dgm:cxn modelId="{F844B37F-956E-4454-AEC5-0B2F422E280D}" type="presParOf" srcId="{BB82944C-D589-4818-B303-344A803AF3AE}" destId="{D25A2AB7-4445-47DE-A6F1-D0E801C4F779}" srcOrd="4" destOrd="0" presId="urn:microsoft.com/office/officeart/2005/8/layout/default"/>
    <dgm:cxn modelId="{4B2E685F-0607-4FE5-986E-1B983F8E0DF2}" type="presParOf" srcId="{BB82944C-D589-4818-B303-344A803AF3AE}" destId="{B63C340A-410A-4B4D-98BE-98A2F1D78719}" srcOrd="5" destOrd="0" presId="urn:microsoft.com/office/officeart/2005/8/layout/default"/>
    <dgm:cxn modelId="{9BD38DB0-D814-47E9-AC1D-B404232BFB9E}" type="presParOf" srcId="{BB82944C-D589-4818-B303-344A803AF3AE}" destId="{CF976605-0C83-48B0-A285-70E31A55C86B}" srcOrd="6" destOrd="0" presId="urn:microsoft.com/office/officeart/2005/8/layout/default"/>
    <dgm:cxn modelId="{32730631-B573-463E-829E-4CD912051F6D}" type="presParOf" srcId="{BB82944C-D589-4818-B303-344A803AF3AE}" destId="{B5DA488F-5E87-45FE-BCD7-96247BB4FFE2}" srcOrd="7" destOrd="0" presId="urn:microsoft.com/office/officeart/2005/8/layout/default"/>
    <dgm:cxn modelId="{95E4553A-EC4F-4522-A306-8B566D036F77}" type="presParOf" srcId="{BB82944C-D589-4818-B303-344A803AF3AE}" destId="{18246024-739D-4CE4-8AD2-54A73B4271E3}" srcOrd="8" destOrd="0" presId="urn:microsoft.com/office/officeart/2005/8/layout/default"/>
    <dgm:cxn modelId="{F774A4FC-F902-4BC0-8DB1-2DBCAA2CCDEF}" type="presParOf" srcId="{BB82944C-D589-4818-B303-344A803AF3AE}" destId="{B6444969-3D71-4E39-8292-3A5B5E2EEFB4}" srcOrd="9" destOrd="0" presId="urn:microsoft.com/office/officeart/2005/8/layout/default"/>
    <dgm:cxn modelId="{3C1D0D6C-68FD-44C5-B168-EAC255AA7D0F}" type="presParOf" srcId="{BB82944C-D589-4818-B303-344A803AF3AE}" destId="{1283A89E-53A2-4025-A1F7-30FF977F111A}" srcOrd="10" destOrd="0" presId="urn:microsoft.com/office/officeart/2005/8/layout/default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23B2-B85E-4E29-AAC8-E10EEBDEEB26}">
      <dsp:nvSpPr>
        <dsp:cNvPr id="0" name=""/>
        <dsp:cNvSpPr/>
      </dsp:nvSpPr>
      <dsp:spPr>
        <a:xfrm rot="5400000">
          <a:off x="5097680" y="-2058826"/>
          <a:ext cx="99689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Of those interested in health technology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Not a trade association (no regulatory advocacy!)</a:t>
          </a:r>
        </a:p>
      </dsp:txBody>
      <dsp:txXfrm rot="-5400000">
        <a:off x="2962656" y="124862"/>
        <a:ext cx="5218280" cy="899567"/>
      </dsp:txXfrm>
    </dsp:sp>
    <dsp:sp modelId="{A9168568-6933-4325-8403-0317838E889E}">
      <dsp:nvSpPr>
        <dsp:cNvPr id="0" name=""/>
        <dsp:cNvSpPr/>
      </dsp:nvSpPr>
      <dsp:spPr>
        <a:xfrm>
          <a:off x="0" y="0"/>
          <a:ext cx="2962656" cy="1144531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Professional society</a:t>
          </a:r>
        </a:p>
      </dsp:txBody>
      <dsp:txXfrm>
        <a:off x="55871" y="55871"/>
        <a:ext cx="2850914" cy="1032789"/>
      </dsp:txXfrm>
    </dsp:sp>
    <dsp:sp modelId="{9BF1BB50-6D05-48B4-8F07-ACA16E4360E1}">
      <dsp:nvSpPr>
        <dsp:cNvPr id="0" name=""/>
        <dsp:cNvSpPr/>
      </dsp:nvSpPr>
      <dsp:spPr>
        <a:xfrm rot="5400000">
          <a:off x="5088684" y="-854912"/>
          <a:ext cx="1023998" cy="5257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0" kern="1200" dirty="0">
              <a:effectLst/>
            </a:rPr>
            <a:t>HDOs, industry, vendors , regulators, technology professionals, engineers, doctors, nurses, students, academics,  researchers, consultants</a:t>
          </a:r>
          <a:b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1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71768" y="1311991"/>
        <a:ext cx="5207845" cy="924024"/>
      </dsp:txXfrm>
    </dsp:sp>
    <dsp:sp modelId="{0A601F53-F47A-45FF-80C8-A145BA92CDD1}">
      <dsp:nvSpPr>
        <dsp:cNvPr id="0" name=""/>
        <dsp:cNvSpPr/>
      </dsp:nvSpPr>
      <dsp:spPr>
        <a:xfrm>
          <a:off x="0" y="1219199"/>
          <a:ext cx="2962656" cy="1144531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7,000+ members worldwide </a:t>
          </a:r>
        </a:p>
      </dsp:txBody>
      <dsp:txXfrm>
        <a:off x="55871" y="1275070"/>
        <a:ext cx="2850914" cy="1032789"/>
      </dsp:txXfrm>
    </dsp:sp>
    <dsp:sp modelId="{6FC43429-A2B7-4EC4-9CB6-65FEA2DC6B38}">
      <dsp:nvSpPr>
        <dsp:cNvPr id="0" name=""/>
        <dsp:cNvSpPr/>
      </dsp:nvSpPr>
      <dsp:spPr>
        <a:xfrm>
          <a:off x="0" y="2405894"/>
          <a:ext cx="2962656" cy="1144531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Over 500 corporate and institutional </a:t>
          </a:r>
          <a:br>
            <a:rPr lang="en-US" sz="1700" b="1" kern="1200" dirty="0"/>
          </a:br>
          <a:r>
            <a:rPr lang="en-US" sz="1700" b="1" kern="1200" dirty="0"/>
            <a:t>members</a:t>
          </a:r>
        </a:p>
      </dsp:txBody>
      <dsp:txXfrm>
        <a:off x="55871" y="2461765"/>
        <a:ext cx="2850914" cy="1032789"/>
      </dsp:txXfrm>
    </dsp:sp>
    <dsp:sp modelId="{58750636-CEF5-4A8F-9328-DFC3076EC9E7}">
      <dsp:nvSpPr>
        <dsp:cNvPr id="0" name=""/>
        <dsp:cNvSpPr/>
      </dsp:nvSpPr>
      <dsp:spPr>
        <a:xfrm>
          <a:off x="0" y="3607652"/>
          <a:ext cx="2962656" cy="1144531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Expertise and experience convening diverse stakeholder to drive consensus</a:t>
          </a:r>
        </a:p>
      </dsp:txBody>
      <dsp:txXfrm>
        <a:off x="55871" y="3663523"/>
        <a:ext cx="2850914" cy="103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49552-DC03-4A3A-8E9D-3A29B0FB0B5F}">
      <dsp:nvSpPr>
        <dsp:cNvPr id="0" name=""/>
        <dsp:cNvSpPr/>
      </dsp:nvSpPr>
      <dsp:spPr>
        <a:xfrm rot="5400000">
          <a:off x="1322" y="-584529"/>
          <a:ext cx="2285992" cy="3455050"/>
        </a:xfrm>
        <a:prstGeom prst="roundRect">
          <a:avLst>
            <a:gd name="adj" fmla="val 5000"/>
          </a:avLst>
        </a:prstGeom>
        <a:solidFill>
          <a:srgbClr val="33993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Leader in healthcare tech-oriented consensus-based problem solving </a:t>
          </a:r>
        </a:p>
      </dsp:txBody>
      <dsp:txXfrm rot="-5400000">
        <a:off x="38703" y="0"/>
        <a:ext cx="2833141" cy="457198"/>
      </dsp:txXfrm>
    </dsp:sp>
    <dsp:sp modelId="{97EA1FB9-C7DC-47C3-97A2-77B66E664EF7}">
      <dsp:nvSpPr>
        <dsp:cNvPr id="0" name=""/>
        <dsp:cNvSpPr/>
      </dsp:nvSpPr>
      <dsp:spPr>
        <a:xfrm rot="5400000">
          <a:off x="2371436" y="439819"/>
          <a:ext cx="2467888" cy="3455050"/>
        </a:xfrm>
        <a:prstGeom prst="roundRect">
          <a:avLst>
            <a:gd name="adj" fmla="val 5000"/>
          </a:avLst>
        </a:prstGeom>
        <a:solidFill>
          <a:srgbClr val="0065A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Sectoral preference for private consensus-based standards to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support regulatory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needs</a:t>
          </a:r>
        </a:p>
      </dsp:txBody>
      <dsp:txXfrm rot="-5400000">
        <a:off x="2499765" y="933400"/>
        <a:ext cx="2833141" cy="493577"/>
      </dsp:txXfrm>
    </dsp:sp>
    <dsp:sp modelId="{596F46E0-1586-4B12-8DED-84606D6E3801}">
      <dsp:nvSpPr>
        <dsp:cNvPr id="0" name=""/>
        <dsp:cNvSpPr/>
      </dsp:nvSpPr>
      <dsp:spPr>
        <a:xfrm rot="5400000">
          <a:off x="1590442" y="3760813"/>
          <a:ext cx="647154" cy="550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144D-7E7C-4464-809F-1CE20B9BFEEB}">
      <dsp:nvSpPr>
        <dsp:cNvPr id="0" name=""/>
        <dsp:cNvSpPr/>
      </dsp:nvSpPr>
      <dsp:spPr>
        <a:xfrm rot="5400000">
          <a:off x="5012117" y="1448717"/>
          <a:ext cx="2473209" cy="3481255"/>
        </a:xfrm>
        <a:prstGeom prst="roundRect">
          <a:avLst>
            <a:gd name="adj" fmla="val 5000"/>
          </a:avLst>
        </a:prstGeom>
        <a:solidFill>
          <a:srgbClr val="33993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Long track record of working with all stakeholders to develop national and international consensus standards</a:t>
          </a:r>
        </a:p>
      </dsp:txBody>
      <dsp:txXfrm rot="-5400000">
        <a:off x="5134720" y="1952740"/>
        <a:ext cx="2854629" cy="494641"/>
      </dsp:txXfrm>
    </dsp:sp>
    <dsp:sp modelId="{3D2DB372-BC68-4075-813B-83546735CEA5}">
      <dsp:nvSpPr>
        <dsp:cNvPr id="0" name=""/>
        <dsp:cNvSpPr/>
      </dsp:nvSpPr>
      <dsp:spPr>
        <a:xfrm rot="5400000">
          <a:off x="3214316" y="3760813"/>
          <a:ext cx="647154" cy="550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13700-6BF6-475B-B1E5-11467C8902B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rgbClr val="F4D7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Accredited</a:t>
          </a:r>
          <a:r>
            <a:rPr lang="en-US" sz="2100" kern="1200" dirty="0">
              <a:solidFill>
                <a:schemeClr val="tx1"/>
              </a:solidFill>
            </a:rPr>
            <a:t> by American National Standards Institute (ANSI)</a:t>
          </a:r>
        </a:p>
      </dsp:txBody>
      <dsp:txXfrm>
        <a:off x="1751113" y="0"/>
        <a:ext cx="6478486" cy="1051932"/>
      </dsp:txXfrm>
    </dsp:sp>
    <dsp:sp modelId="{14681D0B-BAE5-4C7D-8028-767957F22D87}">
      <dsp:nvSpPr>
        <dsp:cNvPr id="0" name=""/>
        <dsp:cNvSpPr/>
      </dsp:nvSpPr>
      <dsp:spPr>
        <a:xfrm>
          <a:off x="365750" y="152399"/>
          <a:ext cx="1158250" cy="761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EE5AF-DA86-4897-A286-7C11EA44DBEC}">
      <dsp:nvSpPr>
        <dsp:cNvPr id="0" name=""/>
        <dsp:cNvSpPr/>
      </dsp:nvSpPr>
      <dsp:spPr>
        <a:xfrm>
          <a:off x="0" y="1142998"/>
          <a:ext cx="8229600" cy="1051932"/>
        </a:xfrm>
        <a:prstGeom prst="roundRect">
          <a:avLst>
            <a:gd name="adj" fmla="val 10000"/>
          </a:avLst>
        </a:prstGeom>
        <a:solidFill>
          <a:srgbClr val="F4D7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Administers</a:t>
          </a:r>
          <a:r>
            <a:rPr lang="en-US" sz="2100" kern="1200" dirty="0">
              <a:solidFill>
                <a:schemeClr val="tx1"/>
              </a:solidFill>
            </a:rPr>
            <a:t> technical committees of the International Organization for Standardization (ISO) and International Electrotechnical Commission (IEC)</a:t>
          </a:r>
        </a:p>
      </dsp:txBody>
      <dsp:txXfrm>
        <a:off x="1751113" y="1142998"/>
        <a:ext cx="6478486" cy="1051932"/>
      </dsp:txXfrm>
    </dsp:sp>
    <dsp:sp modelId="{B02CDABC-95CF-465D-AE34-330D6C9FE099}">
      <dsp:nvSpPr>
        <dsp:cNvPr id="0" name=""/>
        <dsp:cNvSpPr/>
      </dsp:nvSpPr>
      <dsp:spPr>
        <a:xfrm>
          <a:off x="347505" y="1303618"/>
          <a:ext cx="1161295" cy="7589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312CE-6B1C-4618-8965-6D644DD758D1}">
      <dsp:nvSpPr>
        <dsp:cNvPr id="0" name=""/>
        <dsp:cNvSpPr/>
      </dsp:nvSpPr>
      <dsp:spPr>
        <a:xfrm>
          <a:off x="0" y="2285997"/>
          <a:ext cx="8229600" cy="1051932"/>
        </a:xfrm>
        <a:prstGeom prst="roundRect">
          <a:avLst>
            <a:gd name="adj" fmla="val 10000"/>
          </a:avLst>
        </a:prstGeom>
        <a:solidFill>
          <a:srgbClr val="0111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Administers</a:t>
          </a:r>
          <a:r>
            <a:rPr lang="en-US" sz="2100" kern="1200" dirty="0"/>
            <a:t> U.S. Technical Advisory Groups (TAGs) to ISO and IEC Committees</a:t>
          </a:r>
        </a:p>
      </dsp:txBody>
      <dsp:txXfrm>
        <a:off x="1751113" y="2285997"/>
        <a:ext cx="6478486" cy="1051932"/>
      </dsp:txXfrm>
    </dsp:sp>
    <dsp:sp modelId="{2BF303CE-DF60-4643-B273-3ACCAE0BC128}">
      <dsp:nvSpPr>
        <dsp:cNvPr id="0" name=""/>
        <dsp:cNvSpPr/>
      </dsp:nvSpPr>
      <dsp:spPr>
        <a:xfrm>
          <a:off x="347505" y="2460740"/>
          <a:ext cx="1161295" cy="758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06DF7-0106-442C-9EBF-493A30CF988E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Develops</a:t>
          </a:r>
          <a:r>
            <a:rPr lang="en-US" sz="2100" kern="1200" dirty="0"/>
            <a:t> American National Standards and technical reports</a:t>
          </a:r>
        </a:p>
      </dsp:txBody>
      <dsp:txXfrm>
        <a:off x="1751113" y="3471378"/>
        <a:ext cx="6478486" cy="1051932"/>
      </dsp:txXfrm>
    </dsp:sp>
    <dsp:sp modelId="{3A369679-2BCF-41E9-A86C-9FEDBB538246}">
      <dsp:nvSpPr>
        <dsp:cNvPr id="0" name=""/>
        <dsp:cNvSpPr/>
      </dsp:nvSpPr>
      <dsp:spPr>
        <a:xfrm>
          <a:off x="347505" y="3617870"/>
          <a:ext cx="1161295" cy="7589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B25FA-465A-4EE1-8174-50441028FD65}">
      <dsp:nvSpPr>
        <dsp:cNvPr id="0" name=""/>
        <dsp:cNvSpPr/>
      </dsp:nvSpPr>
      <dsp:spPr>
        <a:xfrm>
          <a:off x="2387955" y="297179"/>
          <a:ext cx="3840480" cy="3840480"/>
        </a:xfrm>
        <a:prstGeom prst="pie">
          <a:avLst>
            <a:gd name="adj1" fmla="val 16200000"/>
            <a:gd name="adj2" fmla="val 1800000"/>
          </a:avLst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</a:t>
          </a:r>
        </a:p>
      </dsp:txBody>
      <dsp:txXfrm>
        <a:off x="4411979" y="1110995"/>
        <a:ext cx="1371600" cy="1143000"/>
      </dsp:txXfrm>
    </dsp:sp>
    <dsp:sp modelId="{3ED3E5B8-08BE-438E-A6E8-41A3BEC5EC3E}">
      <dsp:nvSpPr>
        <dsp:cNvPr id="0" name=""/>
        <dsp:cNvSpPr/>
      </dsp:nvSpPr>
      <dsp:spPr>
        <a:xfrm>
          <a:off x="2308859" y="434339"/>
          <a:ext cx="3840480" cy="3840480"/>
        </a:xfrm>
        <a:prstGeom prst="pie">
          <a:avLst>
            <a:gd name="adj1" fmla="val 1800000"/>
            <a:gd name="adj2" fmla="val 9000000"/>
          </a:avLst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Effectiveness</a:t>
          </a:r>
        </a:p>
      </dsp:txBody>
      <dsp:txXfrm>
        <a:off x="3223260" y="2926080"/>
        <a:ext cx="2057400" cy="1005840"/>
      </dsp:txXfrm>
    </dsp:sp>
    <dsp:sp modelId="{48C9010B-3FD1-40DB-B5D2-6602E70BBEA7}">
      <dsp:nvSpPr>
        <dsp:cNvPr id="0" name=""/>
        <dsp:cNvSpPr/>
      </dsp:nvSpPr>
      <dsp:spPr>
        <a:xfrm>
          <a:off x="2229764" y="297179"/>
          <a:ext cx="3840480" cy="3840480"/>
        </a:xfrm>
        <a:prstGeom prst="pie">
          <a:avLst>
            <a:gd name="adj1" fmla="val 9000000"/>
            <a:gd name="adj2" fmla="val 16200000"/>
          </a:avLst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Safety</a:t>
          </a:r>
        </a:p>
      </dsp:txBody>
      <dsp:txXfrm>
        <a:off x="2674619" y="1110995"/>
        <a:ext cx="1371600" cy="1143000"/>
      </dsp:txXfrm>
    </dsp:sp>
    <dsp:sp modelId="{CC68E4B2-7545-4393-B77B-A6B46417F2AC}">
      <dsp:nvSpPr>
        <dsp:cNvPr id="0" name=""/>
        <dsp:cNvSpPr/>
      </dsp:nvSpPr>
      <dsp:spPr>
        <a:xfrm>
          <a:off x="2209786" y="76181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B88F1-BD09-4C02-BD6C-4EB62744190F}">
      <dsp:nvSpPr>
        <dsp:cNvPr id="0" name=""/>
        <dsp:cNvSpPr/>
      </dsp:nvSpPr>
      <dsp:spPr>
        <a:xfrm>
          <a:off x="2071115" y="196353"/>
          <a:ext cx="4315968" cy="43159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EFE1-AE4D-4792-AE6D-C80FA4654D96}">
      <dsp:nvSpPr>
        <dsp:cNvPr id="0" name=""/>
        <dsp:cNvSpPr/>
      </dsp:nvSpPr>
      <dsp:spPr>
        <a:xfrm>
          <a:off x="1991703" y="59435"/>
          <a:ext cx="4315968" cy="43159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F05F-93D7-417B-BDC9-2BB12F45ADF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Standards only where there is a need</a:t>
          </a:r>
        </a:p>
      </dsp:txBody>
      <dsp:txXfrm>
        <a:off x="1787356" y="0"/>
        <a:ext cx="6442243" cy="1414363"/>
      </dsp:txXfrm>
    </dsp:sp>
    <dsp:sp modelId="{81E10A64-B444-4B9E-99A2-EF4420EBF336}">
      <dsp:nvSpPr>
        <dsp:cNvPr id="0" name=""/>
        <dsp:cNvSpPr/>
      </dsp:nvSpPr>
      <dsp:spPr>
        <a:xfrm>
          <a:off x="76208" y="76194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14DEF-1F03-451B-86B8-E4C19EF7BC94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rgbClr val="006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Preference for global solutions--“</a:t>
          </a:r>
          <a:r>
            <a:rPr lang="en-US" sz="3000" i="1" kern="1200" dirty="0"/>
            <a:t>One standard, one test, worldwide”</a:t>
          </a:r>
        </a:p>
      </dsp:txBody>
      <dsp:txXfrm>
        <a:off x="1787356" y="1555799"/>
        <a:ext cx="6442243" cy="1414363"/>
      </dsp:txXfrm>
    </dsp:sp>
    <dsp:sp modelId="{7AFF0F8D-D011-46EC-9564-883264EF8306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B659A-A458-4624-ABD2-B57BD7B1E7B6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Systems approach—Address safety and efficacy across full product lifecycle</a:t>
          </a:r>
        </a:p>
      </dsp:txBody>
      <dsp:txXfrm>
        <a:off x="1787356" y="3111599"/>
        <a:ext cx="6442243" cy="1414363"/>
      </dsp:txXfrm>
    </dsp:sp>
    <dsp:sp modelId="{DBAC7B0F-BC57-45D0-A7A5-CA0F9ED47118}">
      <dsp:nvSpPr>
        <dsp:cNvPr id="0" name=""/>
        <dsp:cNvSpPr/>
      </dsp:nvSpPr>
      <dsp:spPr>
        <a:xfrm>
          <a:off x="76208" y="3200398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2FBBC-E9AC-4CC0-B757-C20667408D57}">
      <dsp:nvSpPr>
        <dsp:cNvPr id="0" name=""/>
        <dsp:cNvSpPr/>
      </dsp:nvSpPr>
      <dsp:spPr>
        <a:xfrm>
          <a:off x="0" y="127777"/>
          <a:ext cx="6172199" cy="887445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Size of the standards program</a:t>
          </a:r>
        </a:p>
      </dsp:txBody>
      <dsp:txXfrm>
        <a:off x="43321" y="171098"/>
        <a:ext cx="6085557" cy="800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1C92-335E-457A-B478-CC7B1D97A8E8}">
      <dsp:nvSpPr>
        <dsp:cNvPr id="0" name=""/>
        <dsp:cNvSpPr/>
      </dsp:nvSpPr>
      <dsp:spPr>
        <a:xfrm>
          <a:off x="576867" y="543"/>
          <a:ext cx="2710741" cy="903579"/>
        </a:xfrm>
        <a:prstGeom prst="chevron">
          <a:avLst/>
        </a:prstGeom>
        <a:solidFill>
          <a:srgbClr val="0065A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~170 AAMI Committees</a:t>
          </a:r>
        </a:p>
      </dsp:txBody>
      <dsp:txXfrm>
        <a:off x="1028657" y="543"/>
        <a:ext cx="1807162" cy="903579"/>
      </dsp:txXfrm>
    </dsp:sp>
    <dsp:sp modelId="{AB0F6691-EDE0-4B4B-91FD-BAA036C912AE}">
      <dsp:nvSpPr>
        <dsp:cNvPr id="0" name=""/>
        <dsp:cNvSpPr/>
      </dsp:nvSpPr>
      <dsp:spPr>
        <a:xfrm>
          <a:off x="533407" y="990600"/>
          <a:ext cx="2808664" cy="978366"/>
        </a:xfrm>
        <a:prstGeom prst="chevron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Over 280 Standards and Technical Reports</a:t>
          </a:r>
        </a:p>
      </dsp:txBody>
      <dsp:txXfrm>
        <a:off x="1022590" y="990600"/>
        <a:ext cx="1830298" cy="978366"/>
      </dsp:txXfrm>
    </dsp:sp>
    <dsp:sp modelId="{2DACB664-95DD-4160-9087-018C0DACF1ED}">
      <dsp:nvSpPr>
        <dsp:cNvPr id="0" name=""/>
        <dsp:cNvSpPr/>
      </dsp:nvSpPr>
      <dsp:spPr>
        <a:xfrm>
          <a:off x="576867" y="2093116"/>
          <a:ext cx="2666397" cy="946870"/>
        </a:xfrm>
        <a:prstGeom prst="chevron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791210" rtl="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780" b="1" kern="1200" dirty="0"/>
            <a:t>12 (ISO or IEC) Secretariats  &amp; 19 U.S. mirror committees </a:t>
          </a:r>
        </a:p>
      </dsp:txBody>
      <dsp:txXfrm>
        <a:off x="1050302" y="2093116"/>
        <a:ext cx="1719527" cy="946870"/>
      </dsp:txXfrm>
    </dsp:sp>
    <dsp:sp modelId="{CACBA8B5-0497-4575-9D58-6D9D7E5CA433}">
      <dsp:nvSpPr>
        <dsp:cNvPr id="0" name=""/>
        <dsp:cNvSpPr/>
      </dsp:nvSpPr>
      <dsp:spPr>
        <a:xfrm>
          <a:off x="609608" y="3145843"/>
          <a:ext cx="2667281" cy="968956"/>
        </a:xfrm>
        <a:prstGeom prst="chevron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~2300 Active domestic program participants</a:t>
          </a:r>
        </a:p>
      </dsp:txBody>
      <dsp:txXfrm>
        <a:off x="1094086" y="3145843"/>
        <a:ext cx="1698325" cy="9689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7644C-047E-4A4B-AFBA-778D1D8941E4}">
      <dsp:nvSpPr>
        <dsp:cNvPr id="0" name=""/>
        <dsp:cNvSpPr/>
      </dsp:nvSpPr>
      <dsp:spPr>
        <a:xfrm>
          <a:off x="1013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Quality systems </a:t>
          </a:r>
        </a:p>
      </dsp:txBody>
      <dsp:txXfrm>
        <a:off x="1013" y="205525"/>
        <a:ext cx="1277503" cy="766502"/>
      </dsp:txXfrm>
    </dsp:sp>
    <dsp:sp modelId="{2198E834-D36E-43B4-B7AB-BED9A9D9792A}">
      <dsp:nvSpPr>
        <dsp:cNvPr id="0" name=""/>
        <dsp:cNvSpPr/>
      </dsp:nvSpPr>
      <dsp:spPr>
        <a:xfrm>
          <a:off x="1406267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Risk management</a:t>
          </a:r>
        </a:p>
      </dsp:txBody>
      <dsp:txXfrm>
        <a:off x="1406267" y="205525"/>
        <a:ext cx="1277503" cy="766502"/>
      </dsp:txXfrm>
    </dsp:sp>
    <dsp:sp modelId="{FD357146-8E98-4EE1-B400-CBC18814B598}">
      <dsp:nvSpPr>
        <dsp:cNvPr id="0" name=""/>
        <dsp:cNvSpPr/>
      </dsp:nvSpPr>
      <dsp:spPr>
        <a:xfrm>
          <a:off x="2811521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Symbols</a:t>
          </a:r>
        </a:p>
      </dsp:txBody>
      <dsp:txXfrm>
        <a:off x="2811521" y="205525"/>
        <a:ext cx="1277503" cy="766502"/>
      </dsp:txXfrm>
    </dsp:sp>
    <dsp:sp modelId="{DA4BF1D4-8C46-4C57-ACC1-0FA60D29BF16}">
      <dsp:nvSpPr>
        <dsp:cNvPr id="0" name=""/>
        <dsp:cNvSpPr/>
      </dsp:nvSpPr>
      <dsp:spPr>
        <a:xfrm>
          <a:off x="4216775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Nomenclature </a:t>
          </a:r>
        </a:p>
      </dsp:txBody>
      <dsp:txXfrm>
        <a:off x="4216775" y="205525"/>
        <a:ext cx="1277503" cy="766502"/>
      </dsp:txXfrm>
    </dsp:sp>
    <dsp:sp modelId="{41043872-4065-410A-A44B-4867C12823EB}">
      <dsp:nvSpPr>
        <dsp:cNvPr id="0" name=""/>
        <dsp:cNvSpPr/>
      </dsp:nvSpPr>
      <dsp:spPr>
        <a:xfrm>
          <a:off x="5622028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General safety </a:t>
          </a:r>
        </a:p>
      </dsp:txBody>
      <dsp:txXfrm>
        <a:off x="5622028" y="205525"/>
        <a:ext cx="1277503" cy="766502"/>
      </dsp:txXfrm>
    </dsp:sp>
    <dsp:sp modelId="{30EDEBA6-D4AE-4754-B961-7E01DF21C188}">
      <dsp:nvSpPr>
        <dsp:cNvPr id="0" name=""/>
        <dsp:cNvSpPr/>
      </dsp:nvSpPr>
      <dsp:spPr>
        <a:xfrm>
          <a:off x="7027282" y="20552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Device Design</a:t>
          </a:r>
          <a:r>
            <a:rPr lang="en-US" sz="1400" kern="1200" dirty="0"/>
            <a:t> </a:t>
          </a:r>
        </a:p>
      </dsp:txBody>
      <dsp:txXfrm>
        <a:off x="7027282" y="205525"/>
        <a:ext cx="1277503" cy="766502"/>
      </dsp:txXfrm>
    </dsp:sp>
    <dsp:sp modelId="{0289AD42-F11F-4CED-8B6A-0602EA2384DA}">
      <dsp:nvSpPr>
        <dsp:cNvPr id="0" name=""/>
        <dsp:cNvSpPr/>
      </dsp:nvSpPr>
      <dsp:spPr>
        <a:xfrm>
          <a:off x="1013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Usability</a:t>
          </a:r>
        </a:p>
      </dsp:txBody>
      <dsp:txXfrm>
        <a:off x="1013" y="1099778"/>
        <a:ext cx="1277503" cy="766502"/>
      </dsp:txXfrm>
    </dsp:sp>
    <dsp:sp modelId="{330C1F89-BBEC-46FA-B8F6-5698D1BC6E55}">
      <dsp:nvSpPr>
        <dsp:cNvPr id="0" name=""/>
        <dsp:cNvSpPr/>
      </dsp:nvSpPr>
      <dsp:spPr>
        <a:xfrm>
          <a:off x="1406267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Human factors</a:t>
          </a:r>
        </a:p>
      </dsp:txBody>
      <dsp:txXfrm>
        <a:off x="1406267" y="1099778"/>
        <a:ext cx="1277503" cy="766502"/>
      </dsp:txXfrm>
    </dsp:sp>
    <dsp:sp modelId="{25D63643-169F-4CA3-A7C3-A4D2706CDC20}">
      <dsp:nvSpPr>
        <dsp:cNvPr id="0" name=""/>
        <dsp:cNvSpPr/>
      </dsp:nvSpPr>
      <dsp:spPr>
        <a:xfrm>
          <a:off x="2811521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Sterilization</a:t>
          </a:r>
        </a:p>
      </dsp:txBody>
      <dsp:txXfrm>
        <a:off x="2811521" y="1099778"/>
        <a:ext cx="1277503" cy="766502"/>
      </dsp:txXfrm>
    </dsp:sp>
    <dsp:sp modelId="{7CEF4341-68EE-44D9-B867-E72E52C67B56}">
      <dsp:nvSpPr>
        <dsp:cNvPr id="0" name=""/>
        <dsp:cNvSpPr/>
      </dsp:nvSpPr>
      <dsp:spPr>
        <a:xfrm>
          <a:off x="4216775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Aseptic processing </a:t>
          </a:r>
        </a:p>
      </dsp:txBody>
      <dsp:txXfrm>
        <a:off x="4216775" y="1099778"/>
        <a:ext cx="1277503" cy="766502"/>
      </dsp:txXfrm>
    </dsp:sp>
    <dsp:sp modelId="{B82BD283-7E2E-4579-B021-C23CBD0DDC0F}">
      <dsp:nvSpPr>
        <dsp:cNvPr id="0" name=""/>
        <dsp:cNvSpPr/>
      </dsp:nvSpPr>
      <dsp:spPr>
        <a:xfrm>
          <a:off x="5622028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Biological evaluation</a:t>
          </a:r>
        </a:p>
      </dsp:txBody>
      <dsp:txXfrm>
        <a:off x="5622028" y="1099778"/>
        <a:ext cx="1277503" cy="766502"/>
      </dsp:txXfrm>
    </dsp:sp>
    <dsp:sp modelId="{C341826D-7790-4B7F-8BE9-81A572FE23D0}">
      <dsp:nvSpPr>
        <dsp:cNvPr id="0" name=""/>
        <dsp:cNvSpPr/>
      </dsp:nvSpPr>
      <dsp:spPr>
        <a:xfrm>
          <a:off x="7027282" y="1099778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Tissue product safety </a:t>
          </a:r>
        </a:p>
      </dsp:txBody>
      <dsp:txXfrm>
        <a:off x="7027282" y="1099778"/>
        <a:ext cx="1277503" cy="766502"/>
      </dsp:txXfrm>
    </dsp:sp>
    <dsp:sp modelId="{6CBD0425-65C2-414F-BA4F-AD022B08AE4B}">
      <dsp:nvSpPr>
        <dsp:cNvPr id="0" name=""/>
        <dsp:cNvSpPr/>
      </dsp:nvSpPr>
      <dsp:spPr>
        <a:xfrm>
          <a:off x="1013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Electrical safety/EMC </a:t>
          </a:r>
        </a:p>
      </dsp:txBody>
      <dsp:txXfrm>
        <a:off x="1013" y="1994030"/>
        <a:ext cx="1277503" cy="766502"/>
      </dsp:txXfrm>
    </dsp:sp>
    <dsp:sp modelId="{D1054179-5A01-43B9-AD37-7D7F76280FE0}">
      <dsp:nvSpPr>
        <dsp:cNvPr id="0" name=""/>
        <dsp:cNvSpPr/>
      </dsp:nvSpPr>
      <dsp:spPr>
        <a:xfrm>
          <a:off x="1406267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Software</a:t>
          </a:r>
          <a:r>
            <a:rPr lang="en-US" sz="1400" kern="1200" dirty="0"/>
            <a:t> </a:t>
          </a:r>
        </a:p>
      </dsp:txBody>
      <dsp:txXfrm>
        <a:off x="1406267" y="1994030"/>
        <a:ext cx="1277503" cy="766502"/>
      </dsp:txXfrm>
    </dsp:sp>
    <dsp:sp modelId="{7BE7D279-6B3A-44DD-9C79-12F81D4FF5C2}">
      <dsp:nvSpPr>
        <dsp:cNvPr id="0" name=""/>
        <dsp:cNvSpPr/>
      </dsp:nvSpPr>
      <dsp:spPr>
        <a:xfrm>
          <a:off x="2811521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Inter-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operability</a:t>
          </a:r>
        </a:p>
      </dsp:txBody>
      <dsp:txXfrm>
        <a:off x="2811521" y="1994030"/>
        <a:ext cx="1277503" cy="766502"/>
      </dsp:txXfrm>
    </dsp:sp>
    <dsp:sp modelId="{A3B4F7D6-F494-4B88-AF3D-F69AFC19923D}">
      <dsp:nvSpPr>
        <dsp:cNvPr id="0" name=""/>
        <dsp:cNvSpPr/>
      </dsp:nvSpPr>
      <dsp:spPr>
        <a:xfrm>
          <a:off x="4216775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Wireless IT networks</a:t>
          </a:r>
          <a:r>
            <a:rPr lang="en-US" sz="1500" kern="1200" dirty="0"/>
            <a:t>,</a:t>
          </a:r>
        </a:p>
      </dsp:txBody>
      <dsp:txXfrm>
        <a:off x="4216775" y="1994030"/>
        <a:ext cx="1277503" cy="766502"/>
      </dsp:txXfrm>
    </dsp:sp>
    <dsp:sp modelId="{44519810-FAAC-425D-9F47-675A33B66E37}">
      <dsp:nvSpPr>
        <dsp:cNvPr id="0" name=""/>
        <dsp:cNvSpPr/>
      </dsp:nvSpPr>
      <dsp:spPr>
        <a:xfrm>
          <a:off x="5622028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Mobile apps</a:t>
          </a:r>
        </a:p>
      </dsp:txBody>
      <dsp:txXfrm>
        <a:off x="5622028" y="1994030"/>
        <a:ext cx="1277503" cy="766502"/>
      </dsp:txXfrm>
    </dsp:sp>
    <dsp:sp modelId="{C5B73EDD-55B6-495A-9358-C5FE1BFE3F02}">
      <dsp:nvSpPr>
        <dsp:cNvPr id="0" name=""/>
        <dsp:cNvSpPr/>
      </dsp:nvSpPr>
      <dsp:spPr>
        <a:xfrm>
          <a:off x="7027282" y="1994030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Security</a:t>
          </a:r>
        </a:p>
      </dsp:txBody>
      <dsp:txXfrm>
        <a:off x="7027282" y="1994030"/>
        <a:ext cx="1277503" cy="766502"/>
      </dsp:txXfrm>
    </dsp:sp>
    <dsp:sp modelId="{0DC2508B-BB7F-4CAD-9766-523F1D47B3DC}">
      <dsp:nvSpPr>
        <dsp:cNvPr id="0" name=""/>
        <dsp:cNvSpPr/>
      </dsp:nvSpPr>
      <dsp:spPr>
        <a:xfrm>
          <a:off x="1013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Devices for therapy</a:t>
          </a:r>
        </a:p>
      </dsp:txBody>
      <dsp:txXfrm>
        <a:off x="1013" y="2888282"/>
        <a:ext cx="1277503" cy="766502"/>
      </dsp:txXfrm>
    </dsp:sp>
    <dsp:sp modelId="{EE52077B-8751-4223-A697-340B9CA34A89}">
      <dsp:nvSpPr>
        <dsp:cNvPr id="0" name=""/>
        <dsp:cNvSpPr/>
      </dsp:nvSpPr>
      <dsp:spPr>
        <a:xfrm>
          <a:off x="1406267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Devices for surgery</a:t>
          </a:r>
        </a:p>
      </dsp:txBody>
      <dsp:txXfrm>
        <a:off x="1406267" y="2888282"/>
        <a:ext cx="1277503" cy="766502"/>
      </dsp:txXfrm>
    </dsp:sp>
    <dsp:sp modelId="{98CDEEBB-CE4D-4D9D-B588-78AA24CA91BA}">
      <dsp:nvSpPr>
        <dsp:cNvPr id="0" name=""/>
        <dsp:cNvSpPr/>
      </dsp:nvSpPr>
      <dsp:spPr>
        <a:xfrm>
          <a:off x="2811521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Patient monitoring </a:t>
          </a:r>
        </a:p>
      </dsp:txBody>
      <dsp:txXfrm>
        <a:off x="2811521" y="2888282"/>
        <a:ext cx="1277503" cy="766502"/>
      </dsp:txXfrm>
    </dsp:sp>
    <dsp:sp modelId="{30692878-B1CF-4F6A-90B8-76344B2945B6}">
      <dsp:nvSpPr>
        <dsp:cNvPr id="0" name=""/>
        <dsp:cNvSpPr/>
      </dsp:nvSpPr>
      <dsp:spPr>
        <a:xfrm>
          <a:off x="4216775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Protective barriers</a:t>
          </a:r>
        </a:p>
      </dsp:txBody>
      <dsp:txXfrm>
        <a:off x="4216775" y="2888282"/>
        <a:ext cx="1277503" cy="766502"/>
      </dsp:txXfrm>
    </dsp:sp>
    <dsp:sp modelId="{B0ED3B5E-1C3C-4263-87F6-8FB3E0268DF8}">
      <dsp:nvSpPr>
        <dsp:cNvPr id="0" name=""/>
        <dsp:cNvSpPr/>
      </dsp:nvSpPr>
      <dsp:spPr>
        <a:xfrm>
          <a:off x="5622028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Dialysis equipment &amp; processes </a:t>
          </a:r>
        </a:p>
      </dsp:txBody>
      <dsp:txXfrm>
        <a:off x="5622028" y="2888282"/>
        <a:ext cx="1277503" cy="766502"/>
      </dsp:txXfrm>
    </dsp:sp>
    <dsp:sp modelId="{B9C468F4-356B-4404-9C7C-78719EB3261B}">
      <dsp:nvSpPr>
        <dsp:cNvPr id="0" name=""/>
        <dsp:cNvSpPr/>
      </dsp:nvSpPr>
      <dsp:spPr>
        <a:xfrm>
          <a:off x="7027282" y="2888282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Cardiovascular implants</a:t>
          </a:r>
        </a:p>
      </dsp:txBody>
      <dsp:txXfrm>
        <a:off x="7027282" y="2888282"/>
        <a:ext cx="1277503" cy="766502"/>
      </dsp:txXfrm>
    </dsp:sp>
    <dsp:sp modelId="{C5CEFDE3-7F44-4271-8926-9F950DB41290}">
      <dsp:nvSpPr>
        <dsp:cNvPr id="0" name=""/>
        <dsp:cNvSpPr/>
      </dsp:nvSpPr>
      <dsp:spPr>
        <a:xfrm>
          <a:off x="1013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Active implants </a:t>
          </a:r>
        </a:p>
      </dsp:txBody>
      <dsp:txXfrm>
        <a:off x="1013" y="3782535"/>
        <a:ext cx="1277503" cy="766502"/>
      </dsp:txXfrm>
    </dsp:sp>
    <dsp:sp modelId="{99A2B988-D478-4E23-9962-4064E36D60F0}">
      <dsp:nvSpPr>
        <dsp:cNvPr id="0" name=""/>
        <dsp:cNvSpPr/>
      </dsp:nvSpPr>
      <dsp:spPr>
        <a:xfrm>
          <a:off x="1406267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Sterilization equipment</a:t>
          </a:r>
        </a:p>
      </dsp:txBody>
      <dsp:txXfrm>
        <a:off x="1406267" y="3782535"/>
        <a:ext cx="1277503" cy="766502"/>
      </dsp:txXfrm>
    </dsp:sp>
    <dsp:sp modelId="{5FF2FBB9-4BDA-44D9-979E-85A6C32D16EE}">
      <dsp:nvSpPr>
        <dsp:cNvPr id="0" name=""/>
        <dsp:cNvSpPr/>
      </dsp:nvSpPr>
      <dsp:spPr>
        <a:xfrm>
          <a:off x="2811521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Transfusion, infusion and injection</a:t>
          </a:r>
        </a:p>
      </dsp:txBody>
      <dsp:txXfrm>
        <a:off x="2811521" y="3782535"/>
        <a:ext cx="1277503" cy="766502"/>
      </dsp:txXfrm>
    </dsp:sp>
    <dsp:sp modelId="{4A466126-5063-4336-9498-DFC6F2B5EB94}">
      <dsp:nvSpPr>
        <dsp:cNvPr id="0" name=""/>
        <dsp:cNvSpPr/>
      </dsp:nvSpPr>
      <dsp:spPr>
        <a:xfrm>
          <a:off x="4216775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Neurosurgical devices</a:t>
          </a:r>
        </a:p>
      </dsp:txBody>
      <dsp:txXfrm>
        <a:off x="4216775" y="3782535"/>
        <a:ext cx="1277503" cy="766502"/>
      </dsp:txXfrm>
    </dsp:sp>
    <dsp:sp modelId="{7626002C-2F5E-4A77-A463-A4047EB44ADC}">
      <dsp:nvSpPr>
        <dsp:cNvPr id="0" name=""/>
        <dsp:cNvSpPr/>
      </dsp:nvSpPr>
      <dsp:spPr>
        <a:xfrm>
          <a:off x="5622028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HIT  networks</a:t>
          </a:r>
        </a:p>
      </dsp:txBody>
      <dsp:txXfrm>
        <a:off x="5622028" y="3782535"/>
        <a:ext cx="1277503" cy="766502"/>
      </dsp:txXfrm>
    </dsp:sp>
    <dsp:sp modelId="{45F397A6-95DA-44D2-8805-7DCE641E2B1F}">
      <dsp:nvSpPr>
        <dsp:cNvPr id="0" name=""/>
        <dsp:cNvSpPr/>
      </dsp:nvSpPr>
      <dsp:spPr>
        <a:xfrm>
          <a:off x="7027282" y="3782535"/>
          <a:ext cx="1277503" cy="766502"/>
        </a:xfrm>
        <a:prstGeom prst="rect">
          <a:avLst/>
        </a:prstGeom>
        <a:solidFill>
          <a:srgbClr val="0069AA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Animal tissue products</a:t>
          </a:r>
        </a:p>
      </dsp:txBody>
      <dsp:txXfrm>
        <a:off x="7027282" y="3782535"/>
        <a:ext cx="1277503" cy="766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4A4F-DE7A-4C45-9A03-C52BFDCB0360}">
      <dsp:nvSpPr>
        <dsp:cNvPr id="0" name=""/>
        <dsp:cNvSpPr/>
      </dsp:nvSpPr>
      <dsp:spPr>
        <a:xfrm>
          <a:off x="3598" y="287164"/>
          <a:ext cx="1444079" cy="1061592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Big Data</a:t>
          </a:r>
        </a:p>
      </dsp:txBody>
      <dsp:txXfrm>
        <a:off x="3598" y="287164"/>
        <a:ext cx="1444079" cy="1061592"/>
      </dsp:txXfrm>
    </dsp:sp>
    <dsp:sp modelId="{5905A5FF-8085-4AEE-BB03-AED02C32D27D}">
      <dsp:nvSpPr>
        <dsp:cNvPr id="0" name=""/>
        <dsp:cNvSpPr/>
      </dsp:nvSpPr>
      <dsp:spPr>
        <a:xfrm>
          <a:off x="1573229" y="266418"/>
          <a:ext cx="1255514" cy="1103084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Cybersecurity of devices and networks</a:t>
          </a:r>
        </a:p>
      </dsp:txBody>
      <dsp:txXfrm>
        <a:off x="1573229" y="266418"/>
        <a:ext cx="1255514" cy="1103084"/>
      </dsp:txXfrm>
    </dsp:sp>
    <dsp:sp modelId="{D25A2AB7-4445-47DE-A6F1-D0E801C4F779}">
      <dsp:nvSpPr>
        <dsp:cNvPr id="0" name=""/>
        <dsp:cNvSpPr/>
      </dsp:nvSpPr>
      <dsp:spPr>
        <a:xfrm>
          <a:off x="2954294" y="266418"/>
          <a:ext cx="1255514" cy="1103084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device servicing and repair </a:t>
          </a:r>
        </a:p>
      </dsp:txBody>
      <dsp:txXfrm>
        <a:off x="2954294" y="266418"/>
        <a:ext cx="1255514" cy="1103084"/>
      </dsp:txXfrm>
    </dsp:sp>
    <dsp:sp modelId="{CF976605-0C83-48B0-A285-70E31A55C86B}">
      <dsp:nvSpPr>
        <dsp:cNvPr id="0" name=""/>
        <dsp:cNvSpPr/>
      </dsp:nvSpPr>
      <dsp:spPr>
        <a:xfrm>
          <a:off x="4335360" y="266418"/>
          <a:ext cx="1357110" cy="1103084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Additive Manufacturing (3-D Printing</a:t>
          </a:r>
          <a:r>
            <a:rPr lang="en-US" sz="1500" kern="1200" dirty="0"/>
            <a:t>)</a:t>
          </a:r>
        </a:p>
      </dsp:txBody>
      <dsp:txXfrm>
        <a:off x="4335360" y="266418"/>
        <a:ext cx="1357110" cy="1103084"/>
      </dsp:txXfrm>
    </dsp:sp>
    <dsp:sp modelId="{18246024-739D-4CE4-8AD2-54A73B4271E3}">
      <dsp:nvSpPr>
        <dsp:cNvPr id="0" name=""/>
        <dsp:cNvSpPr/>
      </dsp:nvSpPr>
      <dsp:spPr>
        <a:xfrm>
          <a:off x="5818022" y="266418"/>
          <a:ext cx="1255514" cy="1103084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Unique Device Identifiers (UDIs)</a:t>
          </a:r>
        </a:p>
      </dsp:txBody>
      <dsp:txXfrm>
        <a:off x="5818022" y="266418"/>
        <a:ext cx="1255514" cy="1103084"/>
      </dsp:txXfrm>
    </dsp:sp>
    <dsp:sp modelId="{1283A89E-53A2-4025-A1F7-30FF977F111A}">
      <dsp:nvSpPr>
        <dsp:cNvPr id="0" name=""/>
        <dsp:cNvSpPr/>
      </dsp:nvSpPr>
      <dsp:spPr>
        <a:xfrm>
          <a:off x="7199087" y="266418"/>
          <a:ext cx="1255514" cy="1103084"/>
        </a:xfrm>
        <a:prstGeom prst="rect">
          <a:avLst/>
        </a:prstGeom>
        <a:solidFill>
          <a:srgbClr val="006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Artificial Intelligence/ Algorithms in clinical care</a:t>
          </a:r>
        </a:p>
      </dsp:txBody>
      <dsp:txXfrm>
        <a:off x="7199087" y="266418"/>
        <a:ext cx="1255514" cy="1103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D83D320-7571-4109-8B6D-AC97BB4B805B}" type="datetimeFigureOut">
              <a:rPr lang="en-US"/>
              <a:pPr>
                <a:defRPr/>
              </a:pPr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C5B9C38-EEBE-48E2-A9CE-99DCACF3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46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7342A04-DA2D-416F-8EDD-3851EB8BFCB6}" type="datetimeFigureOut">
              <a:rPr lang="en-US"/>
              <a:pPr>
                <a:defRPr/>
              </a:pPr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C25D6D0-306F-437D-84A7-31208147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26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5D6D0-306F-437D-84A7-312081477C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5D6D0-306F-437D-84A7-312081477C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5D6D0-306F-437D-84A7-312081477C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F4CC-BFFA-4CB1-A1E2-4DA9CB5763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Association for the Advancement of Medical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5D6D0-306F-437D-84A7-312081477C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7491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1pPr>
            <a:lvl2pPr marL="769059" indent="-295793" defTabSz="47491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2pPr>
            <a:lvl3pPr marL="1183169" indent="-236635" defTabSz="47491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3pPr>
            <a:lvl4pPr marL="1656437" indent="-236635" defTabSz="47491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4pPr>
            <a:lvl5pPr marL="2129706" indent="-236635" defTabSz="47491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5pPr>
            <a:lvl6pPr marL="2602972" indent="-236635" defTabSz="474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6pPr>
            <a:lvl7pPr marL="3076239" indent="-236635" defTabSz="474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7pPr>
            <a:lvl8pPr marL="3549507" indent="-236635" defTabSz="474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8pPr>
            <a:lvl9pPr marL="4022776" indent="-236635" defTabSz="474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9pPr>
          </a:lstStyle>
          <a:p>
            <a:pPr eaLnBrk="1" hangingPunct="1">
              <a:defRPr/>
            </a:pPr>
            <a:fld id="{2AEE790C-ACED-43F6-9542-3DC2A3ED3A6E}" type="slidenum">
              <a:rPr lang="en-US" smtClean="0">
                <a:latin typeface="Calibri" pitchFamily="34" charset="0"/>
              </a:rPr>
              <a:pPr eaLnBrk="1" hangingPunct="1">
                <a:defRPr/>
              </a:pPr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0191-B50B-4484-BAC9-E6D7349739B6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47240-F4FB-43F4-9BB7-C68A08F92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2040-37CC-4022-9CF4-00118EC2A497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AC6FE-9812-4896-A9E2-7FB82DDAF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158D-6BDF-449C-96E4-06AB8D71ED6A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3C1049-3738-4225-BBBE-EEB74B9A6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CA87-50EA-4B22-8797-E779D547909F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1F4A1F-162A-4B87-A22B-DD121429A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1621-BDF9-433C-AFFF-6CD16E72B8C9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6476A-B26A-4417-8334-87AAC0C9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7A2C-3F22-499B-BB6C-8B04DE7B8065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E1F5C-68EA-4A81-9331-0661DD175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3E4E-7FF8-4992-816B-C26C0AC1CE5F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C68F0-0177-4787-A9B5-31BCCEBDE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CEF8-F729-4686-9626-882C7EF112BC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4CAA17-BB03-4BEE-893C-F316C2E48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173E-8E2F-47B8-897A-BBE47D9CE641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73F2A-EED7-42AD-9336-E02D9968E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C474-C19C-4EEF-ADD0-389AF2286067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D62895-0403-4160-91DC-84FF61CFB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4B70-357A-4827-8982-77524896E684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2015 Association for the Advancement of Medical Instrumentation  www.aami.org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801481-332B-4F7D-B280-7F86A621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29114C-CC59-4D7B-B44C-54A79A2E4222}" type="datetime1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© 2015 Association for the Advancement of Medical Instrumentation  www.aami.org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3048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8575">
            <a:solidFill>
              <a:srgbClr val="0069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543"/>
            <a:ext cx="1295400" cy="659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argas@aami.org" TargetMode="External"/><Relationship Id="rId2" Type="http://schemas.openxmlformats.org/officeDocument/2006/relationships/hyperlink" Target="mailto:BSchoener@aami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ami.org/" TargetMode="External"/><Relationship Id="rId4" Type="http://schemas.openxmlformats.org/officeDocument/2006/relationships/hyperlink" Target="mailto:jlewelling@aam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AAMI’s Medical Device Standards Program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Presentation to </a:t>
            </a:r>
            <a:r>
              <a:rPr lang="en-US" sz="2000" b="1" cap="all" dirty="0"/>
              <a:t>A</a:t>
            </a:r>
            <a:r>
              <a:rPr lang="en-US" sz="2000" b="1" dirty="0"/>
              <a:t>dva</a:t>
            </a:r>
            <a:r>
              <a:rPr lang="en-US" sz="2000" b="1" cap="all" dirty="0"/>
              <a:t>M</a:t>
            </a:r>
            <a:r>
              <a:rPr lang="en-US" sz="2000" b="1" dirty="0"/>
              <a:t>ed</a:t>
            </a:r>
            <a:r>
              <a:rPr lang="en-US" sz="2000" b="1" i="1" cap="all" dirty="0"/>
              <a:t> – </a:t>
            </a:r>
            <a:r>
              <a:rPr lang="en-US" sz="2000" b="1" cap="all" dirty="0"/>
              <a:t>INVIMA </a:t>
            </a:r>
            <a:r>
              <a:rPr lang="en-US" b="1" dirty="0"/>
              <a:t>Workshop on Medical Device Good Regulatory Practices</a:t>
            </a:r>
            <a:endParaRPr lang="en-US" dirty="0"/>
          </a:p>
          <a:p>
            <a:pPr algn="ctr"/>
            <a:endParaRPr lang="en-US" sz="2000" i="1" dirty="0"/>
          </a:p>
          <a:p>
            <a:pPr algn="ctr"/>
            <a:r>
              <a:rPr lang="en-US" sz="2000" b="1" dirty="0"/>
              <a:t>19 January 2018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773882" cy="3048000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600" dirty="0">
                <a:solidFill>
                  <a:srgbClr val="0069AA"/>
                </a:solidFill>
              </a:rPr>
              <a:t>Scope of the Standards Program</a:t>
            </a:r>
            <a:br>
              <a:rPr lang="en-US" sz="3600" dirty="0">
                <a:solidFill>
                  <a:srgbClr val="0069AA"/>
                </a:solidFill>
              </a:rPr>
            </a:br>
            <a:r>
              <a:rPr lang="en-US" sz="3600" dirty="0">
                <a:solidFill>
                  <a:srgbClr val="0069AA"/>
                </a:solidFill>
              </a:rPr>
              <a:t>(selected)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213439"/>
              </p:ext>
            </p:extLst>
          </p:nvPr>
        </p:nvGraphicFramePr>
        <p:xfrm>
          <a:off x="457200" y="1371600"/>
          <a:ext cx="8305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3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6DBB-8D13-457C-B3D9-F4A14C21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26" y="481755"/>
            <a:ext cx="6514969" cy="10668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sz="2800" dirty="0"/>
              <a:t>Key new areas of focus for medical device standards 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E6D2DB-25F0-487B-8B79-393B238D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09104"/>
              </p:ext>
            </p:extLst>
          </p:nvPr>
        </p:nvGraphicFramePr>
        <p:xfrm>
          <a:off x="381000" y="1371601"/>
          <a:ext cx="8458200" cy="163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DC626-48C8-4F75-A3ED-A0604808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CF61B-E80B-4ED5-B610-8AB436F9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4919" y="6339400"/>
            <a:ext cx="1676400" cy="365125"/>
          </a:xfrm>
        </p:spPr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24036-7515-4378-AD1F-F2F6700B6C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850" y="3261564"/>
            <a:ext cx="1104137" cy="741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CF18A-6F6E-491B-8993-93663F8DB6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3601" y="3027043"/>
            <a:ext cx="1353448" cy="1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5A36D4-3273-4BE1-802F-AF5687E942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7003" y="4112291"/>
            <a:ext cx="985397" cy="759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A44A68-C581-45A7-92D0-C5604C4FEF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7064" y="5046564"/>
            <a:ext cx="1837459" cy="1023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426125-CB40-4EA8-B717-B9DAFAF48CDB}"/>
              </a:ext>
            </a:extLst>
          </p:cNvPr>
          <p:cNvSpPr/>
          <p:nvPr/>
        </p:nvSpPr>
        <p:spPr>
          <a:xfrm>
            <a:off x="1167168" y="5175977"/>
            <a:ext cx="1353448" cy="848906"/>
          </a:xfrm>
          <a:prstGeom prst="roundRect">
            <a:avLst>
              <a:gd name="adj" fmla="val 10000"/>
            </a:avLst>
          </a:prstGeom>
          <a:blipFill rotWithShape="1">
            <a:blip r:embed="rId12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B86CAD-3339-46E4-BEC3-4A86A76AFFAE}"/>
              </a:ext>
            </a:extLst>
          </p:cNvPr>
          <p:cNvSpPr/>
          <p:nvPr/>
        </p:nvSpPr>
        <p:spPr>
          <a:xfrm>
            <a:off x="6756377" y="5178385"/>
            <a:ext cx="1196742" cy="759958"/>
          </a:xfrm>
          <a:prstGeom prst="roundRect">
            <a:avLst>
              <a:gd name="adj" fmla="val 10000"/>
            </a:avLst>
          </a:prstGeom>
          <a:blipFill rotWithShape="1">
            <a:blip r:embed="rId13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B7AB8754-B5B4-404E-A183-DA7928AF3F42}"/>
              </a:ext>
            </a:extLst>
          </p:cNvPr>
          <p:cNvSpPr/>
          <p:nvPr/>
        </p:nvSpPr>
        <p:spPr>
          <a:xfrm>
            <a:off x="457200" y="2743200"/>
            <a:ext cx="8229599" cy="3505200"/>
          </a:xfrm>
          <a:prstGeom prst="trapezoid">
            <a:avLst/>
          </a:prstGeom>
          <a:gradFill>
            <a:gsLst>
              <a:gs pos="8700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CECE06-8BBE-4102-9459-B490EA91B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1610" y="4068965"/>
            <a:ext cx="985397" cy="917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68CA5-9C45-46D4-AEA1-1084D810DA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4987" y="2941085"/>
            <a:ext cx="1911951" cy="1000001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136056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lang="en-US" altLang="en-US" sz="4000" dirty="0">
                <a:solidFill>
                  <a:srgbClr val="0065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AAMI’s International Footprint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6563" y="1143000"/>
            <a:ext cx="4038600" cy="50276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solidFill>
                  <a:srgbClr val="18923E"/>
                </a:solidFill>
                <a:latin typeface="Calibri" pitchFamily="34" charset="0"/>
                <a:cs typeface="Arial" charset="0"/>
              </a:rPr>
              <a:t>Secretariat and TAG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IEC/SC 62A, Common aspects of electrical equipment used in medical practice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IEC/SC 62D, Electromedical equipment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121, Anesthetic and respiratory equipment and ISO/TC 121/ SC 2, SC 3, SC 4, SC 6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150/SC 2, Cardiovascular implants and extracorporeal systems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150/SC 6, Active implants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400" dirty="0"/>
              <a:t>ISO/TC 198, Sterilization of healthcare products </a:t>
            </a:r>
            <a:r>
              <a:rPr lang="en-US" altLang="en-US" sz="2000" b="1" dirty="0">
                <a:solidFill>
                  <a:srgbClr val="0049DA"/>
                </a:solidFill>
                <a:sym typeface="Wingdings" panose="05000000000000000000" pitchFamily="2" charset="2"/>
              </a:rPr>
              <a:t></a:t>
            </a:r>
            <a:endParaRPr lang="en-US" altLang="en-US" sz="2000" b="1" dirty="0">
              <a:solidFill>
                <a:srgbClr val="0049D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400" dirty="0"/>
              <a:t>ISO/TC 210, Quality management and corresponding general aspects for medical devices </a:t>
            </a:r>
            <a:r>
              <a:rPr lang="en-US" altLang="en-US" sz="2000" b="1" dirty="0">
                <a:solidFill>
                  <a:srgbClr val="0033CC"/>
                </a:solidFill>
                <a:sym typeface="Wingdings" panose="05000000000000000000" pitchFamily="2" charset="2"/>
              </a:rPr>
              <a:t></a:t>
            </a:r>
            <a:endParaRPr lang="en-US" altLang="en-US" sz="2000" dirty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ISO/TC215-IEC/SC 62A JWG 7, </a:t>
            </a:r>
            <a:r>
              <a:rPr lang="en-US" sz="1400" dirty="0"/>
              <a:t>Safe, effective and secure health software and health IT systems </a:t>
            </a:r>
            <a:r>
              <a:rPr lang="en-US" altLang="en-US" sz="2000" b="1" dirty="0">
                <a:solidFill>
                  <a:srgbClr val="FFC000"/>
                </a:solidFill>
                <a:sym typeface="Wingdings" panose="05000000000000000000" pitchFamily="2" charset="2"/>
              </a:rPr>
              <a:t>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600" dirty="0">
              <a:latin typeface="Calibri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5059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solidFill>
                  <a:srgbClr val="18923E"/>
                </a:solidFill>
                <a:latin typeface="Calibri" pitchFamily="34" charset="0"/>
                <a:cs typeface="Arial" charset="0"/>
              </a:rPr>
              <a:t>U.S. Mirror Committee only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IEC/TC 62, Electrical equipment in medical practice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76, Transfusion, infusion and injection, and blood processing equipment for medical and pharmaceutical use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ISO/TC/84, Devices for administration of medicinal products and intravascular catheters </a:t>
            </a:r>
            <a:r>
              <a:rPr lang="en-US" altLang="en-US" sz="2000" b="1" dirty="0">
                <a:solidFill>
                  <a:srgbClr val="FFC000"/>
                </a:solidFill>
                <a:sym typeface="Wingdings" panose="05000000000000000000" pitchFamily="2" charset="2"/>
              </a:rPr>
              <a:t></a:t>
            </a:r>
            <a:endParaRPr lang="en-US" altLang="en-US" sz="2000" b="1" dirty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121 SC 1, SC 4, SC 8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194, Biological evaluation of medical devices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1400" dirty="0"/>
              <a:t>ISO/TC 194/SC 1, </a:t>
            </a:r>
            <a:r>
              <a:rPr lang="en-US" altLang="en-US" sz="1600" dirty="0"/>
              <a:t>Tissue product safety</a:t>
            </a:r>
            <a:br>
              <a:rPr lang="en-US" altLang="en-US" sz="1600" dirty="0"/>
            </a:br>
            <a:endParaRPr lang="en-US" altLang="en-US" sz="16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1600" b="1" dirty="0">
                <a:solidFill>
                  <a:srgbClr val="0033CC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1400" dirty="0">
                <a:sym typeface="Wingdings" panose="05000000000000000000" pitchFamily="2" charset="2"/>
              </a:rPr>
              <a:t>= Participating member</a:t>
            </a:r>
            <a:endParaRPr lang="en-US" altLang="en-US" sz="1400" dirty="0">
              <a:solidFill>
                <a:srgbClr val="0033CC"/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 </a:t>
            </a:r>
            <a:r>
              <a:rPr lang="en-US" altLang="en-US" sz="1400" dirty="0">
                <a:sym typeface="Wingdings" panose="05000000000000000000" pitchFamily="2" charset="2"/>
              </a:rPr>
              <a:t>= Observer member</a:t>
            </a:r>
            <a:endParaRPr lang="en-US" altLang="en-US" sz="1400" dirty="0"/>
          </a:p>
          <a:p>
            <a:pPr marL="0" indent="0" eaLnBrk="1" hangingPunct="1">
              <a:spcBef>
                <a:spcPts val="0"/>
              </a:spcBef>
              <a:spcAft>
                <a:spcPts val="1000"/>
              </a:spcAft>
              <a:buNone/>
            </a:pPr>
            <a:endParaRPr lang="en-US" altLang="en-US" sz="1300" dirty="0"/>
          </a:p>
          <a:p>
            <a:pPr eaLnBrk="1" hangingPunct="1"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Association for the Advancement of Medical Instrumentation  www.aami.org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1A29D-0DEF-43EE-8D62-FDEAAEC5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64" y="5061227"/>
            <a:ext cx="1138095" cy="8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5532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65AA"/>
                </a:solidFill>
                <a:latin typeface="Calibri" pitchFamily="34" charset="0"/>
                <a:cs typeface="Arial" charset="0"/>
              </a:rPr>
              <a:t>Benefits to regulators from International Standards</a:t>
            </a:r>
            <a:endParaRPr lang="en-US" sz="3600" dirty="0">
              <a:solidFill>
                <a:srgbClr val="0065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/>
              <a:t>Reduces the administrative burden of regulators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Enables “smart”, nimble, and responsive regulation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Ensures highest levels of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en-US" sz="2600" dirty="0"/>
              <a:t> and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</a:t>
            </a:r>
            <a:r>
              <a:rPr lang="en-US" sz="2600" dirty="0"/>
              <a:t>of medical technology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Lowers the cost of and improves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r>
              <a:rPr lang="en-US" sz="2600" dirty="0"/>
              <a:t> to technology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Leverages the expertise and work of thousands of medical technology experts from around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Association for the Advancement of Medical Instrumentation  www.aami.org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3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C068-FD4B-462B-8816-263239F1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5AA"/>
                </a:solidFill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06AE-082C-4437-9684-55E3CF95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0" y="1600200"/>
            <a:ext cx="3657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Brad Schoener, Ph.D</a:t>
            </a:r>
            <a:br>
              <a:rPr lang="en-US" sz="1800" b="1" dirty="0"/>
            </a:br>
            <a:r>
              <a:rPr lang="en-US" sz="1800" dirty="0"/>
              <a:t>VP of Innovation</a:t>
            </a:r>
            <a:br>
              <a:rPr lang="en-US" sz="1800" dirty="0"/>
            </a:br>
            <a:r>
              <a:rPr lang="en-US" sz="1800" dirty="0"/>
              <a:t>Direct: +1 703-253-8290  </a:t>
            </a:r>
            <a:br>
              <a:rPr lang="en-US" sz="1800" dirty="0"/>
            </a:br>
            <a:r>
              <a:rPr lang="en-US" sz="1800" u="sng" dirty="0">
                <a:hlinkClick r:id="rId2"/>
              </a:rPr>
              <a:t>BSchoener@aami.org</a:t>
            </a:r>
            <a:r>
              <a:rPr lang="en-US" sz="1800" dirty="0"/>
              <a:t> 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Wil Vargas, MEM, </a:t>
            </a:r>
            <a:r>
              <a:rPr lang="en-US" sz="1800" b="1" dirty="0" err="1"/>
              <a:t>Astd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Director, Standards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+1-703-647-2779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hlinkClick r:id="rId3"/>
              </a:rPr>
              <a:t>Vargas@aami.org</a:t>
            </a:r>
            <a:r>
              <a:rPr lang="en-US" sz="18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Joe Lewelling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VP of Emerging Technologies and Standards Strategy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+1-703-253-8281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jlewelling@aami.org</a:t>
            </a:r>
            <a:endParaRPr lang="en-US" sz="18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dirty="0"/>
              <a:t>  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4748-00F1-48F8-A15D-576D2B95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Association for the Advancement of Medical Instrumentation  www.aami.org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F1BB0-73D6-4CBB-B893-B0136FDC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BC4A9-0799-44A4-950E-E243495C7B6A}"/>
              </a:ext>
            </a:extLst>
          </p:cNvPr>
          <p:cNvSpPr txBox="1"/>
          <p:nvPr/>
        </p:nvSpPr>
        <p:spPr>
          <a:xfrm>
            <a:off x="4642340" y="1905000"/>
            <a:ext cx="343486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b="1" dirty="0"/>
              <a:t>AAMI</a:t>
            </a:r>
          </a:p>
          <a:p>
            <a:pPr lvl="0" algn="ctr"/>
            <a:r>
              <a:rPr lang="en-US" sz="2400" dirty="0">
                <a:hlinkClick r:id="rId5"/>
              </a:rPr>
              <a:t>www.aami.org</a:t>
            </a:r>
            <a:endParaRPr lang="en-US" sz="2400" dirty="0"/>
          </a:p>
          <a:p>
            <a:pPr lvl="0" algn="ctr"/>
            <a:endParaRPr lang="en-US" sz="2400" dirty="0"/>
          </a:p>
          <a:p>
            <a:pPr lvl="0" algn="ctr"/>
            <a:r>
              <a:rPr lang="en-US" sz="2400" dirty="0"/>
              <a:t>Phone: 703-525-4890</a:t>
            </a:r>
          </a:p>
          <a:p>
            <a:pPr lvl="0" algn="ctr"/>
            <a:r>
              <a:rPr lang="en-US" sz="2400" dirty="0"/>
              <a:t>4301 North Fairfax Drive, Ste. 301, Arlington VA 2223</a:t>
            </a:r>
          </a:p>
          <a:p>
            <a:pPr lvl="0" algn="ctr"/>
            <a:r>
              <a:rPr lang="en-US" sz="24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9670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12871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303E7-EFB4-40AA-95B2-C71D0156BAC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6172200" cy="9144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t"/>
          <a:lstStyle/>
          <a:p>
            <a:pPr eaLnBrk="1" hangingPunct="1"/>
            <a:r>
              <a:rPr lang="en-US" altLang="en-US" sz="5400" b="1" dirty="0">
                <a:solidFill>
                  <a:srgbClr val="0069AA"/>
                </a:solidFill>
                <a:latin typeface="Calibri" pitchFamily="34" charset="0"/>
                <a:cs typeface="Arial" charset="0"/>
              </a:rPr>
              <a:t>Who Is AAMI?</a:t>
            </a:r>
          </a:p>
        </p:txBody>
      </p:sp>
      <p:pic>
        <p:nvPicPr>
          <p:cNvPr id="7" name="Picture 6" descr="MissionStat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733800" cy="199805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</p:spTree>
    <p:extLst>
      <p:ext uri="{BB962C8B-B14F-4D97-AF65-F5344CB8AC3E}">
        <p14:creationId xmlns:p14="http://schemas.microsoft.com/office/powerpoint/2010/main" val="35823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86EFDB-7F91-4D0C-A353-FBF22DEFF992}" type="slidenum">
              <a:rPr lang="en-US" altLang="en-US" sz="9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3248900"/>
              </p:ext>
            </p:extLst>
          </p:nvPr>
        </p:nvGraphicFramePr>
        <p:xfrm>
          <a:off x="865332" y="1143000"/>
          <a:ext cx="74866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88" name="Footer Placeholder 4"/>
          <p:cNvSpPr txBox="1">
            <a:spLocks/>
          </p:cNvSpPr>
          <p:nvPr/>
        </p:nvSpPr>
        <p:spPr bwMode="auto">
          <a:xfrm>
            <a:off x="2438400" y="635635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898989"/>
                </a:solidFill>
                <a:latin typeface="Calibri" pitchFamily="34" charset="0"/>
              </a:rPr>
              <a:t>© 2014 Association for the Advancement of Medical Instrumentation   www.aami.org</a:t>
            </a:r>
          </a:p>
        </p:txBody>
      </p:sp>
      <p:sp>
        <p:nvSpPr>
          <p:cNvPr id="67591" name="TextBox 2"/>
          <p:cNvSpPr txBox="1">
            <a:spLocks noChangeArrowheads="1"/>
          </p:cNvSpPr>
          <p:nvPr/>
        </p:nvSpPr>
        <p:spPr bwMode="auto">
          <a:xfrm>
            <a:off x="457200" y="5486400"/>
            <a:ext cx="38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C57A9"/>
                </a:solidFill>
              </a:rPr>
              <a:t>*</a:t>
            </a:r>
          </a:p>
        </p:txBody>
      </p:sp>
      <p:sp>
        <p:nvSpPr>
          <p:cNvPr id="67592" name="Rectangle 2"/>
          <p:cNvSpPr txBox="1">
            <a:spLocks noChangeArrowheads="1"/>
          </p:cNvSpPr>
          <p:nvPr/>
        </p:nvSpPr>
        <p:spPr bwMode="auto">
          <a:xfrm>
            <a:off x="650875" y="175455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C57A9"/>
                </a:solidFill>
                <a:latin typeface="Calibri" pitchFamily="34" charset="0"/>
              </a:rPr>
              <a:t>AAMI’s role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648200"/>
            <a:ext cx="413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5715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80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69AA"/>
                </a:solidFill>
                <a:latin typeface="+mj-lt"/>
              </a:rPr>
              <a:t>The AAMI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6482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 for the Advancement of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Instrumentation</a:t>
            </a:r>
          </a:p>
          <a:p>
            <a:pPr>
              <a:spcAft>
                <a:spcPts val="2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 for the Advancement of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trike="dbl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Devices</a:t>
            </a:r>
          </a:p>
          <a:p>
            <a:pPr>
              <a:spcAft>
                <a:spcPts val="2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2000's – Association for the Advancement of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trike="dbl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– Just call us "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55" y="4274879"/>
            <a:ext cx="1828244" cy="76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45" y="3169034"/>
            <a:ext cx="1704975" cy="6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720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pha Echo" panose="02000000000000000000" pitchFamily="2" charset="0"/>
              </a:rPr>
              <a:t>1960’</a:t>
            </a:r>
            <a:r>
              <a:rPr lang="en-US" sz="1400" dirty="0">
                <a:latin typeface="Alpha Echo" panose="02000000000000000000" pitchFamily="2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65965" y="2556129"/>
            <a:ext cx="114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pha Echo" panose="02000000000000000000" pitchFamily="2" charset="0"/>
              </a:rPr>
              <a:t>1970’</a:t>
            </a:r>
            <a:r>
              <a:rPr lang="en-US" sz="1400" dirty="0">
                <a:latin typeface="Alpha Echo" panose="02000000000000000000" pitchFamily="2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29345" y="3600212"/>
            <a:ext cx="12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pha Echo" panose="02000000000000000000" pitchFamily="2" charset="0"/>
              </a:rPr>
              <a:t>2000’</a:t>
            </a:r>
            <a:r>
              <a:rPr lang="en-US" sz="1400" dirty="0">
                <a:latin typeface="Alpha Echo" panose="02000000000000000000" pitchFamily="2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457200" y="4770288"/>
            <a:ext cx="13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pha Echo" panose="02000000000000000000" pitchFamily="2" charset="0"/>
              </a:rPr>
              <a:t>20i0’</a:t>
            </a:r>
            <a:r>
              <a:rPr lang="en-US" sz="1400" dirty="0">
                <a:latin typeface="Alpha Echo" panose="02000000000000000000" pitchFamily="2" charset="0"/>
              </a:rPr>
              <a:t>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676399" cy="6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7010400" cy="762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AAMI Standards Program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72535"/>
              </p:ext>
            </p:extLst>
          </p:nvPr>
        </p:nvGraphicFramePr>
        <p:xfrm>
          <a:off x="493542" y="15628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5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818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C57A9"/>
                </a:solidFill>
                <a:latin typeface="Calibri" pitchFamily="34" charset="0"/>
              </a:rPr>
              <a:t>AAMI Standards – The Three Pillars of </a:t>
            </a:r>
            <a:r>
              <a:rPr lang="en-US" altLang="en-US" sz="3200" b="1" i="1" dirty="0">
                <a:solidFill>
                  <a:srgbClr val="0C5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Better Patient Outcomes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06612"/>
              </p:ext>
            </p:extLst>
          </p:nvPr>
        </p:nvGraphicFramePr>
        <p:xfrm>
          <a:off x="304800" y="1371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AAMI Standards Philosophy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1084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4A1F-162A-4B87-A22B-DD121429A9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4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60221001"/>
              </p:ext>
            </p:extLst>
          </p:nvPr>
        </p:nvGraphicFramePr>
        <p:xfrm>
          <a:off x="2514600" y="274638"/>
          <a:ext cx="6172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4510932"/>
              </p:ext>
            </p:extLst>
          </p:nvPr>
        </p:nvGraphicFramePr>
        <p:xfrm>
          <a:off x="0" y="1828800"/>
          <a:ext cx="396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Association for the Advancement of Medical Instrumentation  www.aami.org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13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93" y="1828800"/>
            <a:ext cx="4533207" cy="3895725"/>
          </a:xfrm>
          <a:prstGeom prst="rect">
            <a:avLst/>
          </a:prstGeom>
          <a:solidFill>
            <a:srgbClr val="4D4D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99991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C68F0-0177-4787-A9B5-31BCCEBDE1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3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46" y="274638"/>
            <a:ext cx="6450154" cy="1005918"/>
          </a:xfrm>
        </p:spPr>
        <p:txBody>
          <a:bodyPr/>
          <a:lstStyle/>
          <a:p>
            <a:pPr algn="ctr"/>
            <a:r>
              <a:rPr lang="en-US" sz="2800" dirty="0"/>
              <a:t>Evolution of AAMI Standards Program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9703" y="1143034"/>
            <a:ext cx="8044655" cy="4944017"/>
            <a:chOff x="913226" y="2017046"/>
            <a:chExt cx="10767246" cy="4492243"/>
          </a:xfrm>
        </p:grpSpPr>
        <p:sp>
          <p:nvSpPr>
            <p:cNvPr id="67" name="TextBox 66"/>
            <p:cNvSpPr txBox="1"/>
            <p:nvPr/>
          </p:nvSpPr>
          <p:spPr>
            <a:xfrm>
              <a:off x="3416968" y="2379154"/>
              <a:ext cx="19144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Accredited by ANSI to develop American National Standards 1977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28646" y="2386573"/>
              <a:ext cx="14467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First standard published 1971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066954" y="4161373"/>
              <a:ext cx="9116493" cy="5920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066954" y="3968228"/>
              <a:ext cx="11575" cy="206713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183448" y="3881978"/>
              <a:ext cx="0" cy="292963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882869" y="3876058"/>
              <a:ext cx="0" cy="292963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97087" y="3893814"/>
              <a:ext cx="0" cy="292963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71246" y="3937576"/>
              <a:ext cx="1" cy="206865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48599" y="3895288"/>
              <a:ext cx="0" cy="292963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76578" y="3889959"/>
              <a:ext cx="3455" cy="284982"/>
            </a:xfrm>
            <a:prstGeom prst="line">
              <a:avLst/>
            </a:prstGeom>
            <a:ln w="19050">
              <a:solidFill>
                <a:srgbClr val="00A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122382" y="3830467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27854" y="3828738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23894" y="3827259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61756" y="3822819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6336" y="3828739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93008" y="3828739"/>
              <a:ext cx="246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6163891" y="3912477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3780033" y="3923205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66038" y="4469470"/>
              <a:ext cx="1778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4793008" y="3912477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40256" y="3105978"/>
              <a:ext cx="17789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74" name="Straight Connector 73"/>
            <p:cNvCxnSpPr>
              <a:stCxn id="67" idx="2"/>
              <a:endCxn id="68" idx="0"/>
            </p:cNvCxnSpPr>
            <p:nvPr/>
          </p:nvCxnSpPr>
          <p:spPr>
            <a:xfrm>
              <a:off x="4374176" y="3148595"/>
              <a:ext cx="546154" cy="7638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5" idx="0"/>
              <a:endCxn id="96" idx="2"/>
            </p:cNvCxnSpPr>
            <p:nvPr/>
          </p:nvCxnSpPr>
          <p:spPr>
            <a:xfrm flipH="1" flipV="1">
              <a:off x="5987682" y="2986737"/>
              <a:ext cx="303531" cy="9257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441184" y="4194132"/>
              <a:ext cx="2042406" cy="22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 err="1">
                  <a:solidFill>
                    <a:schemeClr val="accent2"/>
                  </a:solidFill>
                </a:rPr>
                <a:t>Electromedical</a:t>
              </a:r>
              <a:r>
                <a:rPr lang="en-US" sz="1000" dirty="0">
                  <a:solidFill>
                    <a:schemeClr val="accent2"/>
                  </a:solidFill>
                </a:rPr>
                <a:t> devices</a:t>
              </a:r>
              <a:endParaRPr lang="en-US" sz="10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59546" y="3322759"/>
              <a:ext cx="17789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033484" y="2017046"/>
              <a:ext cx="1938207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AAMI establishes ISO/TC 198 (sterilization) 1990</a:t>
              </a:r>
            </a:p>
          </p:txBody>
        </p:sp>
        <p:sp>
          <p:nvSpPr>
            <p:cNvPr id="89" name="5-Point Star 88"/>
            <p:cNvSpPr/>
            <p:nvPr/>
          </p:nvSpPr>
          <p:spPr>
            <a:xfrm>
              <a:off x="7718198" y="3928848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57176" y="2386573"/>
              <a:ext cx="1661011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Assumes  1</a:t>
              </a:r>
              <a:r>
                <a:rPr lang="en-US" sz="1100" baseline="30000" dirty="0">
                  <a:ea typeface="Verdana" pitchFamily="34" charset="0"/>
                  <a:cs typeface="Verdana" pitchFamily="34" charset="0"/>
                </a:rPr>
                <a:t>st</a:t>
              </a:r>
              <a:r>
                <a:rPr lang="en-US" sz="1100" dirty="0">
                  <a:ea typeface="Verdana" pitchFamily="34" charset="0"/>
                  <a:cs typeface="Verdana" pitchFamily="34" charset="0"/>
                </a:rPr>
                <a:t> ISO Secretariat 1987</a:t>
              </a:r>
            </a:p>
          </p:txBody>
        </p:sp>
        <p:cxnSp>
          <p:nvCxnSpPr>
            <p:cNvPr id="99" name="Straight Connector 98"/>
            <p:cNvCxnSpPr>
              <a:endCxn id="244" idx="0"/>
            </p:cNvCxnSpPr>
            <p:nvPr/>
          </p:nvCxnSpPr>
          <p:spPr>
            <a:xfrm flipH="1">
              <a:off x="7399055" y="2662703"/>
              <a:ext cx="525104" cy="1278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5-Point Star 84"/>
            <p:cNvSpPr/>
            <p:nvPr/>
          </p:nvSpPr>
          <p:spPr>
            <a:xfrm>
              <a:off x="6751550" y="3918306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924157" y="2801401"/>
              <a:ext cx="1830243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AAMI establishes ISO/TC 210 (QMS, RM, etc.) 1993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778609" y="4400019"/>
              <a:ext cx="1347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3412729" y="4192120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3669265" y="4837730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5-Point Star 74"/>
            <p:cNvSpPr/>
            <p:nvPr/>
          </p:nvSpPr>
          <p:spPr>
            <a:xfrm>
              <a:off x="2589216" y="3925787"/>
              <a:ext cx="254643" cy="231964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13226" y="2886985"/>
              <a:ext cx="11653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dirty="0">
                  <a:ea typeface="Verdana" pitchFamily="34" charset="0"/>
                  <a:cs typeface="Verdana" pitchFamily="34" charset="0"/>
                </a:rPr>
                <a:t>Founded 1967</a:t>
              </a:r>
            </a:p>
          </p:txBody>
        </p:sp>
        <p:cxnSp>
          <p:nvCxnSpPr>
            <p:cNvPr id="6" name="Straight Connector 5"/>
            <p:cNvCxnSpPr>
              <a:stCxn id="77" idx="2"/>
              <a:endCxn id="75" idx="0"/>
            </p:cNvCxnSpPr>
            <p:nvPr/>
          </p:nvCxnSpPr>
          <p:spPr>
            <a:xfrm>
              <a:off x="1495878" y="3317872"/>
              <a:ext cx="1220659" cy="607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5-Point Star 77"/>
            <p:cNvSpPr/>
            <p:nvPr/>
          </p:nvSpPr>
          <p:spPr>
            <a:xfrm>
              <a:off x="3345838" y="4445054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3991684" y="5044468"/>
              <a:ext cx="252751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5-Point Star 89"/>
            <p:cNvSpPr/>
            <p:nvPr/>
          </p:nvSpPr>
          <p:spPr>
            <a:xfrm>
              <a:off x="5489490" y="5214821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5945710" y="5433267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166177" y="5243779"/>
              <a:ext cx="112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7" name="5-Point Star 96"/>
            <p:cNvSpPr/>
            <p:nvPr/>
          </p:nvSpPr>
          <p:spPr>
            <a:xfrm flipH="1">
              <a:off x="8769356" y="5812618"/>
              <a:ext cx="230112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559142" y="4377986"/>
              <a:ext cx="112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0800000" flipV="1">
              <a:off x="1080588" y="3751460"/>
              <a:ext cx="812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i="1" dirty="0">
                  <a:ea typeface="Verdana" pitchFamily="34" charset="0"/>
                  <a:cs typeface="Verdana" pitchFamily="34" charset="0"/>
                </a:rPr>
                <a:t>1960</a:t>
              </a:r>
              <a:endParaRPr lang="en-US" sz="1600" i="1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-17633" y="5085983"/>
              <a:ext cx="239520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Key standards initiatives</a:t>
              </a:r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3473159" y="4628557"/>
              <a:ext cx="254643" cy="231964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97320" y="3271368"/>
            <a:ext cx="559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ea typeface="Verdana" pitchFamily="34" charset="0"/>
                <a:cs typeface="Verdana" pitchFamily="34" charset="0"/>
              </a:rPr>
              <a:t>2020</a:t>
            </a:r>
          </a:p>
        </p:txBody>
      </p:sp>
      <p:cxnSp>
        <p:nvCxnSpPr>
          <p:cNvPr id="115" name="Straight Connector 114"/>
          <p:cNvCxnSpPr>
            <a:stCxn id="100" idx="2"/>
          </p:cNvCxnSpPr>
          <p:nvPr/>
        </p:nvCxnSpPr>
        <p:spPr>
          <a:xfrm flipH="1">
            <a:off x="5538793" y="2666791"/>
            <a:ext cx="632792" cy="6458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952556" y="95887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104956" y="111127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639707" y="2108333"/>
            <a:ext cx="843384" cy="1087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229851" y="2108333"/>
            <a:ext cx="96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Assumes 1</a:t>
            </a:r>
            <a:r>
              <a:rPr lang="en-US" sz="1100" baseline="30000" dirty="0"/>
              <a:t>st</a:t>
            </a:r>
            <a:r>
              <a:rPr lang="en-US" sz="1100" dirty="0"/>
              <a:t> IEC Secretariat 1989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624374" y="1449834"/>
            <a:ext cx="1757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Now administers 12 ISO or IEC technical committee Secretariats </a:t>
            </a:r>
          </a:p>
          <a:p>
            <a:pPr algn="ctr"/>
            <a:r>
              <a:rPr lang="en-US" sz="1100" dirty="0"/>
              <a:t>2013</a:t>
            </a:r>
          </a:p>
        </p:txBody>
      </p:sp>
      <p:cxnSp>
        <p:nvCxnSpPr>
          <p:cNvPr id="208" name="Straight Connector 207"/>
          <p:cNvCxnSpPr>
            <a:stCxn id="205" idx="2"/>
            <a:endCxn id="222" idx="0"/>
          </p:cNvCxnSpPr>
          <p:nvPr/>
        </p:nvCxnSpPr>
        <p:spPr>
          <a:xfrm flipH="1">
            <a:off x="7232214" y="2219275"/>
            <a:ext cx="270973" cy="1006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5-Point Star 221"/>
          <p:cNvSpPr/>
          <p:nvPr/>
        </p:nvSpPr>
        <p:spPr>
          <a:xfrm>
            <a:off x="7136723" y="3225831"/>
            <a:ext cx="190982" cy="231964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5-Point Star 243"/>
          <p:cNvSpPr/>
          <p:nvPr/>
        </p:nvSpPr>
        <p:spPr>
          <a:xfrm>
            <a:off x="5000043" y="3261077"/>
            <a:ext cx="190982" cy="231964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4" name="5-Point Star 253"/>
          <p:cNvSpPr/>
          <p:nvPr/>
        </p:nvSpPr>
        <p:spPr>
          <a:xfrm>
            <a:off x="7639330" y="3208733"/>
            <a:ext cx="190982" cy="231964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7913885" y="2154622"/>
            <a:ext cx="1001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2017</a:t>
            </a:r>
          </a:p>
          <a:p>
            <a:pPr algn="ctr"/>
            <a:r>
              <a:rPr lang="en-US" sz="1100" dirty="0"/>
              <a:t>AAMI is</a:t>
            </a:r>
          </a:p>
          <a:p>
            <a:pPr algn="ctr"/>
            <a:r>
              <a:rPr lang="en-US" sz="1100" dirty="0"/>
              <a:t> 50 years old!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 flipV="1">
            <a:off x="2400809" y="3611002"/>
            <a:ext cx="5570068" cy="36294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V="1">
            <a:off x="2489177" y="4115263"/>
            <a:ext cx="5459363" cy="16807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2808796" y="4573754"/>
            <a:ext cx="5139744" cy="28809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/>
          <p:cNvSpPr txBox="1"/>
          <p:nvPr/>
        </p:nvSpPr>
        <p:spPr>
          <a:xfrm>
            <a:off x="950093" y="4021776"/>
            <a:ext cx="115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Sterilization</a:t>
            </a:r>
          </a:p>
        </p:txBody>
      </p:sp>
      <p:cxnSp>
        <p:nvCxnSpPr>
          <p:cNvPr id="289" name="Straight Arrow Connector 288"/>
          <p:cNvCxnSpPr/>
          <p:nvPr/>
        </p:nvCxnSpPr>
        <p:spPr>
          <a:xfrm>
            <a:off x="2667076" y="4375033"/>
            <a:ext cx="5281464" cy="0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cxnSpLocks/>
          </p:cNvCxnSpPr>
          <p:nvPr/>
        </p:nvCxnSpPr>
        <p:spPr>
          <a:xfrm flipH="1">
            <a:off x="7830313" y="2866749"/>
            <a:ext cx="390121" cy="338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635845" y="4241069"/>
            <a:ext cx="1718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General medical devices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985138" y="3777264"/>
            <a:ext cx="1111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ECG devices</a:t>
            </a:r>
          </a:p>
        </p:txBody>
      </p:sp>
      <p:cxnSp>
        <p:nvCxnSpPr>
          <p:cNvPr id="372" name="Straight Arrow Connector 371"/>
          <p:cNvCxnSpPr/>
          <p:nvPr/>
        </p:nvCxnSpPr>
        <p:spPr>
          <a:xfrm flipV="1">
            <a:off x="2355469" y="3878958"/>
            <a:ext cx="5615408" cy="24249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 flipV="1">
            <a:off x="3956057" y="4775178"/>
            <a:ext cx="3992483" cy="19602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/>
          <p:cNvSpPr txBox="1"/>
          <p:nvPr/>
        </p:nvSpPr>
        <p:spPr>
          <a:xfrm>
            <a:off x="1028639" y="4468177"/>
            <a:ext cx="1648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Dialysis technology</a:t>
            </a:r>
          </a:p>
        </p:txBody>
      </p:sp>
      <p:cxnSp>
        <p:nvCxnSpPr>
          <p:cNvPr id="412" name="Straight Arrow Connector 411"/>
          <p:cNvCxnSpPr/>
          <p:nvPr/>
        </p:nvCxnSpPr>
        <p:spPr>
          <a:xfrm>
            <a:off x="4315413" y="5030462"/>
            <a:ext cx="3586733" cy="0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5-Point Star 424"/>
          <p:cNvSpPr/>
          <p:nvPr/>
        </p:nvSpPr>
        <p:spPr>
          <a:xfrm>
            <a:off x="4857222" y="5113541"/>
            <a:ext cx="190501" cy="23014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6" name="Straight Arrow Connector 425"/>
          <p:cNvCxnSpPr/>
          <p:nvPr/>
        </p:nvCxnSpPr>
        <p:spPr>
          <a:xfrm>
            <a:off x="5091743" y="5250819"/>
            <a:ext cx="2810403" cy="0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>
            <a:stCxn id="184" idx="2"/>
            <a:endCxn id="85" idx="0"/>
          </p:cNvCxnSpPr>
          <p:nvPr/>
        </p:nvCxnSpPr>
        <p:spPr>
          <a:xfrm flipH="1">
            <a:off x="4706883" y="2877774"/>
            <a:ext cx="4311" cy="357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5-Point Star 521"/>
          <p:cNvSpPr/>
          <p:nvPr/>
        </p:nvSpPr>
        <p:spPr>
          <a:xfrm>
            <a:off x="6750350" y="5686504"/>
            <a:ext cx="190254" cy="255292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3" name="5-Point Star 522"/>
          <p:cNvSpPr/>
          <p:nvPr/>
        </p:nvSpPr>
        <p:spPr>
          <a:xfrm>
            <a:off x="7226368" y="5932726"/>
            <a:ext cx="190254" cy="255292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4" name="5-Point Star 523"/>
          <p:cNvSpPr/>
          <p:nvPr/>
        </p:nvSpPr>
        <p:spPr>
          <a:xfrm>
            <a:off x="6750350" y="5449771"/>
            <a:ext cx="190254" cy="255292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2250362" y="4929266"/>
            <a:ext cx="1948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Industrial process control</a:t>
            </a:r>
          </a:p>
        </p:txBody>
      </p:sp>
      <p:cxnSp>
        <p:nvCxnSpPr>
          <p:cNvPr id="528" name="Straight Arrow Connector 527"/>
          <p:cNvCxnSpPr/>
          <p:nvPr/>
        </p:nvCxnSpPr>
        <p:spPr>
          <a:xfrm flipV="1">
            <a:off x="6348676" y="5443427"/>
            <a:ext cx="1526786" cy="4536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6940604" y="5625485"/>
            <a:ext cx="934858" cy="0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1028639" y="5158681"/>
            <a:ext cx="3932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Management system standards (QMS, RM, Human factors, etc.) 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4517354" y="5320317"/>
            <a:ext cx="1653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Combinations products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4104807" y="5705063"/>
            <a:ext cx="2593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Anesthesia and respiratory equipment</a:t>
            </a:r>
          </a:p>
        </p:txBody>
      </p:sp>
      <p:cxnSp>
        <p:nvCxnSpPr>
          <p:cNvPr id="546" name="Straight Arrow Connector 545"/>
          <p:cNvCxnSpPr>
            <a:cxnSpLocks/>
          </p:cNvCxnSpPr>
          <p:nvPr/>
        </p:nvCxnSpPr>
        <p:spPr>
          <a:xfrm>
            <a:off x="7503187" y="6064907"/>
            <a:ext cx="327125" cy="0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Box 562"/>
          <p:cNvSpPr txBox="1"/>
          <p:nvPr/>
        </p:nvSpPr>
        <p:spPr>
          <a:xfrm>
            <a:off x="3624168" y="5502375"/>
            <a:ext cx="3073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Medical device interoperability, software, health IT</a:t>
            </a:r>
          </a:p>
        </p:txBody>
      </p:sp>
      <p:sp>
        <p:nvSpPr>
          <p:cNvPr id="573" name="Rectangle 572"/>
          <p:cNvSpPr/>
          <p:nvPr/>
        </p:nvSpPr>
        <p:spPr>
          <a:xfrm>
            <a:off x="1295400" y="4694272"/>
            <a:ext cx="23753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297FD5"/>
                </a:solidFill>
              </a:rPr>
              <a:t>Biocompatibility and clinical evaluation</a:t>
            </a:r>
          </a:p>
        </p:txBody>
      </p:sp>
      <p:cxnSp>
        <p:nvCxnSpPr>
          <p:cNvPr id="584" name="Straight Arrow Connector 583"/>
          <p:cNvCxnSpPr/>
          <p:nvPr/>
        </p:nvCxnSpPr>
        <p:spPr>
          <a:xfrm>
            <a:off x="6981946" y="5831759"/>
            <a:ext cx="893516" cy="4109"/>
          </a:xfrm>
          <a:prstGeom prst="straightConnector1">
            <a:avLst/>
          </a:prstGeom>
          <a:ln w="25400" cap="rnd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/>
          <p:cNvSpPr txBox="1"/>
          <p:nvPr/>
        </p:nvSpPr>
        <p:spPr>
          <a:xfrm>
            <a:off x="5714999" y="5941797"/>
            <a:ext cx="1741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Post-market surveillance</a:t>
            </a:r>
          </a:p>
        </p:txBody>
      </p:sp>
    </p:spTree>
    <p:extLst>
      <p:ext uri="{BB962C8B-B14F-4D97-AF65-F5344CB8AC3E}">
        <p14:creationId xmlns:p14="http://schemas.microsoft.com/office/powerpoint/2010/main" val="4099912364"/>
      </p:ext>
    </p:extLst>
  </p:cSld>
  <p:clrMapOvr>
    <a:masterClrMapping/>
  </p:clrMapOvr>
</p:sld>
</file>

<file path=ppt/theme/theme1.xml><?xml version="1.0" encoding="utf-8"?>
<a:theme xmlns:a="http://schemas.openxmlformats.org/drawingml/2006/main" name="2015_AAMI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BD1A350-2795-4253-84E4-EA3665570E21}"/>
</file>

<file path=customXml/itemProps2.xml><?xml version="1.0" encoding="utf-8"?>
<ds:datastoreItem xmlns:ds="http://schemas.openxmlformats.org/officeDocument/2006/customXml" ds:itemID="{55EE5134-0D85-4389-97A2-6ABA9B58D005}"/>
</file>

<file path=customXml/itemProps3.xml><?xml version="1.0" encoding="utf-8"?>
<ds:datastoreItem xmlns:ds="http://schemas.openxmlformats.org/officeDocument/2006/customXml" ds:itemID="{31D946B1-C549-4380-B3E3-103B07CA18B5}"/>
</file>

<file path=customXml/itemProps4.xml><?xml version="1.0" encoding="utf-8"?>
<ds:datastoreItem xmlns:ds="http://schemas.openxmlformats.org/officeDocument/2006/customXml" ds:itemID="{54B4AAC4-7E10-4BD8-9C95-9AD0E103EBAB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2889</TotalTime>
  <Words>1061</Words>
  <Application>Microsoft Office PowerPoint</Application>
  <PresentationFormat>On-screen Show (4:3)</PresentationFormat>
  <Paragraphs>194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Alpha Echo</vt:lpstr>
      <vt:lpstr>Arial</vt:lpstr>
      <vt:lpstr>Calibri</vt:lpstr>
      <vt:lpstr>Verdana</vt:lpstr>
      <vt:lpstr>Wingdings</vt:lpstr>
      <vt:lpstr>2015_AAMI_template</vt:lpstr>
      <vt:lpstr>PowerPoint Presentation</vt:lpstr>
      <vt:lpstr>Who Is AAMI?</vt:lpstr>
      <vt:lpstr>PowerPoint Presentation</vt:lpstr>
      <vt:lpstr>The AAMI evolution</vt:lpstr>
      <vt:lpstr>AAMI Standards Program</vt:lpstr>
      <vt:lpstr>AAMI Standards – The Three Pillars of Better Patient Outcomes</vt:lpstr>
      <vt:lpstr>AAMI Standards Philosophy</vt:lpstr>
      <vt:lpstr>PowerPoint Presentation</vt:lpstr>
      <vt:lpstr>Evolution of AAMI Standards Program</vt:lpstr>
      <vt:lpstr>Scope of the Standards Program (selected)</vt:lpstr>
      <vt:lpstr>Key new areas of focus for medical device standards  </vt:lpstr>
      <vt:lpstr>AAMI’s International Footprint</vt:lpstr>
      <vt:lpstr>Benefits to regulators from International Standards</vt:lpstr>
      <vt:lpstr>For more information</vt:lpstr>
    </vt:vector>
  </TitlesOfParts>
  <Company>AAMI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Lewelling</dc:creator>
  <cp:lastModifiedBy>Joe Lewelling</cp:lastModifiedBy>
  <cp:revision>256</cp:revision>
  <cp:lastPrinted>2017-09-05T19:00:02Z</cp:lastPrinted>
  <dcterms:created xsi:type="dcterms:W3CDTF">2015-04-07T17:32:40Z</dcterms:created>
  <dcterms:modified xsi:type="dcterms:W3CDTF">2018-01-19T00:03:55Z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9f02e587-5532-43ff-a781-ed681b168dd9</vt:lpwstr>
  </property>
</Properties>
</file>