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11.xml" ContentType="application/vnd.openxmlformats-officedocument.presentationml.slide+xml"/>
  <Override PartName="/ppt/slides/slide16.xml" ContentType="application/vnd.openxmlformats-officedocument.presentationml.slide+xml"/>
  <Override PartName="/ppt/slides/slide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diagrams/drawing1.xml" ContentType="application/vnd.ms-office.drawingml.diagramDrawing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diagrams/colors1.xml" ContentType="application/vnd.openxmlformats-officedocument.drawingml.diagramColor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4" r:id="rId1"/>
  </p:sldMasterIdLst>
  <p:notesMasterIdLst>
    <p:notesMasterId r:id="rId22"/>
  </p:notesMasterIdLst>
  <p:handoutMasterIdLst>
    <p:handoutMasterId r:id="rId23"/>
  </p:handoutMasterIdLst>
  <p:sldIdLst>
    <p:sldId id="399" r:id="rId2"/>
    <p:sldId id="427" r:id="rId3"/>
    <p:sldId id="428" r:id="rId4"/>
    <p:sldId id="429" r:id="rId5"/>
    <p:sldId id="430" r:id="rId6"/>
    <p:sldId id="431" r:id="rId7"/>
    <p:sldId id="386" r:id="rId8"/>
    <p:sldId id="387" r:id="rId9"/>
    <p:sldId id="400" r:id="rId10"/>
    <p:sldId id="437" r:id="rId11"/>
    <p:sldId id="432" r:id="rId12"/>
    <p:sldId id="449" r:id="rId13"/>
    <p:sldId id="408" r:id="rId14"/>
    <p:sldId id="454" r:id="rId15"/>
    <p:sldId id="426" r:id="rId16"/>
    <p:sldId id="412" r:id="rId17"/>
    <p:sldId id="419" r:id="rId18"/>
    <p:sldId id="452" r:id="rId19"/>
    <p:sldId id="450" r:id="rId20"/>
    <p:sldId id="389" r:id="rId21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仿宋_GB2312" pitchFamily="49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仿宋_GB2312" pitchFamily="49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仿宋_GB2312" pitchFamily="49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仿宋_GB2312" pitchFamily="49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仿宋_GB2312" pitchFamily="49" charset="-122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仿宋_GB2312" pitchFamily="49" charset="-122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仿宋_GB2312" pitchFamily="49" charset="-122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仿宋_GB2312" pitchFamily="49" charset="-122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仿宋_GB2312" pitchFamily="49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4D5E6"/>
    <a:srgbClr val="FF0000"/>
    <a:srgbClr val="0000FF"/>
    <a:srgbClr val="CC66FF"/>
    <a:srgbClr val="FFCC99"/>
    <a:srgbClr val="CD69A9"/>
    <a:srgbClr val="00B050"/>
    <a:srgbClr val="00B0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126" autoAdjust="0"/>
    <p:restoredTop sz="63889" autoAdjust="0"/>
  </p:normalViewPr>
  <p:slideViewPr>
    <p:cSldViewPr>
      <p:cViewPr varScale="1">
        <p:scale>
          <a:sx n="76" d="100"/>
          <a:sy n="76" d="100"/>
        </p:scale>
        <p:origin x="-119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BDC7D91-9D49-43CE-9F7C-6F6B0C51A4B3}" type="doc">
      <dgm:prSet loTypeId="urn:microsoft.com/office/officeart/2005/8/layout/process4" loCatId="list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zh-CN" altLang="en-US"/>
        </a:p>
      </dgm:t>
    </dgm:pt>
    <dgm:pt modelId="{ADDAFE26-A5F2-4019-AEA2-C68B6BDD85F3}">
      <dgm:prSet phldrT="[文本]" custT="1"/>
      <dgm:spPr/>
      <dgm:t>
        <a:bodyPr/>
        <a:lstStyle/>
        <a:p>
          <a:r>
            <a:rPr lang="zh-CN" altLang="en-US" sz="2400" b="1" dirty="0" smtClean="0"/>
            <a:t>法律</a:t>
          </a:r>
          <a:endParaRPr lang="zh-CN" altLang="en-US" sz="2400" b="1" dirty="0"/>
        </a:p>
      </dgm:t>
    </dgm:pt>
    <dgm:pt modelId="{2872E171-108F-48EB-86E0-9B2F5068C274}" type="parTrans" cxnId="{DD0CAF15-FD0D-4A11-89EC-06CA4C959EB6}">
      <dgm:prSet/>
      <dgm:spPr/>
      <dgm:t>
        <a:bodyPr/>
        <a:lstStyle/>
        <a:p>
          <a:endParaRPr lang="zh-CN" altLang="en-US"/>
        </a:p>
      </dgm:t>
    </dgm:pt>
    <dgm:pt modelId="{E8E1DEC5-3320-4C3B-9F2D-066E7868DB63}" type="sibTrans" cxnId="{DD0CAF15-FD0D-4A11-89EC-06CA4C959EB6}">
      <dgm:prSet/>
      <dgm:spPr/>
      <dgm:t>
        <a:bodyPr/>
        <a:lstStyle/>
        <a:p>
          <a:endParaRPr lang="zh-CN" altLang="en-US"/>
        </a:p>
      </dgm:t>
    </dgm:pt>
    <dgm:pt modelId="{1DAE6766-ACED-4DD8-80BF-B9C7DA8C5DE3}">
      <dgm:prSet phldrT="[文本]"/>
      <dgm:spPr/>
      <dgm:t>
        <a:bodyPr/>
        <a:lstStyle/>
        <a:p>
          <a:r>
            <a:rPr lang="zh-CN" altLang="en-US" b="1" dirty="0" smtClean="0"/>
            <a:t>标准化法</a:t>
          </a:r>
          <a:endParaRPr lang="zh-CN" altLang="en-US" b="1" dirty="0"/>
        </a:p>
      </dgm:t>
    </dgm:pt>
    <dgm:pt modelId="{98C83B7F-D66B-4DEA-B7FD-9FBA8232D601}" type="parTrans" cxnId="{AE947E0C-7E5B-4AF2-B5FC-2647FF715A1C}">
      <dgm:prSet/>
      <dgm:spPr/>
      <dgm:t>
        <a:bodyPr/>
        <a:lstStyle/>
        <a:p>
          <a:endParaRPr lang="zh-CN" altLang="en-US"/>
        </a:p>
      </dgm:t>
    </dgm:pt>
    <dgm:pt modelId="{79F0B9E1-9907-4455-9020-BC13732A14D2}" type="sibTrans" cxnId="{AE947E0C-7E5B-4AF2-B5FC-2647FF715A1C}">
      <dgm:prSet/>
      <dgm:spPr/>
      <dgm:t>
        <a:bodyPr/>
        <a:lstStyle/>
        <a:p>
          <a:endParaRPr lang="zh-CN" altLang="en-US"/>
        </a:p>
      </dgm:t>
    </dgm:pt>
    <dgm:pt modelId="{0D3A766C-88A0-4EF8-9710-08925E4BDA19}">
      <dgm:prSet phldrT="[文本]" custT="1"/>
      <dgm:spPr/>
      <dgm:t>
        <a:bodyPr/>
        <a:lstStyle/>
        <a:p>
          <a:r>
            <a:rPr lang="zh-CN" altLang="en-US" sz="2400" b="1" dirty="0" smtClean="0"/>
            <a:t>部门规章</a:t>
          </a:r>
          <a:endParaRPr lang="zh-CN" altLang="en-US" sz="2400" b="1" dirty="0"/>
        </a:p>
      </dgm:t>
    </dgm:pt>
    <dgm:pt modelId="{13A34F73-A8E7-4F17-877B-2B5C452FF756}" type="parTrans" cxnId="{1869B798-F313-4F97-B221-3681FF55FBDF}">
      <dgm:prSet/>
      <dgm:spPr/>
      <dgm:t>
        <a:bodyPr/>
        <a:lstStyle/>
        <a:p>
          <a:endParaRPr lang="zh-CN" altLang="en-US"/>
        </a:p>
      </dgm:t>
    </dgm:pt>
    <dgm:pt modelId="{FAD0D790-3E3B-4AD4-9FAC-38FE006B85B3}" type="sibTrans" cxnId="{1869B798-F313-4F97-B221-3681FF55FBDF}">
      <dgm:prSet/>
      <dgm:spPr/>
      <dgm:t>
        <a:bodyPr/>
        <a:lstStyle/>
        <a:p>
          <a:endParaRPr lang="zh-CN" altLang="en-US"/>
        </a:p>
      </dgm:t>
    </dgm:pt>
    <dgm:pt modelId="{39C0A948-752D-41B4-888F-3D9B5874FC86}">
      <dgm:prSet phldrT="[文本]"/>
      <dgm:spPr/>
      <dgm:t>
        <a:bodyPr/>
        <a:lstStyle/>
        <a:p>
          <a:r>
            <a:rPr lang="zh-CN" altLang="en-US" b="1" dirty="0" smtClean="0"/>
            <a:t>涉及专利的国家标准制修订管理规定（暂行）（征求意见稿）</a:t>
          </a:r>
          <a:endParaRPr lang="zh-CN" altLang="en-US" b="1" dirty="0"/>
        </a:p>
      </dgm:t>
    </dgm:pt>
    <dgm:pt modelId="{E7C5AC32-230A-4C10-95E0-2A4CCD669E1F}" type="parTrans" cxnId="{DDE9B06E-D5D2-4933-85B7-5A4DF4864B93}">
      <dgm:prSet/>
      <dgm:spPr/>
      <dgm:t>
        <a:bodyPr/>
        <a:lstStyle/>
        <a:p>
          <a:endParaRPr lang="zh-CN" altLang="en-US"/>
        </a:p>
      </dgm:t>
    </dgm:pt>
    <dgm:pt modelId="{C1C43329-AC0D-4FDC-A8AE-7478CD37877E}" type="sibTrans" cxnId="{DDE9B06E-D5D2-4933-85B7-5A4DF4864B93}">
      <dgm:prSet/>
      <dgm:spPr/>
      <dgm:t>
        <a:bodyPr/>
        <a:lstStyle/>
        <a:p>
          <a:endParaRPr lang="zh-CN" altLang="en-US"/>
        </a:p>
      </dgm:t>
    </dgm:pt>
    <dgm:pt modelId="{5D77220B-A72F-437C-8B18-F96B295D6D8F}">
      <dgm:prSet phldrT="[文本]" custT="1"/>
      <dgm:spPr/>
      <dgm:t>
        <a:bodyPr/>
        <a:lstStyle/>
        <a:p>
          <a:r>
            <a:rPr lang="zh-CN" altLang="en-US" sz="2400" b="1" dirty="0" smtClean="0"/>
            <a:t>政策</a:t>
          </a:r>
          <a:r>
            <a:rPr lang="en-US" altLang="zh-CN" sz="2400" b="1" dirty="0" smtClean="0"/>
            <a:t>(SDOs) </a:t>
          </a:r>
          <a:endParaRPr lang="zh-CN" altLang="en-US" sz="2400" b="1" dirty="0"/>
        </a:p>
      </dgm:t>
    </dgm:pt>
    <dgm:pt modelId="{78C6EE77-8149-435B-8BFD-C789C1562271}" type="parTrans" cxnId="{3392562E-AAF9-43E1-936E-EAAFF830CF69}">
      <dgm:prSet/>
      <dgm:spPr/>
      <dgm:t>
        <a:bodyPr/>
        <a:lstStyle/>
        <a:p>
          <a:endParaRPr lang="zh-CN" altLang="en-US"/>
        </a:p>
      </dgm:t>
    </dgm:pt>
    <dgm:pt modelId="{1F90BE86-2BC6-4CEF-B856-7E120E2729AF}" type="sibTrans" cxnId="{3392562E-AAF9-43E1-936E-EAAFF830CF69}">
      <dgm:prSet/>
      <dgm:spPr/>
      <dgm:t>
        <a:bodyPr/>
        <a:lstStyle/>
        <a:p>
          <a:endParaRPr lang="zh-CN" altLang="en-US"/>
        </a:p>
      </dgm:t>
    </dgm:pt>
    <dgm:pt modelId="{C1B5235E-0963-40D9-8293-DBBEFFDFCAA5}">
      <dgm:prSet phldrT="[文本]"/>
      <dgm:spPr/>
      <dgm:t>
        <a:bodyPr/>
        <a:lstStyle/>
        <a:p>
          <a:r>
            <a:rPr lang="en-US" altLang="zh-CN" dirty="0" smtClean="0"/>
            <a:t>CCSA</a:t>
          </a:r>
          <a:endParaRPr lang="zh-CN" altLang="en-US" dirty="0"/>
        </a:p>
      </dgm:t>
    </dgm:pt>
    <dgm:pt modelId="{94575C21-80E3-4568-AEFD-403F3C3CFC4D}" type="parTrans" cxnId="{E754DEF0-CC12-4E26-8042-85C3A0EA513C}">
      <dgm:prSet/>
      <dgm:spPr/>
      <dgm:t>
        <a:bodyPr/>
        <a:lstStyle/>
        <a:p>
          <a:endParaRPr lang="zh-CN" altLang="en-US"/>
        </a:p>
      </dgm:t>
    </dgm:pt>
    <dgm:pt modelId="{9E185B96-73FD-4B87-8653-E691E02F3199}" type="sibTrans" cxnId="{E754DEF0-CC12-4E26-8042-85C3A0EA513C}">
      <dgm:prSet/>
      <dgm:spPr/>
      <dgm:t>
        <a:bodyPr/>
        <a:lstStyle/>
        <a:p>
          <a:endParaRPr lang="zh-CN" altLang="en-US"/>
        </a:p>
      </dgm:t>
    </dgm:pt>
    <dgm:pt modelId="{435E3C20-769B-4EAB-AB40-EA271B94273D}">
      <dgm:prSet phldrT="[文本]"/>
      <dgm:spPr/>
      <dgm:t>
        <a:bodyPr/>
        <a:lstStyle/>
        <a:p>
          <a:r>
            <a:rPr lang="en-US" altLang="zh-CN" dirty="0" smtClean="0"/>
            <a:t>CESI</a:t>
          </a:r>
          <a:endParaRPr lang="zh-CN" altLang="en-US" dirty="0"/>
        </a:p>
      </dgm:t>
    </dgm:pt>
    <dgm:pt modelId="{6180D7D5-4917-46F3-AB36-C8A0C07BE1D2}" type="parTrans" cxnId="{2D566730-2119-4F89-BB20-481ADD3F9F63}">
      <dgm:prSet/>
      <dgm:spPr/>
      <dgm:t>
        <a:bodyPr/>
        <a:lstStyle/>
        <a:p>
          <a:endParaRPr lang="zh-CN" altLang="en-US"/>
        </a:p>
      </dgm:t>
    </dgm:pt>
    <dgm:pt modelId="{EEBEC5E3-16B4-46FD-9385-90DAEFB866A0}" type="sibTrans" cxnId="{2D566730-2119-4F89-BB20-481ADD3F9F63}">
      <dgm:prSet/>
      <dgm:spPr/>
      <dgm:t>
        <a:bodyPr/>
        <a:lstStyle/>
        <a:p>
          <a:endParaRPr lang="zh-CN" altLang="en-US"/>
        </a:p>
      </dgm:t>
    </dgm:pt>
    <dgm:pt modelId="{C52E5C33-06C8-4D2C-A20C-68BFACA40D62}">
      <dgm:prSet/>
      <dgm:spPr/>
      <dgm:t>
        <a:bodyPr/>
        <a:lstStyle/>
        <a:p>
          <a:r>
            <a:rPr lang="zh-CN" altLang="en-US" b="1" dirty="0" smtClean="0"/>
            <a:t>反垄断法</a:t>
          </a:r>
          <a:endParaRPr lang="zh-CN" altLang="en-US" b="1" dirty="0"/>
        </a:p>
      </dgm:t>
    </dgm:pt>
    <dgm:pt modelId="{77CA6818-3195-48CD-9DC0-C6EACCFC9815}" type="parTrans" cxnId="{AC3EDFCE-D05D-441D-BBB1-1B93473A985E}">
      <dgm:prSet/>
      <dgm:spPr/>
      <dgm:t>
        <a:bodyPr/>
        <a:lstStyle/>
        <a:p>
          <a:endParaRPr lang="zh-CN" altLang="en-US"/>
        </a:p>
      </dgm:t>
    </dgm:pt>
    <dgm:pt modelId="{2B83F1B3-4EB6-4443-A11F-F350396AA2F9}" type="sibTrans" cxnId="{AC3EDFCE-D05D-441D-BBB1-1B93473A985E}">
      <dgm:prSet/>
      <dgm:spPr/>
      <dgm:t>
        <a:bodyPr/>
        <a:lstStyle/>
        <a:p>
          <a:endParaRPr lang="zh-CN" altLang="en-US"/>
        </a:p>
      </dgm:t>
    </dgm:pt>
    <dgm:pt modelId="{B7DFB9D9-5D50-429E-812E-90E2B9B3C201}">
      <dgm:prSet/>
      <dgm:spPr/>
      <dgm:t>
        <a:bodyPr/>
        <a:lstStyle/>
        <a:p>
          <a:r>
            <a:rPr lang="en-US" altLang="zh-CN" dirty="0" smtClean="0"/>
            <a:t>AVS</a:t>
          </a:r>
          <a:endParaRPr lang="zh-CN" altLang="en-US" dirty="0"/>
        </a:p>
      </dgm:t>
    </dgm:pt>
    <dgm:pt modelId="{D46596B2-2F40-4247-BB31-A4A64E81A985}" type="parTrans" cxnId="{8D06CABC-2195-4AD7-96E8-3B57AA18D1B4}">
      <dgm:prSet/>
      <dgm:spPr/>
      <dgm:t>
        <a:bodyPr/>
        <a:lstStyle/>
        <a:p>
          <a:endParaRPr lang="zh-CN" altLang="en-US"/>
        </a:p>
      </dgm:t>
    </dgm:pt>
    <dgm:pt modelId="{8BCCC2D0-5CCA-4373-9B58-39B4296686A9}" type="sibTrans" cxnId="{8D06CABC-2195-4AD7-96E8-3B57AA18D1B4}">
      <dgm:prSet/>
      <dgm:spPr/>
      <dgm:t>
        <a:bodyPr/>
        <a:lstStyle/>
        <a:p>
          <a:endParaRPr lang="zh-CN" altLang="en-US"/>
        </a:p>
      </dgm:t>
    </dgm:pt>
    <dgm:pt modelId="{B4BBBDFC-C7DB-4614-A795-B8F221A34A07}">
      <dgm:prSet/>
      <dgm:spPr/>
      <dgm:t>
        <a:bodyPr/>
        <a:lstStyle/>
        <a:p>
          <a:r>
            <a:rPr lang="en-US" altLang="zh-CN" dirty="0" smtClean="0"/>
            <a:t>……</a:t>
          </a:r>
          <a:endParaRPr lang="zh-CN" altLang="en-US" dirty="0"/>
        </a:p>
      </dgm:t>
    </dgm:pt>
    <dgm:pt modelId="{28995D65-2145-41E1-97A1-5A07D5983BB6}" type="parTrans" cxnId="{38E79104-044D-4BAC-951E-E9C8BAA958BF}">
      <dgm:prSet/>
      <dgm:spPr/>
      <dgm:t>
        <a:bodyPr/>
        <a:lstStyle/>
        <a:p>
          <a:endParaRPr lang="zh-CN" altLang="en-US"/>
        </a:p>
      </dgm:t>
    </dgm:pt>
    <dgm:pt modelId="{91BFDD06-8CFD-457B-8CF1-254581FD9B37}" type="sibTrans" cxnId="{38E79104-044D-4BAC-951E-E9C8BAA958BF}">
      <dgm:prSet/>
      <dgm:spPr/>
      <dgm:t>
        <a:bodyPr/>
        <a:lstStyle/>
        <a:p>
          <a:endParaRPr lang="zh-CN" altLang="en-US"/>
        </a:p>
      </dgm:t>
    </dgm:pt>
    <dgm:pt modelId="{4C66A75A-A61E-457B-971C-81F6EB0F4C11}">
      <dgm:prSet custT="1"/>
      <dgm:spPr/>
      <dgm:t>
        <a:bodyPr/>
        <a:lstStyle/>
        <a:p>
          <a:r>
            <a:rPr lang="zh-CN" altLang="en-US" sz="2400" b="1" dirty="0" smtClean="0"/>
            <a:t>国家标准</a:t>
          </a:r>
        </a:p>
      </dgm:t>
    </dgm:pt>
    <dgm:pt modelId="{1F1B2C23-16FD-462D-801F-AA3D91EBB20F}" type="parTrans" cxnId="{3558C425-F9A9-40E8-84FE-5E2F623152C8}">
      <dgm:prSet/>
      <dgm:spPr/>
      <dgm:t>
        <a:bodyPr/>
        <a:lstStyle/>
        <a:p>
          <a:endParaRPr lang="zh-CN" altLang="en-US"/>
        </a:p>
      </dgm:t>
    </dgm:pt>
    <dgm:pt modelId="{7BA0477C-11E5-4468-86CA-A71996146B15}" type="sibTrans" cxnId="{3558C425-F9A9-40E8-84FE-5E2F623152C8}">
      <dgm:prSet/>
      <dgm:spPr/>
      <dgm:t>
        <a:bodyPr/>
        <a:lstStyle/>
        <a:p>
          <a:endParaRPr lang="zh-CN" altLang="en-US"/>
        </a:p>
      </dgm:t>
    </dgm:pt>
    <dgm:pt modelId="{2AC63C47-00DE-4D69-B763-FB58A611EA60}">
      <dgm:prSet/>
      <dgm:spPr/>
      <dgm:t>
        <a:bodyPr/>
        <a:lstStyle/>
        <a:p>
          <a:r>
            <a:rPr lang="en-US" altLang="zh-CN" b="1" dirty="0" smtClean="0"/>
            <a:t>GB/T 20003.1</a:t>
          </a:r>
          <a:r>
            <a:rPr lang="zh-CN" altLang="zh-CN" b="1" dirty="0" smtClean="0"/>
            <a:t>《标准制定的特殊程序</a:t>
          </a:r>
          <a:r>
            <a:rPr lang="en-US" altLang="zh-CN" b="1" dirty="0" smtClean="0"/>
            <a:t>  </a:t>
          </a:r>
          <a:r>
            <a:rPr lang="zh-CN" altLang="zh-CN" b="1" dirty="0" smtClean="0"/>
            <a:t>第</a:t>
          </a:r>
          <a:r>
            <a:rPr lang="en-US" altLang="zh-CN" b="1" dirty="0" smtClean="0"/>
            <a:t>1</a:t>
          </a:r>
          <a:r>
            <a:rPr lang="zh-CN" altLang="zh-CN" b="1" dirty="0" smtClean="0"/>
            <a:t>部分：涉及专利的标准》</a:t>
          </a:r>
          <a:r>
            <a:rPr lang="zh-CN" altLang="en-US" b="1" dirty="0" smtClean="0"/>
            <a:t>（报批稿）</a:t>
          </a:r>
          <a:endParaRPr lang="zh-CN" altLang="en-US" b="1" dirty="0"/>
        </a:p>
      </dgm:t>
    </dgm:pt>
    <dgm:pt modelId="{A81D8F6E-C824-47F8-92BC-09E0FDF2348E}" type="parTrans" cxnId="{E3D1C149-F144-4B27-AFE9-AB486C0F8D3C}">
      <dgm:prSet/>
      <dgm:spPr/>
      <dgm:t>
        <a:bodyPr/>
        <a:lstStyle/>
        <a:p>
          <a:endParaRPr lang="zh-CN" altLang="en-US"/>
        </a:p>
      </dgm:t>
    </dgm:pt>
    <dgm:pt modelId="{BA74F9FC-C652-42BB-BAB0-A08348AA8DE7}" type="sibTrans" cxnId="{E3D1C149-F144-4B27-AFE9-AB486C0F8D3C}">
      <dgm:prSet/>
      <dgm:spPr/>
      <dgm:t>
        <a:bodyPr/>
        <a:lstStyle/>
        <a:p>
          <a:endParaRPr lang="zh-CN" altLang="en-US"/>
        </a:p>
      </dgm:t>
    </dgm:pt>
    <dgm:pt modelId="{93E94244-A71C-4358-9782-596E7D996BE6}">
      <dgm:prSet/>
      <dgm:spPr/>
      <dgm:t>
        <a:bodyPr/>
        <a:lstStyle/>
        <a:p>
          <a:r>
            <a:rPr lang="zh-CN" altLang="en-US" b="1" dirty="0" smtClean="0"/>
            <a:t>专利法</a:t>
          </a:r>
          <a:endParaRPr lang="zh-CN" altLang="en-US" b="1" dirty="0"/>
        </a:p>
      </dgm:t>
    </dgm:pt>
    <dgm:pt modelId="{4F585B63-7392-4D67-B932-B0B1AEC037AE}" type="parTrans" cxnId="{A22F853C-F576-4F0B-84CF-C42F0D779C9C}">
      <dgm:prSet/>
      <dgm:spPr/>
      <dgm:t>
        <a:bodyPr/>
        <a:lstStyle/>
        <a:p>
          <a:endParaRPr lang="zh-CN" altLang="en-US"/>
        </a:p>
      </dgm:t>
    </dgm:pt>
    <dgm:pt modelId="{70200BCF-E2F3-458D-B372-0C2B22AE9264}" type="sibTrans" cxnId="{A22F853C-F576-4F0B-84CF-C42F0D779C9C}">
      <dgm:prSet/>
      <dgm:spPr/>
      <dgm:t>
        <a:bodyPr/>
        <a:lstStyle/>
        <a:p>
          <a:endParaRPr lang="zh-CN" altLang="en-US"/>
        </a:p>
      </dgm:t>
    </dgm:pt>
    <dgm:pt modelId="{2457B6B6-EC12-48B5-AAD3-771A321707F5}" type="pres">
      <dgm:prSet presAssocID="{4BDC7D91-9D49-43CE-9F7C-6F6B0C51A4B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68587DE8-473E-4783-A55B-8E3806F1F4AD}" type="pres">
      <dgm:prSet presAssocID="{5D77220B-A72F-437C-8B18-F96B295D6D8F}" presName="boxAndChildren" presStyleCnt="0"/>
      <dgm:spPr/>
      <dgm:t>
        <a:bodyPr/>
        <a:lstStyle/>
        <a:p>
          <a:endParaRPr lang="zh-CN" altLang="en-US"/>
        </a:p>
      </dgm:t>
    </dgm:pt>
    <dgm:pt modelId="{80FAA67E-B130-462B-9B36-0B89BB7FFBEC}" type="pres">
      <dgm:prSet presAssocID="{5D77220B-A72F-437C-8B18-F96B295D6D8F}" presName="parentTextBox" presStyleLbl="node1" presStyleIdx="0" presStyleCnt="4"/>
      <dgm:spPr/>
      <dgm:t>
        <a:bodyPr/>
        <a:lstStyle/>
        <a:p>
          <a:endParaRPr lang="zh-CN" altLang="en-US"/>
        </a:p>
      </dgm:t>
    </dgm:pt>
    <dgm:pt modelId="{79FA1A5D-AFEA-40F4-8895-7DB4A040A072}" type="pres">
      <dgm:prSet presAssocID="{5D77220B-A72F-437C-8B18-F96B295D6D8F}" presName="entireBox" presStyleLbl="node1" presStyleIdx="0" presStyleCnt="4"/>
      <dgm:spPr/>
      <dgm:t>
        <a:bodyPr/>
        <a:lstStyle/>
        <a:p>
          <a:endParaRPr lang="zh-CN" altLang="en-US"/>
        </a:p>
      </dgm:t>
    </dgm:pt>
    <dgm:pt modelId="{8FD84DD7-6FE1-4896-ADA7-9092BBAB0252}" type="pres">
      <dgm:prSet presAssocID="{5D77220B-A72F-437C-8B18-F96B295D6D8F}" presName="descendantBox" presStyleCnt="0"/>
      <dgm:spPr/>
      <dgm:t>
        <a:bodyPr/>
        <a:lstStyle/>
        <a:p>
          <a:endParaRPr lang="zh-CN" altLang="en-US"/>
        </a:p>
      </dgm:t>
    </dgm:pt>
    <dgm:pt modelId="{3244766E-6563-4D61-87DA-F26CEFA0CE3D}" type="pres">
      <dgm:prSet presAssocID="{C1B5235E-0963-40D9-8293-DBBEFFDFCAA5}" presName="childTextBox" presStyleLbl="fgAccFollowNode1" presStyleIdx="0" presStyleCnt="9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7E6FD5EA-D059-4CE6-9584-4C1C8644CBEB}" type="pres">
      <dgm:prSet presAssocID="{435E3C20-769B-4EAB-AB40-EA271B94273D}" presName="childTextBox" presStyleLbl="fgAccFollowNode1" presStyleIdx="1" presStyleCnt="9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EC1AD22-A566-47B9-AD71-C85FA8F7AE86}" type="pres">
      <dgm:prSet presAssocID="{B7DFB9D9-5D50-429E-812E-90E2B9B3C201}" presName="childTextBox" presStyleLbl="fgAccFollowNode1" presStyleIdx="2" presStyleCnt="9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44BA87EB-5242-41EC-BF2E-6A8FB9F8A46A}" type="pres">
      <dgm:prSet presAssocID="{B4BBBDFC-C7DB-4614-A795-B8F221A34A07}" presName="childTextBox" presStyleLbl="fgAccFollowNode1" presStyleIdx="3" presStyleCnt="9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940EC7ED-6BF3-4FC4-A096-59A40C5E9AA9}" type="pres">
      <dgm:prSet presAssocID="{7BA0477C-11E5-4468-86CA-A71996146B15}" presName="sp" presStyleCnt="0"/>
      <dgm:spPr/>
      <dgm:t>
        <a:bodyPr/>
        <a:lstStyle/>
        <a:p>
          <a:endParaRPr lang="zh-CN" altLang="en-US"/>
        </a:p>
      </dgm:t>
    </dgm:pt>
    <dgm:pt modelId="{90D242EE-8A18-4E76-9E56-92F2DE90F881}" type="pres">
      <dgm:prSet presAssocID="{4C66A75A-A61E-457B-971C-81F6EB0F4C11}" presName="arrowAndChildren" presStyleCnt="0"/>
      <dgm:spPr/>
      <dgm:t>
        <a:bodyPr/>
        <a:lstStyle/>
        <a:p>
          <a:endParaRPr lang="zh-CN" altLang="en-US"/>
        </a:p>
      </dgm:t>
    </dgm:pt>
    <dgm:pt modelId="{4BA9E975-5BEB-49B3-AD53-A36B9F2D0A7F}" type="pres">
      <dgm:prSet presAssocID="{4C66A75A-A61E-457B-971C-81F6EB0F4C11}" presName="parentTextArrow" presStyleLbl="node1" presStyleIdx="0" presStyleCnt="4"/>
      <dgm:spPr/>
      <dgm:t>
        <a:bodyPr/>
        <a:lstStyle/>
        <a:p>
          <a:endParaRPr lang="zh-CN" altLang="en-US"/>
        </a:p>
      </dgm:t>
    </dgm:pt>
    <dgm:pt modelId="{0879F40C-9338-4D22-A775-190B349FE0F0}" type="pres">
      <dgm:prSet presAssocID="{4C66A75A-A61E-457B-971C-81F6EB0F4C11}" presName="arrow" presStyleLbl="node1" presStyleIdx="1" presStyleCnt="4"/>
      <dgm:spPr/>
      <dgm:t>
        <a:bodyPr/>
        <a:lstStyle/>
        <a:p>
          <a:endParaRPr lang="zh-CN" altLang="en-US"/>
        </a:p>
      </dgm:t>
    </dgm:pt>
    <dgm:pt modelId="{B5843259-1D47-4885-B206-BE88B2FC9D73}" type="pres">
      <dgm:prSet presAssocID="{4C66A75A-A61E-457B-971C-81F6EB0F4C11}" presName="descendantArrow" presStyleCnt="0"/>
      <dgm:spPr/>
      <dgm:t>
        <a:bodyPr/>
        <a:lstStyle/>
        <a:p>
          <a:endParaRPr lang="zh-CN" altLang="en-US"/>
        </a:p>
      </dgm:t>
    </dgm:pt>
    <dgm:pt modelId="{3E5515BA-48B5-48EA-B8AD-C053C0A9F7A0}" type="pres">
      <dgm:prSet presAssocID="{2AC63C47-00DE-4D69-B763-FB58A611EA60}" presName="childTextArrow" presStyleLbl="fgAccFollowNode1" presStyleIdx="4" presStyleCnt="9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115829B2-8ECA-4701-8D20-5C3EAA4B158B}" type="pres">
      <dgm:prSet presAssocID="{FAD0D790-3E3B-4AD4-9FAC-38FE006B85B3}" presName="sp" presStyleCnt="0"/>
      <dgm:spPr/>
      <dgm:t>
        <a:bodyPr/>
        <a:lstStyle/>
        <a:p>
          <a:endParaRPr lang="zh-CN" altLang="en-US"/>
        </a:p>
      </dgm:t>
    </dgm:pt>
    <dgm:pt modelId="{2E272893-A1F7-4CB9-96D2-AAD7E8121D68}" type="pres">
      <dgm:prSet presAssocID="{0D3A766C-88A0-4EF8-9710-08925E4BDA19}" presName="arrowAndChildren" presStyleCnt="0"/>
      <dgm:spPr/>
      <dgm:t>
        <a:bodyPr/>
        <a:lstStyle/>
        <a:p>
          <a:endParaRPr lang="zh-CN" altLang="en-US"/>
        </a:p>
      </dgm:t>
    </dgm:pt>
    <dgm:pt modelId="{3A87BF27-DFA0-4CC0-9676-FD29D4D58BB3}" type="pres">
      <dgm:prSet presAssocID="{0D3A766C-88A0-4EF8-9710-08925E4BDA19}" presName="parentTextArrow" presStyleLbl="node1" presStyleIdx="1" presStyleCnt="4"/>
      <dgm:spPr/>
      <dgm:t>
        <a:bodyPr/>
        <a:lstStyle/>
        <a:p>
          <a:endParaRPr lang="zh-CN" altLang="en-US"/>
        </a:p>
      </dgm:t>
    </dgm:pt>
    <dgm:pt modelId="{25746AD6-1190-4A86-9728-418E23579FB8}" type="pres">
      <dgm:prSet presAssocID="{0D3A766C-88A0-4EF8-9710-08925E4BDA19}" presName="arrow" presStyleLbl="node1" presStyleIdx="2" presStyleCnt="4"/>
      <dgm:spPr/>
      <dgm:t>
        <a:bodyPr/>
        <a:lstStyle/>
        <a:p>
          <a:endParaRPr lang="zh-CN" altLang="en-US"/>
        </a:p>
      </dgm:t>
    </dgm:pt>
    <dgm:pt modelId="{36BEBD4F-8FE4-4AC8-AC46-C1D40157BD6C}" type="pres">
      <dgm:prSet presAssocID="{0D3A766C-88A0-4EF8-9710-08925E4BDA19}" presName="descendantArrow" presStyleCnt="0"/>
      <dgm:spPr/>
      <dgm:t>
        <a:bodyPr/>
        <a:lstStyle/>
        <a:p>
          <a:endParaRPr lang="zh-CN" altLang="en-US"/>
        </a:p>
      </dgm:t>
    </dgm:pt>
    <dgm:pt modelId="{203A491F-901D-4B30-A867-2BC7D5A4D8FE}" type="pres">
      <dgm:prSet presAssocID="{39C0A948-752D-41B4-888F-3D9B5874FC86}" presName="childTextArrow" presStyleLbl="fgAccFollowNode1" presStyleIdx="5" presStyleCnt="9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49F9A300-4E5A-4319-BC5B-D2843DA87B5D}" type="pres">
      <dgm:prSet presAssocID="{E8E1DEC5-3320-4C3B-9F2D-066E7868DB63}" presName="sp" presStyleCnt="0"/>
      <dgm:spPr/>
      <dgm:t>
        <a:bodyPr/>
        <a:lstStyle/>
        <a:p>
          <a:endParaRPr lang="zh-CN" altLang="en-US"/>
        </a:p>
      </dgm:t>
    </dgm:pt>
    <dgm:pt modelId="{BA11FE0C-40CB-4127-AD17-41D9A2B53048}" type="pres">
      <dgm:prSet presAssocID="{ADDAFE26-A5F2-4019-AEA2-C68B6BDD85F3}" presName="arrowAndChildren" presStyleCnt="0"/>
      <dgm:spPr/>
      <dgm:t>
        <a:bodyPr/>
        <a:lstStyle/>
        <a:p>
          <a:endParaRPr lang="zh-CN" altLang="en-US"/>
        </a:p>
      </dgm:t>
    </dgm:pt>
    <dgm:pt modelId="{B010679E-B082-4176-9D0D-A442DE628118}" type="pres">
      <dgm:prSet presAssocID="{ADDAFE26-A5F2-4019-AEA2-C68B6BDD85F3}" presName="parentTextArrow" presStyleLbl="node1" presStyleIdx="2" presStyleCnt="4"/>
      <dgm:spPr/>
      <dgm:t>
        <a:bodyPr/>
        <a:lstStyle/>
        <a:p>
          <a:endParaRPr lang="zh-CN" altLang="en-US"/>
        </a:p>
      </dgm:t>
    </dgm:pt>
    <dgm:pt modelId="{0AEAC862-21E0-4677-8054-D560D4937CCD}" type="pres">
      <dgm:prSet presAssocID="{ADDAFE26-A5F2-4019-AEA2-C68B6BDD85F3}" presName="arrow" presStyleLbl="node1" presStyleIdx="3" presStyleCnt="4" custLinFactNeighborX="695"/>
      <dgm:spPr/>
      <dgm:t>
        <a:bodyPr/>
        <a:lstStyle/>
        <a:p>
          <a:endParaRPr lang="zh-CN" altLang="en-US"/>
        </a:p>
      </dgm:t>
    </dgm:pt>
    <dgm:pt modelId="{A08ECB42-3FAA-4235-97C4-0D2D8515F7A2}" type="pres">
      <dgm:prSet presAssocID="{ADDAFE26-A5F2-4019-AEA2-C68B6BDD85F3}" presName="descendantArrow" presStyleCnt="0"/>
      <dgm:spPr/>
      <dgm:t>
        <a:bodyPr/>
        <a:lstStyle/>
        <a:p>
          <a:endParaRPr lang="zh-CN" altLang="en-US"/>
        </a:p>
      </dgm:t>
    </dgm:pt>
    <dgm:pt modelId="{5736F682-9779-4A57-8E0A-755CAC05BFDE}" type="pres">
      <dgm:prSet presAssocID="{93E94244-A71C-4358-9782-596E7D996BE6}" presName="childTextArrow" presStyleLbl="fgAccFollowNode1" presStyleIdx="6" presStyleCnt="9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48B3E69D-2BF3-4076-B935-10C29B907C0D}" type="pres">
      <dgm:prSet presAssocID="{1DAE6766-ACED-4DD8-80BF-B9C7DA8C5DE3}" presName="childTextArrow" presStyleLbl="fgAccFollowNode1" presStyleIdx="7" presStyleCnt="9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710518D9-3DC2-4C67-A4E8-332893A433D9}" type="pres">
      <dgm:prSet presAssocID="{C52E5C33-06C8-4D2C-A20C-68BFACA40D62}" presName="childTextArrow" presStyleLbl="fgAccFollowNode1" presStyleIdx="8" presStyleCnt="9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3392562E-AAF9-43E1-936E-EAAFF830CF69}" srcId="{4BDC7D91-9D49-43CE-9F7C-6F6B0C51A4B3}" destId="{5D77220B-A72F-437C-8B18-F96B295D6D8F}" srcOrd="3" destOrd="0" parTransId="{78C6EE77-8149-435B-8BFD-C789C1562271}" sibTransId="{1F90BE86-2BC6-4CEF-B856-7E120E2729AF}"/>
    <dgm:cxn modelId="{255C499D-800B-4742-A857-26884BA15363}" type="presOf" srcId="{0D3A766C-88A0-4EF8-9710-08925E4BDA19}" destId="{25746AD6-1190-4A86-9728-418E23579FB8}" srcOrd="1" destOrd="0" presId="urn:microsoft.com/office/officeart/2005/8/layout/process4"/>
    <dgm:cxn modelId="{3558C425-F9A9-40E8-84FE-5E2F623152C8}" srcId="{4BDC7D91-9D49-43CE-9F7C-6F6B0C51A4B3}" destId="{4C66A75A-A61E-457B-971C-81F6EB0F4C11}" srcOrd="2" destOrd="0" parTransId="{1F1B2C23-16FD-462D-801F-AA3D91EBB20F}" sibTransId="{7BA0477C-11E5-4468-86CA-A71996146B15}"/>
    <dgm:cxn modelId="{DEB8A715-D1D4-4DB8-88E2-4AB289C8FE00}" type="presOf" srcId="{4C66A75A-A61E-457B-971C-81F6EB0F4C11}" destId="{4BA9E975-5BEB-49B3-AD53-A36B9F2D0A7F}" srcOrd="0" destOrd="0" presId="urn:microsoft.com/office/officeart/2005/8/layout/process4"/>
    <dgm:cxn modelId="{DD0CAF15-FD0D-4A11-89EC-06CA4C959EB6}" srcId="{4BDC7D91-9D49-43CE-9F7C-6F6B0C51A4B3}" destId="{ADDAFE26-A5F2-4019-AEA2-C68B6BDD85F3}" srcOrd="0" destOrd="0" parTransId="{2872E171-108F-48EB-86E0-9B2F5068C274}" sibTransId="{E8E1DEC5-3320-4C3B-9F2D-066E7868DB63}"/>
    <dgm:cxn modelId="{54E4FE56-058B-4489-A1B2-66E3C5A50B53}" type="presOf" srcId="{1DAE6766-ACED-4DD8-80BF-B9C7DA8C5DE3}" destId="{48B3E69D-2BF3-4076-B935-10C29B907C0D}" srcOrd="0" destOrd="0" presId="urn:microsoft.com/office/officeart/2005/8/layout/process4"/>
    <dgm:cxn modelId="{FD6B10FC-D9B7-45CB-872C-BE9917755067}" type="presOf" srcId="{435E3C20-769B-4EAB-AB40-EA271B94273D}" destId="{7E6FD5EA-D059-4CE6-9584-4C1C8644CBEB}" srcOrd="0" destOrd="0" presId="urn:microsoft.com/office/officeart/2005/8/layout/process4"/>
    <dgm:cxn modelId="{D967E0FC-613A-4A7F-935C-7F9C97C37217}" type="presOf" srcId="{4C66A75A-A61E-457B-971C-81F6EB0F4C11}" destId="{0879F40C-9338-4D22-A775-190B349FE0F0}" srcOrd="1" destOrd="0" presId="urn:microsoft.com/office/officeart/2005/8/layout/process4"/>
    <dgm:cxn modelId="{E3D1C149-F144-4B27-AFE9-AB486C0F8D3C}" srcId="{4C66A75A-A61E-457B-971C-81F6EB0F4C11}" destId="{2AC63C47-00DE-4D69-B763-FB58A611EA60}" srcOrd="0" destOrd="0" parTransId="{A81D8F6E-C824-47F8-92BC-09E0FDF2348E}" sibTransId="{BA74F9FC-C652-42BB-BAB0-A08348AA8DE7}"/>
    <dgm:cxn modelId="{DDE9B06E-D5D2-4933-85B7-5A4DF4864B93}" srcId="{0D3A766C-88A0-4EF8-9710-08925E4BDA19}" destId="{39C0A948-752D-41B4-888F-3D9B5874FC86}" srcOrd="0" destOrd="0" parTransId="{E7C5AC32-230A-4C10-95E0-2A4CCD669E1F}" sibTransId="{C1C43329-AC0D-4FDC-A8AE-7478CD37877E}"/>
    <dgm:cxn modelId="{CC36E0BF-3B69-4E25-B841-BF1535F677D6}" type="presOf" srcId="{C52E5C33-06C8-4D2C-A20C-68BFACA40D62}" destId="{710518D9-3DC2-4C67-A4E8-332893A433D9}" srcOrd="0" destOrd="0" presId="urn:microsoft.com/office/officeart/2005/8/layout/process4"/>
    <dgm:cxn modelId="{0333E756-20B6-486A-927D-703DA69132AC}" type="presOf" srcId="{4BDC7D91-9D49-43CE-9F7C-6F6B0C51A4B3}" destId="{2457B6B6-EC12-48B5-AAD3-771A321707F5}" srcOrd="0" destOrd="0" presId="urn:microsoft.com/office/officeart/2005/8/layout/process4"/>
    <dgm:cxn modelId="{1D59EA93-2398-4FBA-B3BB-7197DDFAE10B}" type="presOf" srcId="{0D3A766C-88A0-4EF8-9710-08925E4BDA19}" destId="{3A87BF27-DFA0-4CC0-9676-FD29D4D58BB3}" srcOrd="0" destOrd="0" presId="urn:microsoft.com/office/officeart/2005/8/layout/process4"/>
    <dgm:cxn modelId="{AC3EDFCE-D05D-441D-BBB1-1B93473A985E}" srcId="{ADDAFE26-A5F2-4019-AEA2-C68B6BDD85F3}" destId="{C52E5C33-06C8-4D2C-A20C-68BFACA40D62}" srcOrd="2" destOrd="0" parTransId="{77CA6818-3195-48CD-9DC0-C6EACCFC9815}" sibTransId="{2B83F1B3-4EB6-4443-A11F-F350396AA2F9}"/>
    <dgm:cxn modelId="{2D566730-2119-4F89-BB20-481ADD3F9F63}" srcId="{5D77220B-A72F-437C-8B18-F96B295D6D8F}" destId="{435E3C20-769B-4EAB-AB40-EA271B94273D}" srcOrd="1" destOrd="0" parTransId="{6180D7D5-4917-46F3-AB36-C8A0C07BE1D2}" sibTransId="{EEBEC5E3-16B4-46FD-9385-90DAEFB866A0}"/>
    <dgm:cxn modelId="{BCB9AD40-645C-4BEA-8AEA-F820D992E33C}" type="presOf" srcId="{2AC63C47-00DE-4D69-B763-FB58A611EA60}" destId="{3E5515BA-48B5-48EA-B8AD-C053C0A9F7A0}" srcOrd="0" destOrd="0" presId="urn:microsoft.com/office/officeart/2005/8/layout/process4"/>
    <dgm:cxn modelId="{AE947E0C-7E5B-4AF2-B5FC-2647FF715A1C}" srcId="{ADDAFE26-A5F2-4019-AEA2-C68B6BDD85F3}" destId="{1DAE6766-ACED-4DD8-80BF-B9C7DA8C5DE3}" srcOrd="1" destOrd="0" parTransId="{98C83B7F-D66B-4DEA-B7FD-9FBA8232D601}" sibTransId="{79F0B9E1-9907-4455-9020-BC13732A14D2}"/>
    <dgm:cxn modelId="{468367AF-5E85-40ED-9B2E-B1A7A8EDEE46}" type="presOf" srcId="{5D77220B-A72F-437C-8B18-F96B295D6D8F}" destId="{80FAA67E-B130-462B-9B36-0B89BB7FFBEC}" srcOrd="0" destOrd="0" presId="urn:microsoft.com/office/officeart/2005/8/layout/process4"/>
    <dgm:cxn modelId="{38E79104-044D-4BAC-951E-E9C8BAA958BF}" srcId="{5D77220B-A72F-437C-8B18-F96B295D6D8F}" destId="{B4BBBDFC-C7DB-4614-A795-B8F221A34A07}" srcOrd="3" destOrd="0" parTransId="{28995D65-2145-41E1-97A1-5A07D5983BB6}" sibTransId="{91BFDD06-8CFD-457B-8CF1-254581FD9B37}"/>
    <dgm:cxn modelId="{8C8B67BD-0DBB-4A82-AAD6-6E8712C6CC0C}" type="presOf" srcId="{93E94244-A71C-4358-9782-596E7D996BE6}" destId="{5736F682-9779-4A57-8E0A-755CAC05BFDE}" srcOrd="0" destOrd="0" presId="urn:microsoft.com/office/officeart/2005/8/layout/process4"/>
    <dgm:cxn modelId="{ECB93F79-552C-4A40-BCFA-A61A35D7C58C}" type="presOf" srcId="{ADDAFE26-A5F2-4019-AEA2-C68B6BDD85F3}" destId="{0AEAC862-21E0-4677-8054-D560D4937CCD}" srcOrd="1" destOrd="0" presId="urn:microsoft.com/office/officeart/2005/8/layout/process4"/>
    <dgm:cxn modelId="{1869B798-F313-4F97-B221-3681FF55FBDF}" srcId="{4BDC7D91-9D49-43CE-9F7C-6F6B0C51A4B3}" destId="{0D3A766C-88A0-4EF8-9710-08925E4BDA19}" srcOrd="1" destOrd="0" parTransId="{13A34F73-A8E7-4F17-877B-2B5C452FF756}" sibTransId="{FAD0D790-3E3B-4AD4-9FAC-38FE006B85B3}"/>
    <dgm:cxn modelId="{3CA6CBAA-EC5D-4264-82B6-E117D12D6AC4}" type="presOf" srcId="{5D77220B-A72F-437C-8B18-F96B295D6D8F}" destId="{79FA1A5D-AFEA-40F4-8895-7DB4A040A072}" srcOrd="1" destOrd="0" presId="urn:microsoft.com/office/officeart/2005/8/layout/process4"/>
    <dgm:cxn modelId="{77C370F5-8D84-4045-84E6-8EC04CEE70E7}" type="presOf" srcId="{B4BBBDFC-C7DB-4614-A795-B8F221A34A07}" destId="{44BA87EB-5242-41EC-BF2E-6A8FB9F8A46A}" srcOrd="0" destOrd="0" presId="urn:microsoft.com/office/officeart/2005/8/layout/process4"/>
    <dgm:cxn modelId="{430962A7-AE67-42EF-84CC-907C2DDBE847}" type="presOf" srcId="{B7DFB9D9-5D50-429E-812E-90E2B9B3C201}" destId="{BEC1AD22-A566-47B9-AD71-C85FA8F7AE86}" srcOrd="0" destOrd="0" presId="urn:microsoft.com/office/officeart/2005/8/layout/process4"/>
    <dgm:cxn modelId="{7912D77E-6ED7-4CF7-85BF-B7088C094330}" type="presOf" srcId="{C1B5235E-0963-40D9-8293-DBBEFFDFCAA5}" destId="{3244766E-6563-4D61-87DA-F26CEFA0CE3D}" srcOrd="0" destOrd="0" presId="urn:microsoft.com/office/officeart/2005/8/layout/process4"/>
    <dgm:cxn modelId="{E754DEF0-CC12-4E26-8042-85C3A0EA513C}" srcId="{5D77220B-A72F-437C-8B18-F96B295D6D8F}" destId="{C1B5235E-0963-40D9-8293-DBBEFFDFCAA5}" srcOrd="0" destOrd="0" parTransId="{94575C21-80E3-4568-AEFD-403F3C3CFC4D}" sibTransId="{9E185B96-73FD-4B87-8653-E691E02F3199}"/>
    <dgm:cxn modelId="{A22F853C-F576-4F0B-84CF-C42F0D779C9C}" srcId="{ADDAFE26-A5F2-4019-AEA2-C68B6BDD85F3}" destId="{93E94244-A71C-4358-9782-596E7D996BE6}" srcOrd="0" destOrd="0" parTransId="{4F585B63-7392-4D67-B932-B0B1AEC037AE}" sibTransId="{70200BCF-E2F3-458D-B372-0C2B22AE9264}"/>
    <dgm:cxn modelId="{0877B44F-0CA4-47DA-800E-79A3F0382985}" type="presOf" srcId="{39C0A948-752D-41B4-888F-3D9B5874FC86}" destId="{203A491F-901D-4B30-A867-2BC7D5A4D8FE}" srcOrd="0" destOrd="0" presId="urn:microsoft.com/office/officeart/2005/8/layout/process4"/>
    <dgm:cxn modelId="{3FB17834-97DE-4562-9E67-1DA52D1923C0}" type="presOf" srcId="{ADDAFE26-A5F2-4019-AEA2-C68B6BDD85F3}" destId="{B010679E-B082-4176-9D0D-A442DE628118}" srcOrd="0" destOrd="0" presId="urn:microsoft.com/office/officeart/2005/8/layout/process4"/>
    <dgm:cxn modelId="{8D06CABC-2195-4AD7-96E8-3B57AA18D1B4}" srcId="{5D77220B-A72F-437C-8B18-F96B295D6D8F}" destId="{B7DFB9D9-5D50-429E-812E-90E2B9B3C201}" srcOrd="2" destOrd="0" parTransId="{D46596B2-2F40-4247-BB31-A4A64E81A985}" sibTransId="{8BCCC2D0-5CCA-4373-9B58-39B4296686A9}"/>
    <dgm:cxn modelId="{FC11C7BC-8BCA-4D63-AD45-924BD724655F}" type="presParOf" srcId="{2457B6B6-EC12-48B5-AAD3-771A321707F5}" destId="{68587DE8-473E-4783-A55B-8E3806F1F4AD}" srcOrd="0" destOrd="0" presId="urn:microsoft.com/office/officeart/2005/8/layout/process4"/>
    <dgm:cxn modelId="{C601A9A9-8DAB-4F38-922F-BCD2E32D6F0B}" type="presParOf" srcId="{68587DE8-473E-4783-A55B-8E3806F1F4AD}" destId="{80FAA67E-B130-462B-9B36-0B89BB7FFBEC}" srcOrd="0" destOrd="0" presId="urn:microsoft.com/office/officeart/2005/8/layout/process4"/>
    <dgm:cxn modelId="{FB2ABD6E-1CFF-4579-9A6E-9257A03F074A}" type="presParOf" srcId="{68587DE8-473E-4783-A55B-8E3806F1F4AD}" destId="{79FA1A5D-AFEA-40F4-8895-7DB4A040A072}" srcOrd="1" destOrd="0" presId="urn:microsoft.com/office/officeart/2005/8/layout/process4"/>
    <dgm:cxn modelId="{43D39D70-7FA8-4278-BF01-645FE32E5049}" type="presParOf" srcId="{68587DE8-473E-4783-A55B-8E3806F1F4AD}" destId="{8FD84DD7-6FE1-4896-ADA7-9092BBAB0252}" srcOrd="2" destOrd="0" presId="urn:microsoft.com/office/officeart/2005/8/layout/process4"/>
    <dgm:cxn modelId="{9949276E-D4F0-4848-987C-4D33A709DE69}" type="presParOf" srcId="{8FD84DD7-6FE1-4896-ADA7-9092BBAB0252}" destId="{3244766E-6563-4D61-87DA-F26CEFA0CE3D}" srcOrd="0" destOrd="0" presId="urn:microsoft.com/office/officeart/2005/8/layout/process4"/>
    <dgm:cxn modelId="{AF16B3CD-13E5-4373-AF5A-6C86A0D635C6}" type="presParOf" srcId="{8FD84DD7-6FE1-4896-ADA7-9092BBAB0252}" destId="{7E6FD5EA-D059-4CE6-9584-4C1C8644CBEB}" srcOrd="1" destOrd="0" presId="urn:microsoft.com/office/officeart/2005/8/layout/process4"/>
    <dgm:cxn modelId="{F6A74EFC-52B9-42F5-814F-BB9F8D50233F}" type="presParOf" srcId="{8FD84DD7-6FE1-4896-ADA7-9092BBAB0252}" destId="{BEC1AD22-A566-47B9-AD71-C85FA8F7AE86}" srcOrd="2" destOrd="0" presId="urn:microsoft.com/office/officeart/2005/8/layout/process4"/>
    <dgm:cxn modelId="{A2114C79-1DFB-4959-A6F6-23A11DA9B799}" type="presParOf" srcId="{8FD84DD7-6FE1-4896-ADA7-9092BBAB0252}" destId="{44BA87EB-5242-41EC-BF2E-6A8FB9F8A46A}" srcOrd="3" destOrd="0" presId="urn:microsoft.com/office/officeart/2005/8/layout/process4"/>
    <dgm:cxn modelId="{FA9AC068-D635-4120-9A82-B0F5639BBAFE}" type="presParOf" srcId="{2457B6B6-EC12-48B5-AAD3-771A321707F5}" destId="{940EC7ED-6BF3-4FC4-A096-59A40C5E9AA9}" srcOrd="1" destOrd="0" presId="urn:microsoft.com/office/officeart/2005/8/layout/process4"/>
    <dgm:cxn modelId="{E492A9EF-AA91-4A02-B616-3ACB3E6FC343}" type="presParOf" srcId="{2457B6B6-EC12-48B5-AAD3-771A321707F5}" destId="{90D242EE-8A18-4E76-9E56-92F2DE90F881}" srcOrd="2" destOrd="0" presId="urn:microsoft.com/office/officeart/2005/8/layout/process4"/>
    <dgm:cxn modelId="{B1BFD45E-3C82-45DF-9A6D-6653E16EE06A}" type="presParOf" srcId="{90D242EE-8A18-4E76-9E56-92F2DE90F881}" destId="{4BA9E975-5BEB-49B3-AD53-A36B9F2D0A7F}" srcOrd="0" destOrd="0" presId="urn:microsoft.com/office/officeart/2005/8/layout/process4"/>
    <dgm:cxn modelId="{DA017FC3-DF6C-4C4A-B298-4B86C1CC6749}" type="presParOf" srcId="{90D242EE-8A18-4E76-9E56-92F2DE90F881}" destId="{0879F40C-9338-4D22-A775-190B349FE0F0}" srcOrd="1" destOrd="0" presId="urn:microsoft.com/office/officeart/2005/8/layout/process4"/>
    <dgm:cxn modelId="{0B6284B2-43C5-4FB7-AA53-FBA7D2DCEB2D}" type="presParOf" srcId="{90D242EE-8A18-4E76-9E56-92F2DE90F881}" destId="{B5843259-1D47-4885-B206-BE88B2FC9D73}" srcOrd="2" destOrd="0" presId="urn:microsoft.com/office/officeart/2005/8/layout/process4"/>
    <dgm:cxn modelId="{C7F6FAC0-4D7F-453C-89FE-BAA61A216730}" type="presParOf" srcId="{B5843259-1D47-4885-B206-BE88B2FC9D73}" destId="{3E5515BA-48B5-48EA-B8AD-C053C0A9F7A0}" srcOrd="0" destOrd="0" presId="urn:microsoft.com/office/officeart/2005/8/layout/process4"/>
    <dgm:cxn modelId="{188EDD4C-3991-44A8-AD13-FE6BFA5F16C2}" type="presParOf" srcId="{2457B6B6-EC12-48B5-AAD3-771A321707F5}" destId="{115829B2-8ECA-4701-8D20-5C3EAA4B158B}" srcOrd="3" destOrd="0" presId="urn:microsoft.com/office/officeart/2005/8/layout/process4"/>
    <dgm:cxn modelId="{FC7E6765-CE7F-4D25-9FBC-FAAEC98E9D2D}" type="presParOf" srcId="{2457B6B6-EC12-48B5-AAD3-771A321707F5}" destId="{2E272893-A1F7-4CB9-96D2-AAD7E8121D68}" srcOrd="4" destOrd="0" presId="urn:microsoft.com/office/officeart/2005/8/layout/process4"/>
    <dgm:cxn modelId="{2FDE4C82-46AF-4ABB-A97E-39B0BF65540D}" type="presParOf" srcId="{2E272893-A1F7-4CB9-96D2-AAD7E8121D68}" destId="{3A87BF27-DFA0-4CC0-9676-FD29D4D58BB3}" srcOrd="0" destOrd="0" presId="urn:microsoft.com/office/officeart/2005/8/layout/process4"/>
    <dgm:cxn modelId="{54D3C425-B4E0-4A4F-BA9C-D61165F6436A}" type="presParOf" srcId="{2E272893-A1F7-4CB9-96D2-AAD7E8121D68}" destId="{25746AD6-1190-4A86-9728-418E23579FB8}" srcOrd="1" destOrd="0" presId="urn:microsoft.com/office/officeart/2005/8/layout/process4"/>
    <dgm:cxn modelId="{176BB717-6A19-4F67-B757-4A5DFA37A0C8}" type="presParOf" srcId="{2E272893-A1F7-4CB9-96D2-AAD7E8121D68}" destId="{36BEBD4F-8FE4-4AC8-AC46-C1D40157BD6C}" srcOrd="2" destOrd="0" presId="urn:microsoft.com/office/officeart/2005/8/layout/process4"/>
    <dgm:cxn modelId="{CBDDF119-43FE-4E59-B433-4F4968D2AAF9}" type="presParOf" srcId="{36BEBD4F-8FE4-4AC8-AC46-C1D40157BD6C}" destId="{203A491F-901D-4B30-A867-2BC7D5A4D8FE}" srcOrd="0" destOrd="0" presId="urn:microsoft.com/office/officeart/2005/8/layout/process4"/>
    <dgm:cxn modelId="{55B65EB3-283C-4923-8858-D49C745EAA4F}" type="presParOf" srcId="{2457B6B6-EC12-48B5-AAD3-771A321707F5}" destId="{49F9A300-4E5A-4319-BC5B-D2843DA87B5D}" srcOrd="5" destOrd="0" presId="urn:microsoft.com/office/officeart/2005/8/layout/process4"/>
    <dgm:cxn modelId="{AF60BC03-2C52-4802-A778-EE30A37DD46A}" type="presParOf" srcId="{2457B6B6-EC12-48B5-AAD3-771A321707F5}" destId="{BA11FE0C-40CB-4127-AD17-41D9A2B53048}" srcOrd="6" destOrd="0" presId="urn:microsoft.com/office/officeart/2005/8/layout/process4"/>
    <dgm:cxn modelId="{24A3577A-6C0E-4A5C-8C63-910F16978993}" type="presParOf" srcId="{BA11FE0C-40CB-4127-AD17-41D9A2B53048}" destId="{B010679E-B082-4176-9D0D-A442DE628118}" srcOrd="0" destOrd="0" presId="urn:microsoft.com/office/officeart/2005/8/layout/process4"/>
    <dgm:cxn modelId="{76246402-9A8A-47F3-812F-060FCD04ACBB}" type="presParOf" srcId="{BA11FE0C-40CB-4127-AD17-41D9A2B53048}" destId="{0AEAC862-21E0-4677-8054-D560D4937CCD}" srcOrd="1" destOrd="0" presId="urn:microsoft.com/office/officeart/2005/8/layout/process4"/>
    <dgm:cxn modelId="{45AC8E0B-70AB-49CB-BDB5-DAF97277B388}" type="presParOf" srcId="{BA11FE0C-40CB-4127-AD17-41D9A2B53048}" destId="{A08ECB42-3FAA-4235-97C4-0D2D8515F7A2}" srcOrd="2" destOrd="0" presId="urn:microsoft.com/office/officeart/2005/8/layout/process4"/>
    <dgm:cxn modelId="{EAD93D60-F1FD-4724-B00A-40643239D263}" type="presParOf" srcId="{A08ECB42-3FAA-4235-97C4-0D2D8515F7A2}" destId="{5736F682-9779-4A57-8E0A-755CAC05BFDE}" srcOrd="0" destOrd="0" presId="urn:microsoft.com/office/officeart/2005/8/layout/process4"/>
    <dgm:cxn modelId="{C2C36714-D86C-4A62-94B6-6CE380EA0B04}" type="presParOf" srcId="{A08ECB42-3FAA-4235-97C4-0D2D8515F7A2}" destId="{48B3E69D-2BF3-4076-B935-10C29B907C0D}" srcOrd="1" destOrd="0" presId="urn:microsoft.com/office/officeart/2005/8/layout/process4"/>
    <dgm:cxn modelId="{CCFC9863-E8A6-420A-B4D8-3C75018542EC}" type="presParOf" srcId="{A08ECB42-3FAA-4235-97C4-0D2D8515F7A2}" destId="{710518D9-3DC2-4C67-A4E8-332893A433D9}" srcOrd="2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9FA1A5D-AFEA-40F4-8895-7DB4A040A072}">
      <dsp:nvSpPr>
        <dsp:cNvPr id="0" name=""/>
        <dsp:cNvSpPr/>
      </dsp:nvSpPr>
      <dsp:spPr>
        <a:xfrm>
          <a:off x="0" y="3610706"/>
          <a:ext cx="8183562" cy="78993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400" b="1" kern="1200" dirty="0" smtClean="0"/>
            <a:t>政策</a:t>
          </a:r>
          <a:r>
            <a:rPr lang="en-US" altLang="zh-CN" sz="2400" b="1" kern="1200" dirty="0" smtClean="0"/>
            <a:t>(SDOs) </a:t>
          </a:r>
          <a:endParaRPr lang="zh-CN" altLang="en-US" sz="2400" b="1" kern="1200" dirty="0"/>
        </a:p>
      </dsp:txBody>
      <dsp:txXfrm>
        <a:off x="0" y="3610706"/>
        <a:ext cx="8183562" cy="426564"/>
      </dsp:txXfrm>
    </dsp:sp>
    <dsp:sp modelId="{3244766E-6563-4D61-87DA-F26CEFA0CE3D}">
      <dsp:nvSpPr>
        <dsp:cNvPr id="0" name=""/>
        <dsp:cNvSpPr/>
      </dsp:nvSpPr>
      <dsp:spPr>
        <a:xfrm>
          <a:off x="0" y="4021472"/>
          <a:ext cx="2045890" cy="363369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600" kern="1200" dirty="0" smtClean="0"/>
            <a:t>CCSA</a:t>
          </a:r>
          <a:endParaRPr lang="zh-CN" altLang="en-US" sz="1600" kern="1200" dirty="0"/>
        </a:p>
      </dsp:txBody>
      <dsp:txXfrm>
        <a:off x="0" y="4021472"/>
        <a:ext cx="2045890" cy="363369"/>
      </dsp:txXfrm>
    </dsp:sp>
    <dsp:sp modelId="{7E6FD5EA-D059-4CE6-9584-4C1C8644CBEB}">
      <dsp:nvSpPr>
        <dsp:cNvPr id="0" name=""/>
        <dsp:cNvSpPr/>
      </dsp:nvSpPr>
      <dsp:spPr>
        <a:xfrm>
          <a:off x="2045890" y="4021472"/>
          <a:ext cx="2045890" cy="363369"/>
        </a:xfrm>
        <a:prstGeom prst="rect">
          <a:avLst/>
        </a:prstGeom>
        <a:solidFill>
          <a:schemeClr val="accent5">
            <a:tint val="40000"/>
            <a:alpha val="90000"/>
            <a:hueOff val="-1763112"/>
            <a:satOff val="3319"/>
            <a:lumOff val="502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600" kern="1200" dirty="0" smtClean="0"/>
            <a:t>CESI</a:t>
          </a:r>
          <a:endParaRPr lang="zh-CN" altLang="en-US" sz="1600" kern="1200" dirty="0"/>
        </a:p>
      </dsp:txBody>
      <dsp:txXfrm>
        <a:off x="2045890" y="4021472"/>
        <a:ext cx="2045890" cy="363369"/>
      </dsp:txXfrm>
    </dsp:sp>
    <dsp:sp modelId="{BEC1AD22-A566-47B9-AD71-C85FA8F7AE86}">
      <dsp:nvSpPr>
        <dsp:cNvPr id="0" name=""/>
        <dsp:cNvSpPr/>
      </dsp:nvSpPr>
      <dsp:spPr>
        <a:xfrm>
          <a:off x="4091781" y="4021472"/>
          <a:ext cx="2045890" cy="363369"/>
        </a:xfrm>
        <a:prstGeom prst="rect">
          <a:avLst/>
        </a:prstGeom>
        <a:solidFill>
          <a:schemeClr val="accent5">
            <a:tint val="40000"/>
            <a:alpha val="90000"/>
            <a:hueOff val="-3526224"/>
            <a:satOff val="6638"/>
            <a:lumOff val="1004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600" kern="1200" dirty="0" smtClean="0"/>
            <a:t>AVS</a:t>
          </a:r>
          <a:endParaRPr lang="zh-CN" altLang="en-US" sz="1600" kern="1200" dirty="0"/>
        </a:p>
      </dsp:txBody>
      <dsp:txXfrm>
        <a:off x="4091781" y="4021472"/>
        <a:ext cx="2045890" cy="363369"/>
      </dsp:txXfrm>
    </dsp:sp>
    <dsp:sp modelId="{44BA87EB-5242-41EC-BF2E-6A8FB9F8A46A}">
      <dsp:nvSpPr>
        <dsp:cNvPr id="0" name=""/>
        <dsp:cNvSpPr/>
      </dsp:nvSpPr>
      <dsp:spPr>
        <a:xfrm>
          <a:off x="6137671" y="4021472"/>
          <a:ext cx="2045890" cy="363369"/>
        </a:xfrm>
        <a:prstGeom prst="rect">
          <a:avLst/>
        </a:prstGeom>
        <a:solidFill>
          <a:schemeClr val="accent5">
            <a:tint val="40000"/>
            <a:alpha val="90000"/>
            <a:hueOff val="-5289337"/>
            <a:satOff val="9957"/>
            <a:lumOff val="1506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600" kern="1200" dirty="0" smtClean="0"/>
            <a:t>……</a:t>
          </a:r>
          <a:endParaRPr lang="zh-CN" altLang="en-US" sz="1600" kern="1200" dirty="0"/>
        </a:p>
      </dsp:txBody>
      <dsp:txXfrm>
        <a:off x="6137671" y="4021472"/>
        <a:ext cx="2045890" cy="363369"/>
      </dsp:txXfrm>
    </dsp:sp>
    <dsp:sp modelId="{0879F40C-9338-4D22-A775-190B349FE0F0}">
      <dsp:nvSpPr>
        <dsp:cNvPr id="0" name=""/>
        <dsp:cNvSpPr/>
      </dsp:nvSpPr>
      <dsp:spPr>
        <a:xfrm rot="10800000">
          <a:off x="0" y="2407636"/>
          <a:ext cx="8183562" cy="1214919"/>
        </a:xfrm>
        <a:prstGeom prst="upArrowCallout">
          <a:avLst/>
        </a:prstGeom>
        <a:solidFill>
          <a:schemeClr val="accent5">
            <a:hueOff val="-4673099"/>
            <a:satOff val="6871"/>
            <a:lumOff val="5882"/>
            <a:alphaOff val="0"/>
          </a:schemeClr>
        </a:soli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400" b="1" kern="1200" dirty="0" smtClean="0"/>
            <a:t>国家标准</a:t>
          </a:r>
        </a:p>
      </dsp:txBody>
      <dsp:txXfrm>
        <a:off x="0" y="2407636"/>
        <a:ext cx="8183562" cy="426436"/>
      </dsp:txXfrm>
    </dsp:sp>
    <dsp:sp modelId="{3E5515BA-48B5-48EA-B8AD-C053C0A9F7A0}">
      <dsp:nvSpPr>
        <dsp:cNvPr id="0" name=""/>
        <dsp:cNvSpPr/>
      </dsp:nvSpPr>
      <dsp:spPr>
        <a:xfrm>
          <a:off x="0" y="2834073"/>
          <a:ext cx="8183562" cy="363260"/>
        </a:xfrm>
        <a:prstGeom prst="rect">
          <a:avLst/>
        </a:prstGeom>
        <a:solidFill>
          <a:schemeClr val="accent5">
            <a:tint val="40000"/>
            <a:alpha val="90000"/>
            <a:hueOff val="-7052449"/>
            <a:satOff val="13276"/>
            <a:lumOff val="2008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600" b="1" kern="1200" dirty="0" smtClean="0"/>
            <a:t>GB/T 20003.1</a:t>
          </a:r>
          <a:r>
            <a:rPr lang="zh-CN" altLang="zh-CN" sz="1600" b="1" kern="1200" dirty="0" smtClean="0"/>
            <a:t>《标准制定的特殊程序</a:t>
          </a:r>
          <a:r>
            <a:rPr lang="en-US" altLang="zh-CN" sz="1600" b="1" kern="1200" dirty="0" smtClean="0"/>
            <a:t>  </a:t>
          </a:r>
          <a:r>
            <a:rPr lang="zh-CN" altLang="zh-CN" sz="1600" b="1" kern="1200" dirty="0" smtClean="0"/>
            <a:t>第</a:t>
          </a:r>
          <a:r>
            <a:rPr lang="en-US" altLang="zh-CN" sz="1600" b="1" kern="1200" dirty="0" smtClean="0"/>
            <a:t>1</a:t>
          </a:r>
          <a:r>
            <a:rPr lang="zh-CN" altLang="zh-CN" sz="1600" b="1" kern="1200" dirty="0" smtClean="0"/>
            <a:t>部分：涉及专利的标准》</a:t>
          </a:r>
          <a:r>
            <a:rPr lang="zh-CN" altLang="en-US" sz="1600" b="1" kern="1200" dirty="0" smtClean="0"/>
            <a:t>（报批稿）</a:t>
          </a:r>
          <a:endParaRPr lang="zh-CN" altLang="en-US" sz="1600" b="1" kern="1200" dirty="0"/>
        </a:p>
      </dsp:txBody>
      <dsp:txXfrm>
        <a:off x="0" y="2834073"/>
        <a:ext cx="8183562" cy="363260"/>
      </dsp:txXfrm>
    </dsp:sp>
    <dsp:sp modelId="{25746AD6-1190-4A86-9728-418E23579FB8}">
      <dsp:nvSpPr>
        <dsp:cNvPr id="0" name=""/>
        <dsp:cNvSpPr/>
      </dsp:nvSpPr>
      <dsp:spPr>
        <a:xfrm rot="10800000">
          <a:off x="0" y="1204566"/>
          <a:ext cx="8183562" cy="1214919"/>
        </a:xfrm>
        <a:prstGeom prst="upArrowCallout">
          <a:avLst/>
        </a:prstGeom>
        <a:solidFill>
          <a:schemeClr val="accent5">
            <a:hueOff val="-9346198"/>
            <a:satOff val="13742"/>
            <a:lumOff val="11765"/>
            <a:alphaOff val="0"/>
          </a:schemeClr>
        </a:soli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400" b="1" kern="1200" dirty="0" smtClean="0"/>
            <a:t>部门规章</a:t>
          </a:r>
          <a:endParaRPr lang="zh-CN" altLang="en-US" sz="2400" b="1" kern="1200" dirty="0"/>
        </a:p>
      </dsp:txBody>
      <dsp:txXfrm>
        <a:off x="0" y="1204566"/>
        <a:ext cx="8183562" cy="426436"/>
      </dsp:txXfrm>
    </dsp:sp>
    <dsp:sp modelId="{203A491F-901D-4B30-A867-2BC7D5A4D8FE}">
      <dsp:nvSpPr>
        <dsp:cNvPr id="0" name=""/>
        <dsp:cNvSpPr/>
      </dsp:nvSpPr>
      <dsp:spPr>
        <a:xfrm>
          <a:off x="0" y="1631003"/>
          <a:ext cx="8183562" cy="363260"/>
        </a:xfrm>
        <a:prstGeom prst="rect">
          <a:avLst/>
        </a:prstGeom>
        <a:solidFill>
          <a:schemeClr val="accent5">
            <a:tint val="40000"/>
            <a:alpha val="90000"/>
            <a:hueOff val="-8815561"/>
            <a:satOff val="16595"/>
            <a:lumOff val="251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b="1" kern="1200" dirty="0" smtClean="0"/>
            <a:t>涉及专利的国家标准制修订管理规定（暂行）（征求意见稿）</a:t>
          </a:r>
          <a:endParaRPr lang="zh-CN" altLang="en-US" sz="1600" b="1" kern="1200" dirty="0"/>
        </a:p>
      </dsp:txBody>
      <dsp:txXfrm>
        <a:off x="0" y="1631003"/>
        <a:ext cx="8183562" cy="363260"/>
      </dsp:txXfrm>
    </dsp:sp>
    <dsp:sp modelId="{0AEAC862-21E0-4677-8054-D560D4937CCD}">
      <dsp:nvSpPr>
        <dsp:cNvPr id="0" name=""/>
        <dsp:cNvSpPr/>
      </dsp:nvSpPr>
      <dsp:spPr>
        <a:xfrm rot="10800000">
          <a:off x="0" y="1496"/>
          <a:ext cx="8183562" cy="1214919"/>
        </a:xfrm>
        <a:prstGeom prst="upArrowCallout">
          <a:avLst/>
        </a:prstGeom>
        <a:solidFill>
          <a:schemeClr val="accent5">
            <a:hueOff val="-14019296"/>
            <a:satOff val="20613"/>
            <a:lumOff val="17647"/>
            <a:alphaOff val="0"/>
          </a:schemeClr>
        </a:soli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400" b="1" kern="1200" dirty="0" smtClean="0"/>
            <a:t>法律</a:t>
          </a:r>
          <a:endParaRPr lang="zh-CN" altLang="en-US" sz="2400" b="1" kern="1200" dirty="0"/>
        </a:p>
      </dsp:txBody>
      <dsp:txXfrm>
        <a:off x="0" y="1496"/>
        <a:ext cx="8183562" cy="426436"/>
      </dsp:txXfrm>
    </dsp:sp>
    <dsp:sp modelId="{5736F682-9779-4A57-8E0A-755CAC05BFDE}">
      <dsp:nvSpPr>
        <dsp:cNvPr id="0" name=""/>
        <dsp:cNvSpPr/>
      </dsp:nvSpPr>
      <dsp:spPr>
        <a:xfrm>
          <a:off x="3995" y="427933"/>
          <a:ext cx="2725190" cy="363260"/>
        </a:xfrm>
        <a:prstGeom prst="rect">
          <a:avLst/>
        </a:prstGeom>
        <a:solidFill>
          <a:schemeClr val="accent5">
            <a:tint val="40000"/>
            <a:alpha val="90000"/>
            <a:hueOff val="-10578673"/>
            <a:satOff val="19914"/>
            <a:lumOff val="3012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b="1" kern="1200" dirty="0" smtClean="0"/>
            <a:t>专利法</a:t>
          </a:r>
          <a:endParaRPr lang="zh-CN" altLang="en-US" sz="1600" b="1" kern="1200" dirty="0"/>
        </a:p>
      </dsp:txBody>
      <dsp:txXfrm>
        <a:off x="3995" y="427933"/>
        <a:ext cx="2725190" cy="363260"/>
      </dsp:txXfrm>
    </dsp:sp>
    <dsp:sp modelId="{48B3E69D-2BF3-4076-B935-10C29B907C0D}">
      <dsp:nvSpPr>
        <dsp:cNvPr id="0" name=""/>
        <dsp:cNvSpPr/>
      </dsp:nvSpPr>
      <dsp:spPr>
        <a:xfrm>
          <a:off x="2729185" y="427933"/>
          <a:ext cx="2725190" cy="363260"/>
        </a:xfrm>
        <a:prstGeom prst="rect">
          <a:avLst/>
        </a:prstGeom>
        <a:solidFill>
          <a:schemeClr val="accent5">
            <a:tint val="40000"/>
            <a:alpha val="90000"/>
            <a:hueOff val="-12341785"/>
            <a:satOff val="23233"/>
            <a:lumOff val="3514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b="1" kern="1200" dirty="0" smtClean="0"/>
            <a:t>标准化法</a:t>
          </a:r>
          <a:endParaRPr lang="zh-CN" altLang="en-US" sz="1600" b="1" kern="1200" dirty="0"/>
        </a:p>
      </dsp:txBody>
      <dsp:txXfrm>
        <a:off x="2729185" y="427933"/>
        <a:ext cx="2725190" cy="363260"/>
      </dsp:txXfrm>
    </dsp:sp>
    <dsp:sp modelId="{710518D9-3DC2-4C67-A4E8-332893A433D9}">
      <dsp:nvSpPr>
        <dsp:cNvPr id="0" name=""/>
        <dsp:cNvSpPr/>
      </dsp:nvSpPr>
      <dsp:spPr>
        <a:xfrm>
          <a:off x="5454376" y="427933"/>
          <a:ext cx="2725190" cy="363260"/>
        </a:xfrm>
        <a:prstGeom prst="rect">
          <a:avLst/>
        </a:prstGeom>
        <a:solidFill>
          <a:schemeClr val="accent5">
            <a:tint val="40000"/>
            <a:alpha val="90000"/>
            <a:hueOff val="-14104897"/>
            <a:satOff val="26552"/>
            <a:lumOff val="4016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b="1" kern="1200" dirty="0" smtClean="0"/>
            <a:t>反垄断法</a:t>
          </a:r>
          <a:endParaRPr lang="zh-CN" altLang="en-US" sz="1600" b="1" kern="1200" dirty="0"/>
        </a:p>
      </dsp:txBody>
      <dsp:txXfrm>
        <a:off x="5454376" y="427933"/>
        <a:ext cx="2725190" cy="3632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fld id="{6C01D83A-FAA7-4B7A-9AAA-4661571294A0}" type="datetimeFigureOut">
              <a:rPr lang="zh-CN" altLang="en-US"/>
              <a:pPr>
                <a:defRPr/>
              </a:pPr>
              <a:t>2010-9-2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fld id="{E338DCD6-A0C3-455F-95B5-548DBFA23EE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fld id="{FFC6FC68-698D-44DD-976A-DD9EA789A0A5}" type="datetimeFigureOut">
              <a:rPr lang="zh-CN" altLang="en-US"/>
              <a:pPr>
                <a:defRPr/>
              </a:pPr>
              <a:t>2010-9-2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fld id="{5686938F-C966-4F3A-AC3E-4EDF14134FD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lvl="1" eaLnBrk="1" hangingPunct="1">
              <a:spcAft>
                <a:spcPct val="20000"/>
              </a:spcAft>
            </a:pPr>
            <a:r>
              <a:rPr lang="zh-CN" altLang="en-US" dirty="0" smtClean="0"/>
              <a:t>加强与国际标准化组织合作：</a:t>
            </a:r>
            <a:r>
              <a:rPr lang="en-US" altLang="zh-CN" dirty="0" smtClean="0"/>
              <a:t>ITU-T</a:t>
            </a:r>
            <a:r>
              <a:rPr lang="zh-CN" altLang="en-US" dirty="0" smtClean="0">
                <a:solidFill>
                  <a:srgbClr val="000099"/>
                </a:solidFill>
              </a:rPr>
              <a:t>知识产权特别工作组</a:t>
            </a:r>
            <a:r>
              <a:rPr lang="zh-CN" altLang="en-US" dirty="0" smtClean="0"/>
              <a:t>由三大国际标准组织</a:t>
            </a:r>
            <a:r>
              <a:rPr lang="en-US" altLang="zh-CN" dirty="0" smtClean="0"/>
              <a:t>ISO</a:t>
            </a:r>
            <a:r>
              <a:rPr lang="zh-CN" altLang="en-US" dirty="0" smtClean="0"/>
              <a:t>、</a:t>
            </a:r>
            <a:r>
              <a:rPr lang="en-US" altLang="zh-CN" dirty="0" smtClean="0"/>
              <a:t>IEC</a:t>
            </a:r>
            <a:r>
              <a:rPr lang="zh-CN" altLang="en-US" dirty="0" smtClean="0"/>
              <a:t>和</a:t>
            </a:r>
            <a:r>
              <a:rPr lang="en-US" altLang="zh-CN" dirty="0" smtClean="0"/>
              <a:t>ITU</a:t>
            </a:r>
            <a:r>
              <a:rPr lang="zh-CN" altLang="en-US" dirty="0" smtClean="0"/>
              <a:t>联合成立，制定共同专利政策实施指南与文件的专门机构，制定适用于</a:t>
            </a:r>
            <a:r>
              <a:rPr lang="en-US" altLang="zh-CN" dirty="0" smtClean="0"/>
              <a:t>ISO</a:t>
            </a:r>
            <a:r>
              <a:rPr lang="zh-CN" altLang="en-US" dirty="0" smtClean="0"/>
              <a:t>、</a:t>
            </a:r>
            <a:r>
              <a:rPr lang="en-US" altLang="zh-CN" dirty="0" smtClean="0"/>
              <a:t>IEC</a:t>
            </a:r>
            <a:r>
              <a:rPr lang="zh-CN" altLang="en-US" dirty="0" smtClean="0"/>
              <a:t>和</a:t>
            </a:r>
            <a:r>
              <a:rPr lang="en-US" altLang="zh-CN" dirty="0" smtClean="0"/>
              <a:t>ITU</a:t>
            </a:r>
            <a:r>
              <a:rPr lang="zh-CN" altLang="en-US" dirty="0" smtClean="0"/>
              <a:t>的共同知识产权政策，中国标准化研究院王益谊博士已成为其专家成员，并将于今年</a:t>
            </a:r>
            <a:r>
              <a:rPr lang="en-US" altLang="zh-CN" dirty="0" smtClean="0"/>
              <a:t>5</a:t>
            </a:r>
            <a:r>
              <a:rPr lang="zh-CN" altLang="en-US" dirty="0" smtClean="0"/>
              <a:t>月将其在瑞士的知识产权工作会议。</a:t>
            </a:r>
            <a:endParaRPr lang="en-US" altLang="zh-CN" dirty="0" smtClean="0"/>
          </a:p>
        </p:txBody>
      </p:sp>
      <p:sp>
        <p:nvSpPr>
          <p:cNvPr id="29700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9C714D5-275A-4693-855B-D2B8CA48D434}" type="slidenum">
              <a:rPr lang="zh-CN" altLang="en-US" smtClean="0"/>
              <a:pPr/>
              <a:t>8</a:t>
            </a:fld>
            <a:endParaRPr lang="zh-CN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圆角矩形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圆角矩形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标题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20" name="副标题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19" name="日期占位符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4AF7C5-93EB-4492-BEBD-0B2C00C00DDF}" type="datetime1">
              <a:rPr lang="en-US" altLang="zh-CN" smtClean="0"/>
              <a:pPr/>
              <a:t>9/2/2010</a:t>
            </a:fld>
            <a:endParaRPr 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0" lang="zh-CN" altLang="en-US" smtClean="0"/>
              <a:t>中国标准化研究院</a:t>
            </a:r>
            <a:endParaRPr kumimoji="0" lang="en-US"/>
          </a:p>
        </p:txBody>
      </p:sp>
      <p:sp>
        <p:nvSpPr>
          <p:cNvPr id="11" name="灯片编号占位符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C42AD7-5135-4E6D-9D61-7CB628904139}" type="datetime1">
              <a:rPr lang="en-US" altLang="zh-CN" smtClean="0"/>
              <a:pPr/>
              <a:t>9/2/2010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0" lang="zh-CN" altLang="en-US" smtClean="0"/>
              <a:t>中国标准化研究院</a:t>
            </a:r>
            <a:endParaRPr kumimoji="0"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CCE16F-DBC0-47FC-9F47-1AB9ABABDC6A}" type="datetime1">
              <a:rPr lang="en-US" altLang="zh-CN" smtClean="0"/>
              <a:pPr/>
              <a:t>9/2/2010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0" lang="zh-CN" altLang="en-US" smtClean="0"/>
              <a:t>中国标准化研究院</a:t>
            </a:r>
            <a:endParaRPr kumimoji="0"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3880" cy="1051560"/>
          </a:xfrm>
        </p:spPr>
        <p:txBody>
          <a:bodyPr/>
          <a:lstStyle>
            <a:extLst/>
          </a:lstStyle>
          <a:p>
            <a:r>
              <a:rPr kumimoji="0" lang="zh-CN" altLang="en-US" dirty="0" smtClean="0"/>
              <a:t>单击此处编辑母版标题样式</a:t>
            </a:r>
            <a:endParaRPr kumimoji="0"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00034" y="1714488"/>
            <a:ext cx="8104414" cy="4214842"/>
          </a:xfrm>
        </p:spPr>
        <p:txBody>
          <a:bodyPr/>
          <a:lstStyle>
            <a:lvl1pPr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defRPr/>
            </a:lvl1pPr>
            <a:lvl2pPr>
              <a:lnSpc>
                <a:spcPct val="100000"/>
              </a:lnSpc>
              <a:spcBef>
                <a:spcPts val="1200"/>
              </a:spcBef>
              <a:defRPr/>
            </a:lvl2pPr>
            <a:lvl3pPr>
              <a:lnSpc>
                <a:spcPct val="100000"/>
              </a:lnSpc>
              <a:spcBef>
                <a:spcPts val="1200"/>
              </a:spcBef>
              <a:defRPr/>
            </a:lvl3pPr>
            <a:lvl4pPr>
              <a:lnSpc>
                <a:spcPct val="100000"/>
              </a:lnSpc>
              <a:defRPr/>
            </a:lvl4pPr>
            <a:extLst/>
          </a:lstStyle>
          <a:p>
            <a:pPr lvl="0" eaLnBrk="1" latinLnBrk="0" hangingPunct="1"/>
            <a:r>
              <a:rPr lang="zh-CN" altLang="en-US" dirty="0" smtClean="0"/>
              <a:t>单击此处编辑母版文本样式</a:t>
            </a:r>
          </a:p>
          <a:p>
            <a:pPr lvl="1" eaLnBrk="1" latinLnBrk="0" hangingPunct="1"/>
            <a:r>
              <a:rPr lang="zh-CN" altLang="en-US" dirty="0" smtClean="0"/>
              <a:t>第二级</a:t>
            </a:r>
          </a:p>
          <a:p>
            <a:pPr lvl="2" eaLnBrk="1" latinLnBrk="0" hangingPunct="1"/>
            <a:r>
              <a:rPr lang="zh-CN" altLang="en-US" dirty="0" smtClean="0"/>
              <a:t>第三级</a:t>
            </a:r>
          </a:p>
          <a:p>
            <a:pPr lvl="3" eaLnBrk="1" latinLnBrk="0" hangingPunct="1"/>
            <a:r>
              <a:rPr lang="zh-CN" altLang="en-US" dirty="0" smtClean="0"/>
              <a:t>第四级</a:t>
            </a:r>
          </a:p>
          <a:p>
            <a:pPr lvl="4" eaLnBrk="1" latinLnBrk="0" hangingPunct="1"/>
            <a:r>
              <a:rPr lang="zh-CN" altLang="en-US" dirty="0" smtClean="0"/>
              <a:t>第五级</a:t>
            </a:r>
            <a:endParaRPr kumimoji="0"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500050" y="6111875"/>
            <a:ext cx="2286000" cy="365125"/>
          </a:xfrm>
        </p:spPr>
        <p:txBody>
          <a:bodyPr/>
          <a:lstStyle>
            <a:extLst/>
          </a:lstStyle>
          <a:p>
            <a:pPr algn="l"/>
            <a:fld id="{9E4FDB62-35C2-4056-8BB9-7F89CF827E84}" type="datetime1">
              <a:rPr lang="en-US" altLang="zh-CN" smtClean="0"/>
              <a:pPr algn="l"/>
              <a:t>9/2/2010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714744" y="6111875"/>
            <a:ext cx="2286000" cy="365125"/>
          </a:xfrm>
        </p:spPr>
        <p:txBody>
          <a:bodyPr/>
          <a:lstStyle>
            <a:lvl1pPr algn="ctr">
              <a:defRPr/>
            </a:lvl1pPr>
            <a:extLst/>
          </a:lstStyle>
          <a:p>
            <a:r>
              <a:rPr lang="zh-CN" altLang="en-US" smtClean="0"/>
              <a:t>中国标准化研究院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圆角矩形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圆角矩形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0531DB-7012-4043-BAD1-163F954469AB}" type="datetime1">
              <a:rPr lang="en-US" altLang="zh-CN" smtClean="0"/>
              <a:pPr/>
              <a:t>9/2/2010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0" lang="zh-CN" altLang="en-US" smtClean="0"/>
              <a:t>中国标准化研究院</a:t>
            </a:r>
            <a:endParaRPr kumimoji="0"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D67D7C-1D41-49AB-8101-046B19CFA1B0}" type="datetime1">
              <a:rPr lang="en-US" altLang="zh-CN" smtClean="0"/>
              <a:pPr/>
              <a:t>9/2/2010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0" lang="zh-CN" altLang="en-US" smtClean="0"/>
              <a:t>中国标准化研究院</a:t>
            </a:r>
            <a:endParaRPr kumimoji="0"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53DD08-269B-448A-8FD7-2E3161985FA8}" type="datetime1">
              <a:rPr lang="en-US" altLang="zh-CN" smtClean="0"/>
              <a:pPr/>
              <a:t>9/2/2010</a:t>
            </a:fld>
            <a:endParaRPr 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0" lang="zh-CN" altLang="en-US" smtClean="0"/>
              <a:t>中国标准化研究院</a:t>
            </a:r>
            <a:endParaRPr kumimoji="0" 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529CC8-D13D-4B6F-8987-818CD9005D58}" type="datetime1">
              <a:rPr lang="en-US" altLang="zh-CN" smtClean="0"/>
              <a:pPr/>
              <a:t>9/2/2010</a:t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0" lang="zh-CN" altLang="en-US" smtClean="0"/>
              <a:t>中国标准化研究院</a:t>
            </a:r>
            <a:endParaRPr kumimoji="0"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圆角矩形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EE65C3-ABAF-4867-868F-614986A09E3C}" type="datetime1">
              <a:rPr lang="en-US" altLang="zh-CN" smtClean="0"/>
              <a:pPr/>
              <a:t>9/2/2010</a:t>
            </a:fld>
            <a:endParaRPr 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0" lang="zh-CN" altLang="en-US" smtClean="0"/>
              <a:t>中国标准化研究院</a:t>
            </a:r>
            <a:endParaRPr kumimoji="0"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9DFB92-5D6C-4D99-A6BF-AC47BFAB7642}" type="datetime1">
              <a:rPr lang="en-US" altLang="zh-CN" smtClean="0"/>
              <a:pPr/>
              <a:t>9/2/2010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0" lang="zh-CN" altLang="en-US" smtClean="0"/>
              <a:t>中国标准化研究院</a:t>
            </a:r>
            <a:endParaRPr kumimoji="0"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圆角矩形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单圆角矩形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67525F-D5F4-4347-8A3A-A302449E3D17}" type="datetime1">
              <a:rPr lang="en-US" altLang="zh-CN" smtClean="0"/>
              <a:pPr/>
              <a:t>9/2/2010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0" lang="zh-CN" altLang="en-US" smtClean="0"/>
              <a:t>中国标准化研究院</a:t>
            </a:r>
            <a:endParaRPr kumimoji="0"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CN" altLang="en-US" smtClean="0"/>
              <a:t>单击图标添加图片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圆角矩形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圆角矩形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标题占位符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25" name="日期占位符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7E06C68-36D2-4674-AE74-DBB1912C8E19}" type="datetime1">
              <a:rPr lang="en-US" altLang="zh-CN" smtClean="0"/>
              <a:pPr/>
              <a:t>9/2/2010</a:t>
            </a:fld>
            <a:endParaRPr lang="en-US"/>
          </a:p>
        </p:txBody>
      </p:sp>
      <p:sp>
        <p:nvSpPr>
          <p:cNvPr id="18" name="页脚占位符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r>
              <a:rPr kumimoji="0" lang="zh-CN" altLang="en-US" smtClean="0"/>
              <a:t>中国标准化研究院</a:t>
            </a:r>
            <a:endParaRPr kumimoji="0"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22376" y="1428736"/>
            <a:ext cx="7772400" cy="1828800"/>
          </a:xfrm>
        </p:spPr>
        <p:txBody>
          <a:bodyPr>
            <a:normAutofit/>
          </a:bodyPr>
          <a:lstStyle/>
          <a:p>
            <a:r>
              <a:rPr lang="zh-CN" altLang="en-US" sz="4800" dirty="0" smtClean="0">
                <a:solidFill>
                  <a:schemeClr val="tx1"/>
                </a:solidFill>
              </a:rPr>
              <a:t>中国国家标准中的专利处置</a:t>
            </a:r>
            <a:endParaRPr lang="zh-CN" altLang="en-US" sz="4800" dirty="0">
              <a:solidFill>
                <a:schemeClr val="tx1"/>
              </a:solidFill>
            </a:endParaRPr>
          </a:p>
        </p:txBody>
      </p:sp>
      <p:sp>
        <p:nvSpPr>
          <p:cNvPr id="4" name="副标题 3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zh-CN" altLang="en-US" b="1" dirty="0" smtClean="0">
                <a:solidFill>
                  <a:schemeClr val="tx1"/>
                </a:solidFill>
              </a:rPr>
              <a:t>中国标准化研究院</a:t>
            </a:r>
            <a:endParaRPr lang="en-US" altLang="zh-CN" b="1" dirty="0" smtClean="0">
              <a:solidFill>
                <a:schemeClr val="tx1"/>
              </a:solidFill>
            </a:endParaRPr>
          </a:p>
          <a:p>
            <a:pPr>
              <a:spcBef>
                <a:spcPts val="1200"/>
              </a:spcBef>
            </a:pPr>
            <a:r>
              <a:rPr lang="zh-CN" altLang="en-US" b="1" dirty="0" smtClean="0">
                <a:solidFill>
                  <a:schemeClr val="tx1"/>
                </a:solidFill>
              </a:rPr>
              <a:t>王益谊</a:t>
            </a:r>
            <a:endParaRPr lang="zh-CN" alt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标准化政策文件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国家标准化管理委员会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涉及专利的国家标准制修订管理规定（暂行）（征求意见稿）</a:t>
            </a:r>
            <a:endParaRPr lang="en-US" altLang="zh-CN" dirty="0" smtClean="0"/>
          </a:p>
          <a:p>
            <a:r>
              <a:rPr lang="zh-CN" altLang="en-US" dirty="0" smtClean="0"/>
              <a:t>中国标准化研究院等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GB/T 20003.1</a:t>
            </a:r>
            <a:r>
              <a:rPr lang="zh-CN" altLang="zh-CN" dirty="0" smtClean="0"/>
              <a:t>《标准制定的特殊程序</a:t>
            </a:r>
            <a:r>
              <a:rPr lang="en-US" altLang="zh-CN" dirty="0" smtClean="0"/>
              <a:t>  </a:t>
            </a:r>
            <a:r>
              <a:rPr lang="zh-CN" altLang="zh-CN" dirty="0" smtClean="0"/>
              <a:t>第</a:t>
            </a:r>
            <a:r>
              <a:rPr lang="en-US" altLang="zh-CN" dirty="0" smtClean="0"/>
              <a:t>1</a:t>
            </a:r>
            <a:r>
              <a:rPr lang="zh-CN" altLang="zh-CN" dirty="0" smtClean="0"/>
              <a:t>部分：涉及专利的标准》（报批稿）</a:t>
            </a:r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9E4FDB62-35C2-4056-8BB9-7F89CF827E84}" type="datetime1">
              <a:rPr lang="en-US" altLang="zh-CN" smtClean="0"/>
              <a:pPr algn="l"/>
              <a:t>9/2/2010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中国标准化研究院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10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主要内容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专利与标准的结合</a:t>
            </a:r>
            <a:endParaRPr lang="en-US" altLang="zh-CN" dirty="0" smtClean="0"/>
          </a:p>
          <a:p>
            <a:r>
              <a:rPr lang="zh-CN" altLang="en-US" dirty="0" smtClean="0"/>
              <a:t>重要政策与法律法规体系</a:t>
            </a:r>
            <a:endParaRPr lang="en-US" altLang="zh-CN" dirty="0" smtClean="0"/>
          </a:p>
          <a:p>
            <a:r>
              <a:rPr lang="en-US" altLang="zh-CN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GB/T 20003.1</a:t>
            </a:r>
            <a:r>
              <a:rPr lang="zh-CN" altLang="zh-CN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《标准制定的特殊程序</a:t>
            </a:r>
            <a:r>
              <a:rPr lang="en-US" altLang="zh-CN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zh-CN" altLang="zh-CN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第</a:t>
            </a:r>
            <a:r>
              <a:rPr lang="en-US" altLang="zh-CN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</a:t>
            </a:r>
            <a:r>
              <a:rPr lang="zh-CN" altLang="zh-CN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部分：涉及专利的标准》（报批稿）</a:t>
            </a:r>
            <a:endParaRPr lang="en-US" altLang="zh-CN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zh-CN" altLang="en-US" dirty="0" smtClean="0"/>
              <a:t>下一步工作计划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9E4FDB62-35C2-4056-8BB9-7F89CF827E84}" type="datetime1">
              <a:rPr lang="en-US" altLang="zh-CN" smtClean="0"/>
              <a:pPr algn="l"/>
              <a:t>9/2/2010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 smtClean="0"/>
              <a:t>中国标准化研究院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GB/T 20003.1《</a:t>
            </a:r>
            <a:r>
              <a:rPr lang="zh-CN" altLang="en-US" dirty="0" smtClean="0"/>
              <a:t>标准制定的特殊程序  第</a:t>
            </a:r>
            <a:r>
              <a:rPr lang="en-US" altLang="zh-CN" dirty="0" smtClean="0"/>
              <a:t>1</a:t>
            </a:r>
            <a:r>
              <a:rPr lang="zh-CN" altLang="en-US" dirty="0" smtClean="0"/>
              <a:t>部分：涉及专利的标准</a:t>
            </a:r>
            <a:r>
              <a:rPr lang="en-US" altLang="zh-CN" dirty="0" smtClean="0"/>
              <a:t>》</a:t>
            </a:r>
            <a:endParaRPr lang="zh-CN" altLang="en-US" dirty="0"/>
          </a:p>
        </p:txBody>
      </p:sp>
      <p:pic>
        <p:nvPicPr>
          <p:cNvPr id="7" name="内容占位符 6" descr="标准制定的特殊程序  第1部分：涉及专利的标准20100816(请以此为准)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131840" y="1556792"/>
            <a:ext cx="2989666" cy="4214813"/>
          </a:xfrm>
        </p:spPr>
      </p:pic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9E4FDB62-35C2-4056-8BB9-7F89CF827E84}" type="datetime1">
              <a:rPr lang="en-US" altLang="zh-CN" smtClean="0"/>
              <a:pPr algn="l"/>
              <a:t>9/2/2010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中国标准化研究院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12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GB/T 20003.1《</a:t>
            </a:r>
            <a:r>
              <a:rPr lang="zh-CN" altLang="en-US" dirty="0" smtClean="0"/>
              <a:t>标准制定的特殊程序  第</a:t>
            </a:r>
            <a:r>
              <a:rPr lang="en-US" altLang="zh-CN" dirty="0" smtClean="0"/>
              <a:t>1</a:t>
            </a:r>
            <a:r>
              <a:rPr lang="zh-CN" altLang="en-US" dirty="0" smtClean="0"/>
              <a:t>部分：涉及专利的标准</a:t>
            </a:r>
            <a:r>
              <a:rPr lang="en-US" altLang="zh-CN" dirty="0" smtClean="0"/>
              <a:t>》</a:t>
            </a:r>
            <a:endParaRPr lang="zh-CN" altLang="en-US" dirty="0" smtClean="0"/>
          </a:p>
        </p:txBody>
      </p:sp>
      <p:sp>
        <p:nvSpPr>
          <p:cNvPr id="13315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总原则与</a:t>
            </a:r>
            <a:r>
              <a:rPr lang="en-US" altLang="zh-CN" dirty="0" smtClean="0"/>
              <a:t>ISO/IEC/ITU </a:t>
            </a:r>
            <a:r>
              <a:rPr lang="zh-CN" altLang="en-US" dirty="0" smtClean="0"/>
              <a:t>共同专利政策保持一致</a:t>
            </a:r>
            <a:endParaRPr lang="en-US" altLang="zh-CN" dirty="0" smtClean="0"/>
          </a:p>
          <a:p>
            <a:r>
              <a:rPr lang="zh-CN" altLang="en-US" dirty="0" smtClean="0"/>
              <a:t>征求意见与反馈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中国标准化研究院于</a:t>
            </a:r>
            <a:r>
              <a:rPr lang="en-US" altLang="zh-CN" dirty="0" smtClean="0"/>
              <a:t>2010</a:t>
            </a:r>
            <a:r>
              <a:rPr lang="zh-CN" altLang="en-US" dirty="0" smtClean="0"/>
              <a:t>年</a:t>
            </a:r>
            <a:r>
              <a:rPr lang="en-US" altLang="zh-CN" dirty="0" smtClean="0"/>
              <a:t>1</a:t>
            </a:r>
            <a:r>
              <a:rPr lang="zh-CN" altLang="en-US" dirty="0" smtClean="0"/>
              <a:t>月</a:t>
            </a:r>
            <a:r>
              <a:rPr lang="en-US" altLang="zh-CN" dirty="0" smtClean="0"/>
              <a:t>29</a:t>
            </a:r>
            <a:r>
              <a:rPr lang="zh-CN" altLang="en-US" dirty="0" smtClean="0"/>
              <a:t>日开始面向社会公开征求意见。具体内容放置在中国标准化研究院的网站上。网上征求意见得到了各单位的大力支持。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截至</a:t>
            </a:r>
            <a:r>
              <a:rPr lang="en-US" altLang="zh-CN" dirty="0" smtClean="0"/>
              <a:t>2010</a:t>
            </a:r>
            <a:r>
              <a:rPr lang="zh-CN" altLang="en-US" dirty="0" smtClean="0"/>
              <a:t>年</a:t>
            </a:r>
            <a:r>
              <a:rPr lang="en-US" altLang="zh-CN" dirty="0" smtClean="0"/>
              <a:t>3</a:t>
            </a:r>
            <a:r>
              <a:rPr lang="zh-CN" altLang="en-US" dirty="0" smtClean="0"/>
              <a:t>月</a:t>
            </a:r>
            <a:r>
              <a:rPr lang="en-US" altLang="zh-CN" dirty="0" smtClean="0"/>
              <a:t>22</a:t>
            </a:r>
            <a:r>
              <a:rPr lang="zh-CN" altLang="en-US" dirty="0" smtClean="0"/>
              <a:t>日，共收到来自</a:t>
            </a:r>
            <a:r>
              <a:rPr lang="en-US" altLang="zh-CN" dirty="0" smtClean="0"/>
              <a:t>27</a:t>
            </a:r>
            <a:r>
              <a:rPr lang="zh-CN" altLang="en-US" dirty="0" smtClean="0"/>
              <a:t>家单位的反馈，共提出意见近</a:t>
            </a:r>
            <a:r>
              <a:rPr lang="en-US" altLang="zh-CN" dirty="0" smtClean="0"/>
              <a:t>300</a:t>
            </a:r>
            <a:r>
              <a:rPr lang="zh-CN" altLang="en-US" dirty="0" smtClean="0"/>
              <a:t>条。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C83FE577-51EE-404B-A191-0E79D5D91128}" type="datetime1">
              <a:rPr lang="en-US" altLang="zh-CN" smtClean="0"/>
              <a:pPr algn="l"/>
              <a:t>9/2/2010</a:t>
            </a:fld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13</a:t>
            </a:fld>
            <a:endParaRPr kumimoji="0" lang="en-US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zh-CN" altLang="en-US" smtClean="0"/>
              <a:t>中国标准化研究院</a:t>
            </a:r>
            <a:endParaRPr kumimoji="0"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GB/T 20003.1《</a:t>
            </a:r>
            <a:r>
              <a:rPr lang="zh-CN" altLang="en-US" dirty="0" smtClean="0"/>
              <a:t>标准制定的特殊程序  第</a:t>
            </a:r>
            <a:r>
              <a:rPr lang="en-US" altLang="zh-CN" dirty="0" smtClean="0"/>
              <a:t>1</a:t>
            </a:r>
            <a:r>
              <a:rPr lang="zh-CN" altLang="en-US" dirty="0" smtClean="0"/>
              <a:t>部分：涉及专利的标准</a:t>
            </a:r>
            <a:r>
              <a:rPr lang="en-US" altLang="zh-CN" dirty="0" smtClean="0"/>
              <a:t>》</a:t>
            </a:r>
            <a:endParaRPr lang="zh-CN" altLang="en-US" dirty="0" smtClean="0"/>
          </a:p>
        </p:txBody>
      </p:sp>
      <p:sp>
        <p:nvSpPr>
          <p:cNvPr id="13315" name="内容占位符 2"/>
          <p:cNvSpPr>
            <a:spLocks noGrp="1"/>
          </p:cNvSpPr>
          <p:nvPr>
            <p:ph idx="1"/>
          </p:nvPr>
        </p:nvSpPr>
        <p:spPr>
          <a:xfrm>
            <a:off x="500034" y="1714488"/>
            <a:ext cx="8104414" cy="4357718"/>
          </a:xfrm>
        </p:spPr>
        <p:txBody>
          <a:bodyPr>
            <a:normAutofit lnSpcReduction="10000"/>
          </a:bodyPr>
          <a:lstStyle/>
          <a:p>
            <a:r>
              <a:rPr lang="en-US" altLang="zh-CN" dirty="0" smtClean="0"/>
              <a:t>《</a:t>
            </a:r>
            <a:r>
              <a:rPr lang="zh-CN" altLang="en-US" dirty="0" smtClean="0"/>
              <a:t>国家标准涉及专利的处置规则</a:t>
            </a:r>
            <a:r>
              <a:rPr lang="en-US" altLang="zh-CN" dirty="0" smtClean="0"/>
              <a:t>》</a:t>
            </a:r>
            <a:r>
              <a:rPr lang="zh-CN" altLang="en-US" dirty="0" smtClean="0"/>
              <a:t>反馈意见研讨会</a:t>
            </a:r>
            <a:r>
              <a:rPr lang="en-US" altLang="zh-CN" dirty="0" smtClean="0"/>
              <a:t>---2010.4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>
              <a:lnSpc>
                <a:spcPct val="110000"/>
              </a:lnSpc>
            </a:pPr>
            <a:r>
              <a:rPr lang="zh-CN" altLang="en-US" dirty="0" smtClean="0"/>
              <a:t>讨论的主要问题：许可声明的有效性、标准审查和复审阶段针对专利审查的工作内容、采用国际标准时涉及专利的处置等</a:t>
            </a:r>
            <a:endParaRPr lang="en-US" alt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C83FE577-51EE-404B-A191-0E79D5D91128}" type="datetime1">
              <a:rPr lang="en-US" altLang="zh-CN" smtClean="0"/>
              <a:pPr algn="l"/>
              <a:t>9/2/2010</a:t>
            </a:fld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14</a:t>
            </a:fld>
            <a:endParaRPr kumimoji="0" lang="en-US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zh-CN" altLang="en-US" smtClean="0"/>
              <a:t>中国标准化研究院</a:t>
            </a:r>
            <a:endParaRPr kumimoji="0" lang="en-US" dirty="0"/>
          </a:p>
        </p:txBody>
      </p:sp>
      <p:pic>
        <p:nvPicPr>
          <p:cNvPr id="1028" name="Picture 4" descr="C:\Documents and Settings\duxy\桌面\QQ截图未命名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2643182"/>
            <a:ext cx="5148853" cy="1857388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GB/T 20003.1《</a:t>
            </a:r>
            <a:r>
              <a:rPr lang="zh-CN" altLang="en-US" dirty="0" smtClean="0"/>
              <a:t>标准制定的特殊程序  第</a:t>
            </a:r>
            <a:r>
              <a:rPr lang="en-US" altLang="zh-CN" dirty="0" smtClean="0"/>
              <a:t>1</a:t>
            </a:r>
            <a:r>
              <a:rPr lang="zh-CN" altLang="en-US" dirty="0" smtClean="0"/>
              <a:t>部分：涉及专利的标准</a:t>
            </a:r>
            <a:r>
              <a:rPr lang="en-US" altLang="zh-CN" dirty="0" smtClean="0"/>
              <a:t>》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修改与完善</a:t>
            </a:r>
            <a:endParaRPr lang="en-US" altLang="zh-CN" dirty="0" smtClean="0"/>
          </a:p>
          <a:p>
            <a:pPr lvl="1">
              <a:lnSpc>
                <a:spcPct val="110000"/>
              </a:lnSpc>
            </a:pPr>
            <a:r>
              <a:rPr lang="zh-CN" altLang="en-US" dirty="0" smtClean="0"/>
              <a:t>深入研究和分析了各方的反馈意见</a:t>
            </a:r>
            <a:endParaRPr lang="en-US" altLang="zh-CN" dirty="0" smtClean="0"/>
          </a:p>
          <a:p>
            <a:pPr lvl="1">
              <a:lnSpc>
                <a:spcPct val="110000"/>
              </a:lnSpc>
              <a:buNone/>
            </a:pPr>
            <a:r>
              <a:rPr lang="en-US" altLang="zh-CN" dirty="0" smtClean="0"/>
              <a:t> ——</a:t>
            </a:r>
            <a:r>
              <a:rPr lang="zh-CN" altLang="en-US" dirty="0" smtClean="0"/>
              <a:t>更名为：</a:t>
            </a:r>
            <a:r>
              <a:rPr lang="en-US" altLang="zh-CN" dirty="0" smtClean="0"/>
              <a:t>GB/T 20003.1《</a:t>
            </a:r>
            <a:r>
              <a:rPr lang="zh-CN" altLang="en-US" dirty="0" smtClean="0"/>
              <a:t>标准制定的特殊程序  第</a:t>
            </a:r>
            <a:r>
              <a:rPr lang="en-US" altLang="zh-CN" dirty="0" smtClean="0"/>
              <a:t>1</a:t>
            </a:r>
            <a:r>
              <a:rPr lang="zh-CN" altLang="en-US" dirty="0" smtClean="0"/>
              <a:t>部分：涉及专利的标准</a:t>
            </a:r>
            <a:r>
              <a:rPr lang="en-US" altLang="zh-CN" dirty="0" smtClean="0"/>
              <a:t>》</a:t>
            </a:r>
          </a:p>
          <a:p>
            <a:pPr lvl="1">
              <a:lnSpc>
                <a:spcPct val="110000"/>
              </a:lnSpc>
              <a:buNone/>
            </a:pPr>
            <a:r>
              <a:rPr lang="en-US" altLang="zh-CN" dirty="0" smtClean="0"/>
              <a:t>  ——</a:t>
            </a:r>
            <a:r>
              <a:rPr lang="zh-CN" altLang="en-US" dirty="0" smtClean="0"/>
              <a:t>对不同利益相关方的披露义务进行了更为明确的区分</a:t>
            </a:r>
            <a:endParaRPr lang="en-US" altLang="zh-CN" dirty="0" smtClean="0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E50D3019-D3B9-4635-B5EA-986354EE9C1A}" type="datetime1">
              <a:rPr lang="en-US" altLang="zh-CN" smtClean="0"/>
              <a:pPr algn="l"/>
              <a:t>9/2/2010</a:t>
            </a:fld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15</a:t>
            </a:fld>
            <a:endParaRPr kumimoji="0" 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zh-CN" altLang="en-US" smtClean="0"/>
              <a:t>中国标准化研究院</a:t>
            </a:r>
            <a:endParaRPr kumimoji="0"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dirty="0" smtClean="0"/>
              <a:t>专利处置要求</a:t>
            </a:r>
          </a:p>
        </p:txBody>
      </p:sp>
      <p:sp>
        <p:nvSpPr>
          <p:cNvPr id="17411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zh-CN" altLang="en-US" dirty="0" smtClean="0"/>
              <a:t>必要专利信息的披露 </a:t>
            </a:r>
            <a:endParaRPr lang="en-US" altLang="zh-CN" dirty="0" smtClean="0"/>
          </a:p>
          <a:p>
            <a:r>
              <a:rPr lang="zh-CN" altLang="en-US" dirty="0" smtClean="0"/>
              <a:t>相关信息的公布 </a:t>
            </a:r>
            <a:endParaRPr lang="en-US" altLang="zh-CN" dirty="0" smtClean="0"/>
          </a:p>
          <a:p>
            <a:r>
              <a:rPr lang="zh-CN" altLang="en-US" dirty="0" smtClean="0"/>
              <a:t>必要专利许可声明</a:t>
            </a:r>
            <a:endParaRPr lang="en-US" altLang="zh-CN" dirty="0" smtClean="0"/>
          </a:p>
          <a:p>
            <a:r>
              <a:rPr lang="zh-CN" altLang="en-US" dirty="0" smtClean="0"/>
              <a:t>会议要求 </a:t>
            </a:r>
            <a:endParaRPr lang="en-US" altLang="zh-CN" dirty="0" smtClean="0"/>
          </a:p>
          <a:p>
            <a:r>
              <a:rPr lang="zh-CN" altLang="en-US" dirty="0" smtClean="0"/>
              <a:t>文件要求 </a:t>
            </a:r>
            <a:endParaRPr lang="en-US" altLang="zh-CN" dirty="0" smtClean="0"/>
          </a:p>
          <a:p>
            <a:r>
              <a:rPr lang="zh-CN" altLang="en-US" dirty="0" smtClean="0"/>
              <a:t>以国际标准或国外标准为基础制定我国标准</a:t>
            </a:r>
          </a:p>
          <a:p>
            <a:pPr>
              <a:buNone/>
            </a:pPr>
            <a:endParaRPr lang="zh-CN" altLang="en-US" dirty="0" smtClean="0"/>
          </a:p>
          <a:p>
            <a:endParaRPr lang="zh-CN" altLang="en-US" dirty="0" smtClean="0"/>
          </a:p>
          <a:p>
            <a:endParaRPr lang="zh-CN" altLang="en-US" dirty="0" smtClean="0"/>
          </a:p>
          <a:p>
            <a:endParaRPr lang="zh-CN" altLang="en-US" dirty="0" smtClean="0"/>
          </a:p>
          <a:p>
            <a:pPr eaLnBrk="1" hangingPunct="1"/>
            <a:endParaRPr lang="zh-CN" altLang="en-US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CEFE9059-3A35-4942-B971-BFAFC31D9643}" type="datetime1">
              <a:rPr lang="en-US" altLang="zh-CN" smtClean="0"/>
              <a:pPr algn="l"/>
              <a:t>9/2/2010</a:t>
            </a:fld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16</a:t>
            </a:fld>
            <a:endParaRPr kumimoji="0"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zh-CN" altLang="en-US" smtClean="0"/>
              <a:t>中国标准化研究院</a:t>
            </a:r>
            <a:endParaRPr kumimoji="0" lang="en-US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zh-CN" altLang="en-US" dirty="0" smtClean="0"/>
              <a:t>国家标准制修订程序中涉及专利的处置</a:t>
            </a:r>
          </a:p>
        </p:txBody>
      </p:sp>
      <p:sp>
        <p:nvSpPr>
          <p:cNvPr id="24579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/>
            <a:r>
              <a:rPr lang="zh-CN" altLang="en-US" dirty="0" smtClean="0"/>
              <a:t>预研阶段 </a:t>
            </a:r>
          </a:p>
          <a:p>
            <a:pPr eaLnBrk="1" hangingPunct="1"/>
            <a:r>
              <a:rPr lang="zh-CN" altLang="en-US" dirty="0" smtClean="0"/>
              <a:t>立项阶段</a:t>
            </a:r>
            <a:endParaRPr lang="en-US" altLang="zh-CN" dirty="0" smtClean="0"/>
          </a:p>
          <a:p>
            <a:r>
              <a:rPr lang="zh-CN" altLang="en-US" dirty="0" smtClean="0"/>
              <a:t>起草阶段 </a:t>
            </a:r>
          </a:p>
          <a:p>
            <a:r>
              <a:rPr lang="zh-CN" altLang="en-US" dirty="0" smtClean="0"/>
              <a:t>征求意见阶段</a:t>
            </a:r>
            <a:endParaRPr lang="en-US" altLang="zh-CN" dirty="0" smtClean="0"/>
          </a:p>
          <a:p>
            <a:r>
              <a:rPr lang="zh-CN" altLang="en-US" dirty="0" smtClean="0"/>
              <a:t>审查阶段</a:t>
            </a:r>
          </a:p>
          <a:p>
            <a:r>
              <a:rPr lang="zh-CN" altLang="en-US" dirty="0" smtClean="0"/>
              <a:t>批准阶段</a:t>
            </a:r>
            <a:endParaRPr lang="en-US" altLang="zh-CN" dirty="0" smtClean="0"/>
          </a:p>
          <a:p>
            <a:r>
              <a:rPr lang="zh-CN" altLang="en-US" dirty="0" smtClean="0"/>
              <a:t>复审阶段</a:t>
            </a:r>
          </a:p>
          <a:p>
            <a:r>
              <a:rPr lang="zh-CN" altLang="en-US" dirty="0" smtClean="0"/>
              <a:t>废止阶段</a:t>
            </a:r>
            <a:endParaRPr lang="en-US" altLang="zh-CN" dirty="0" smtClean="0"/>
          </a:p>
          <a:p>
            <a:endParaRPr lang="zh-CN" altLang="en-US" dirty="0" smtClean="0"/>
          </a:p>
          <a:p>
            <a:pPr eaLnBrk="1" hangingPunct="1"/>
            <a:endParaRPr lang="zh-CN" altLang="en-US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279AC146-3839-46BB-A2C3-E60B6188243A}" type="datetime1">
              <a:rPr lang="en-US" altLang="zh-CN" smtClean="0"/>
              <a:pPr algn="l"/>
              <a:t>9/2/2010</a:t>
            </a:fld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17</a:t>
            </a:fld>
            <a:endParaRPr kumimoji="0"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zh-CN" altLang="en-US" smtClean="0"/>
              <a:t>中国标准化研究院</a:t>
            </a:r>
            <a:endParaRPr kumimoji="0" lang="en-US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主要内容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专利与标准的结合</a:t>
            </a:r>
            <a:endParaRPr lang="en-US" altLang="zh-CN" dirty="0" smtClean="0"/>
          </a:p>
          <a:p>
            <a:r>
              <a:rPr lang="zh-CN" altLang="en-US" dirty="0" smtClean="0"/>
              <a:t>重要政策与法律法规体系</a:t>
            </a:r>
            <a:endParaRPr lang="en-US" altLang="zh-CN" dirty="0" smtClean="0"/>
          </a:p>
          <a:p>
            <a:r>
              <a:rPr lang="en-US" altLang="zh-CN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GB/T 20003.1</a:t>
            </a:r>
            <a:r>
              <a:rPr lang="zh-CN" altLang="zh-CN" dirty="0" smtClean="0"/>
              <a:t>《标准制定的特殊程序</a:t>
            </a:r>
            <a:r>
              <a:rPr lang="en-US" altLang="zh-CN" dirty="0" smtClean="0"/>
              <a:t>  </a:t>
            </a:r>
            <a:r>
              <a:rPr lang="zh-CN" altLang="zh-CN" dirty="0" smtClean="0"/>
              <a:t>第</a:t>
            </a:r>
            <a:r>
              <a:rPr lang="en-US" altLang="zh-CN" dirty="0" smtClean="0"/>
              <a:t>1</a:t>
            </a:r>
            <a:r>
              <a:rPr lang="zh-CN" altLang="zh-CN" dirty="0" smtClean="0"/>
              <a:t>部分：涉及专利的标准》（报批稿）</a:t>
            </a:r>
            <a:endParaRPr lang="en-US" altLang="zh-CN" dirty="0" smtClean="0"/>
          </a:p>
          <a:p>
            <a:r>
              <a:rPr lang="zh-CN" alt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下一步工作计划</a:t>
            </a:r>
            <a:endParaRPr lang="zh-CN" altLang="en-US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9E4FDB62-35C2-4056-8BB9-7F89CF827E84}" type="datetime1">
              <a:rPr lang="en-US" altLang="zh-CN" smtClean="0"/>
              <a:pPr algn="l"/>
              <a:t>9/2/2010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 smtClean="0"/>
              <a:t>中国标准化研究院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下一步工作计划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国家标准中涉及专利的数据搜集与分析</a:t>
            </a: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  困难：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 </a:t>
            </a:r>
            <a:r>
              <a:rPr lang="zh-CN" altLang="en-US" dirty="0" smtClean="0"/>
              <a:t>长期以来未对此问题加以重视，缺乏国家标准中涉及专利的具体数据。如何获取这些数据并加以分析？</a:t>
            </a:r>
            <a:endParaRPr lang="en-US" altLang="zh-CN" dirty="0" smtClean="0"/>
          </a:p>
          <a:p>
            <a:r>
              <a:rPr lang="zh-CN" altLang="en-US" dirty="0" smtClean="0"/>
              <a:t>面向标准化技术委员会、企业等开展培训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9E4FDB62-35C2-4056-8BB9-7F89CF827E84}" type="datetime1">
              <a:rPr lang="en-US" altLang="zh-CN" smtClean="0"/>
              <a:pPr algn="l"/>
              <a:t>9/2/2010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中国标准化研究院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19</a:t>
            </a:fld>
            <a:endParaRPr kumimoji="0"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主要内容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专利与标准的结合</a:t>
            </a:r>
            <a:endParaRPr lang="en-US" altLang="zh-CN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zh-CN" altLang="en-US" dirty="0" smtClean="0"/>
              <a:t>重要政策与法律法规体系</a:t>
            </a:r>
            <a:endParaRPr lang="en-US" altLang="zh-CN" dirty="0" smtClean="0"/>
          </a:p>
          <a:p>
            <a:r>
              <a:rPr lang="en-US" altLang="zh-CN" dirty="0" smtClean="0"/>
              <a:t>GB/T 20003.1</a:t>
            </a:r>
            <a:r>
              <a:rPr lang="zh-CN" altLang="zh-CN" dirty="0" smtClean="0"/>
              <a:t>《标准制定的特殊程序</a:t>
            </a:r>
            <a:r>
              <a:rPr lang="en-US" altLang="zh-CN" dirty="0" smtClean="0"/>
              <a:t>  </a:t>
            </a:r>
            <a:r>
              <a:rPr lang="zh-CN" altLang="zh-CN" dirty="0" smtClean="0"/>
              <a:t>第</a:t>
            </a:r>
            <a:r>
              <a:rPr lang="en-US" altLang="zh-CN" dirty="0" smtClean="0"/>
              <a:t>1</a:t>
            </a:r>
            <a:r>
              <a:rPr lang="zh-CN" altLang="zh-CN" dirty="0" smtClean="0"/>
              <a:t>部分：涉及专利的标准》（报批稿）</a:t>
            </a:r>
            <a:endParaRPr lang="en-US" altLang="zh-CN" dirty="0" smtClean="0"/>
          </a:p>
          <a:p>
            <a:r>
              <a:rPr lang="zh-CN" altLang="en-US" dirty="0" smtClean="0"/>
              <a:t>下一步工作计划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9E4FDB62-35C2-4056-8BB9-7F89CF827E84}" type="datetime1">
              <a:rPr lang="en-US" altLang="zh-CN" smtClean="0"/>
              <a:pPr algn="l"/>
              <a:t>9/2/2010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 smtClean="0"/>
              <a:t>中国标准化研究院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内容占位符 3"/>
          <p:cNvSpPr>
            <a:spLocks noGrp="1"/>
          </p:cNvSpPr>
          <p:nvPr>
            <p:ph idx="1"/>
          </p:nvPr>
        </p:nvSpPr>
        <p:spPr>
          <a:xfrm>
            <a:off x="2897188" y="1144588"/>
            <a:ext cx="5027612" cy="1752600"/>
          </a:xfrm>
        </p:spPr>
        <p:txBody>
          <a:bodyPr>
            <a:normAutofit/>
          </a:bodyPr>
          <a:lstStyle/>
          <a:p>
            <a:pPr>
              <a:buFontTx/>
              <a:buNone/>
              <a:defRPr/>
            </a:pPr>
            <a:r>
              <a:rPr lang="zh-CN" altLang="en-US" sz="7200" i="1" dirty="0" smtClean="0">
                <a:latin typeface="+mn-ea"/>
              </a:rPr>
              <a:t>谢 谢！</a:t>
            </a:r>
            <a:endParaRPr lang="en-US" altLang="zh-CN" sz="7200" i="1" dirty="0" smtClean="0">
              <a:latin typeface="+mn-ea"/>
            </a:endParaRPr>
          </a:p>
        </p:txBody>
      </p:sp>
      <p:pic>
        <p:nvPicPr>
          <p:cNvPr id="26627" name="图片 6" descr="标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1588" y="2564904"/>
            <a:ext cx="1065212" cy="56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8" name="TextBox 5"/>
          <p:cNvSpPr txBox="1">
            <a:spLocks noChangeArrowheads="1"/>
          </p:cNvSpPr>
          <p:nvPr/>
        </p:nvSpPr>
        <p:spPr bwMode="auto">
          <a:xfrm>
            <a:off x="1835696" y="3356992"/>
            <a:ext cx="6808242" cy="323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2" tIns="45711" rIns="91422" bIns="45711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+mn-ea"/>
                <a:ea typeface="+mn-ea"/>
              </a:rPr>
              <a:t>王益谊</a:t>
            </a:r>
            <a:endParaRPr lang="en-US" altLang="zh-CN" sz="2000" dirty="0" smtClean="0">
              <a:latin typeface="+mn-ea"/>
              <a:ea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+mn-ea"/>
                <a:ea typeface="+mn-ea"/>
              </a:rPr>
              <a:t>中国</a:t>
            </a:r>
            <a:r>
              <a:rPr lang="zh-CN" altLang="en-US" sz="2000" dirty="0">
                <a:latin typeface="+mn-ea"/>
                <a:ea typeface="+mn-ea"/>
              </a:rPr>
              <a:t>标准化</a:t>
            </a:r>
            <a:r>
              <a:rPr lang="zh-CN" altLang="en-US" sz="2000" dirty="0" smtClean="0">
                <a:latin typeface="+mn-ea"/>
                <a:ea typeface="+mn-ea"/>
              </a:rPr>
              <a:t>研究院  标准化</a:t>
            </a:r>
            <a:r>
              <a:rPr lang="zh-CN" altLang="en-US" sz="2000" dirty="0">
                <a:latin typeface="+mn-ea"/>
                <a:ea typeface="+mn-ea"/>
              </a:rPr>
              <a:t>理论</a:t>
            </a:r>
            <a:r>
              <a:rPr lang="zh-CN" altLang="en-US" sz="2000" dirty="0" smtClean="0">
                <a:latin typeface="+mn-ea"/>
                <a:ea typeface="+mn-ea"/>
              </a:rPr>
              <a:t>与教育研究所</a:t>
            </a:r>
            <a:endParaRPr lang="en-US" altLang="zh-CN" sz="2000" dirty="0">
              <a:latin typeface="+mn-ea"/>
              <a:ea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+mn-ea"/>
                <a:ea typeface="+mn-ea"/>
              </a:rPr>
              <a:t>地址</a:t>
            </a:r>
            <a:r>
              <a:rPr lang="zh-CN" altLang="en-US" sz="2000" dirty="0">
                <a:latin typeface="+mn-ea"/>
                <a:ea typeface="+mn-ea"/>
              </a:rPr>
              <a:t>：北京市海淀区知春路</a:t>
            </a:r>
            <a:r>
              <a:rPr lang="en-US" altLang="zh-CN" sz="2000" dirty="0">
                <a:latin typeface="+mn-ea"/>
                <a:ea typeface="+mn-ea"/>
              </a:rPr>
              <a:t>4</a:t>
            </a:r>
            <a:r>
              <a:rPr lang="zh-CN" altLang="en-US" sz="2000" dirty="0" smtClean="0">
                <a:latin typeface="+mn-ea"/>
                <a:ea typeface="+mn-ea"/>
              </a:rPr>
              <a:t>号  </a:t>
            </a:r>
            <a:r>
              <a:rPr lang="zh-CN" altLang="en-US" sz="2000" dirty="0">
                <a:latin typeface="+mn-ea"/>
                <a:ea typeface="+mn-ea"/>
              </a:rPr>
              <a:t>邮编：</a:t>
            </a:r>
            <a:r>
              <a:rPr lang="en-US" altLang="zh-CN" sz="2000" dirty="0" smtClean="0">
                <a:latin typeface="+mn-ea"/>
                <a:ea typeface="+mn-ea"/>
              </a:rPr>
              <a:t>100088</a:t>
            </a:r>
          </a:p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+mn-ea"/>
                <a:ea typeface="+mn-ea"/>
              </a:rPr>
              <a:t>电话</a:t>
            </a:r>
            <a:r>
              <a:rPr lang="en-US" altLang="zh-CN" sz="2000" dirty="0" smtClean="0">
                <a:latin typeface="+mn-ea"/>
                <a:ea typeface="+mn-ea"/>
              </a:rPr>
              <a:t>/</a:t>
            </a:r>
            <a:r>
              <a:rPr lang="zh-CN" altLang="en-US" sz="2000" dirty="0" smtClean="0">
                <a:latin typeface="+mn-ea"/>
                <a:ea typeface="+mn-ea"/>
              </a:rPr>
              <a:t>传真</a:t>
            </a:r>
            <a:r>
              <a:rPr lang="en-US" altLang="zh-CN" sz="2000" dirty="0" smtClean="0">
                <a:latin typeface="+mn-ea"/>
                <a:ea typeface="+mn-ea"/>
              </a:rPr>
              <a:t>: 010-58811659</a:t>
            </a:r>
          </a:p>
          <a:p>
            <a:pPr>
              <a:lnSpc>
                <a:spcPct val="150000"/>
              </a:lnSpc>
            </a:pPr>
            <a:r>
              <a:rPr lang="en-US" altLang="zh-CN" sz="2000" dirty="0" smtClean="0">
                <a:latin typeface="+mn-ea"/>
                <a:ea typeface="+mn-ea"/>
              </a:rPr>
              <a:t>E-mail: wangyy@cnis.gov.cn</a:t>
            </a:r>
          </a:p>
          <a:p>
            <a:pPr algn="ctr"/>
            <a:endParaRPr lang="en-US" altLang="zh-CN" sz="1800" dirty="0"/>
          </a:p>
          <a:p>
            <a:endParaRPr lang="en-US" altLang="zh-CN" sz="1800" dirty="0"/>
          </a:p>
          <a:p>
            <a:r>
              <a:rPr lang="en-US" altLang="zh-CN" sz="1800" dirty="0"/>
              <a:t>        </a:t>
            </a:r>
            <a:endParaRPr lang="zh-CN" altLang="en-US" sz="1800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5E136D45-DFE4-4BE6-8D86-F46C6D9EC9C3}" type="datetime1">
              <a:rPr lang="en-US" altLang="zh-CN" smtClean="0"/>
              <a:pPr algn="l"/>
              <a:t>9/2/2010</a:t>
            </a:fld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20</a:t>
            </a:fld>
            <a:endParaRPr kumimoji="0" lang="en-US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zh-CN" altLang="en-US" smtClean="0"/>
              <a:t>中国标准化研究院</a:t>
            </a:r>
            <a:endParaRPr kumimoji="0"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zh-CN" dirty="0" smtClean="0"/>
              <a:t>标准与专利的结合</a:t>
            </a:r>
            <a:endParaRPr lang="zh-CN" altLang="en-US" dirty="0"/>
          </a:p>
        </p:txBody>
      </p:sp>
      <p:sp>
        <p:nvSpPr>
          <p:cNvPr id="11" name="内容占位符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CN" b="1" dirty="0" smtClean="0"/>
              <a:t>专利进入标准的原因</a:t>
            </a:r>
            <a:endParaRPr lang="en-US" altLang="zh-CN" b="1" dirty="0" smtClean="0"/>
          </a:p>
          <a:p>
            <a:pPr lvl="1"/>
            <a:r>
              <a:rPr lang="zh-CN" altLang="zh-CN" dirty="0" smtClean="0"/>
              <a:t>知识产业的崛起推动了专利密集度和复杂性的增强</a:t>
            </a:r>
            <a:endParaRPr lang="en-US" altLang="zh-CN" dirty="0" smtClean="0"/>
          </a:p>
          <a:p>
            <a:pPr lvl="1"/>
            <a:r>
              <a:rPr lang="zh-CN" altLang="zh-CN" dirty="0" smtClean="0"/>
              <a:t>包含专利的技术构成了标准不可替代的技术方案</a:t>
            </a:r>
            <a:endParaRPr lang="zh-CN" altLang="zh-CN" b="1" dirty="0" smtClean="0"/>
          </a:p>
          <a:p>
            <a:r>
              <a:rPr lang="zh-CN" altLang="zh-CN" b="1" dirty="0" smtClean="0"/>
              <a:t>标准与专利的关系</a:t>
            </a:r>
          </a:p>
          <a:p>
            <a:pPr lvl="1"/>
            <a:r>
              <a:rPr lang="zh-CN" altLang="zh-CN" dirty="0" smtClean="0"/>
              <a:t>标准与专利代表不同的利益取向</a:t>
            </a:r>
            <a:endParaRPr lang="en-US" altLang="zh-CN" dirty="0" smtClean="0"/>
          </a:p>
          <a:p>
            <a:pPr lvl="1"/>
            <a:r>
              <a:rPr lang="zh-CN" altLang="zh-CN" dirty="0" smtClean="0"/>
              <a:t>专利技术提高了标准的技术水平</a:t>
            </a:r>
            <a:endParaRPr lang="en-US" altLang="zh-CN" dirty="0" smtClean="0"/>
          </a:p>
          <a:p>
            <a:pPr lvl="1"/>
            <a:r>
              <a:rPr lang="zh-CN" altLang="zh-CN" dirty="0" smtClean="0"/>
              <a:t>标准的实施扩大了所含专利技术的传播范围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FDB62-35C2-4056-8BB9-7F89CF827E84}" type="datetime1">
              <a:rPr lang="en-US" altLang="zh-CN" smtClean="0"/>
              <a:pPr/>
              <a:t>9/2/2010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中国标准化研究院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 smtClean="0"/>
              <a:t>标准与专利的结合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CN" b="1" dirty="0" smtClean="0"/>
              <a:t>涉及专利的标准产生的影响</a:t>
            </a:r>
            <a:endParaRPr lang="en-US" altLang="zh-CN" b="1" dirty="0" smtClean="0"/>
          </a:p>
          <a:p>
            <a:pPr lvl="1"/>
            <a:r>
              <a:rPr lang="zh-CN" altLang="zh-CN" dirty="0" smtClean="0"/>
              <a:t>增加标准制修订程序的复杂性</a:t>
            </a:r>
            <a:endParaRPr lang="en-US" altLang="zh-CN" dirty="0" smtClean="0"/>
          </a:p>
          <a:p>
            <a:pPr lvl="1"/>
            <a:r>
              <a:rPr lang="zh-CN" altLang="zh-CN" dirty="0" smtClean="0"/>
              <a:t>既能增强产业核心竞争力，也可能导致产业垄断</a:t>
            </a:r>
            <a:endParaRPr lang="en-US" altLang="zh-CN" dirty="0" smtClean="0"/>
          </a:p>
          <a:p>
            <a:pPr lvl="1"/>
            <a:r>
              <a:rPr lang="zh-CN" altLang="zh-CN" dirty="0" smtClean="0"/>
              <a:t>既能推动创新成果良性循环发展，也易抑制技术创新</a:t>
            </a:r>
            <a:endParaRPr lang="zh-CN" altLang="zh-CN" b="1" dirty="0" smtClean="0"/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9E4FDB62-35C2-4056-8BB9-7F89CF827E84}" type="datetime1">
              <a:rPr lang="en-US" altLang="zh-CN" smtClean="0"/>
              <a:pPr algn="l"/>
              <a:t>9/2/2010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中国标准化研究院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4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 smtClean="0"/>
              <a:t>标准与专利的结合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CN" dirty="0" smtClean="0"/>
              <a:t>标准与专利结合需要解决的主要问题</a:t>
            </a:r>
            <a:endParaRPr lang="zh-CN" altLang="en-US" dirty="0" smtClean="0"/>
          </a:p>
          <a:p>
            <a:pPr lvl="1"/>
            <a:r>
              <a:rPr lang="zh-CN" altLang="zh-CN" dirty="0" smtClean="0"/>
              <a:t>专利的披露问题</a:t>
            </a:r>
            <a:endParaRPr lang="en-US" altLang="zh-CN" dirty="0" smtClean="0"/>
          </a:p>
          <a:p>
            <a:pPr lvl="1"/>
            <a:r>
              <a:rPr lang="zh-CN" altLang="zh-CN" dirty="0" smtClean="0"/>
              <a:t>专利信息的公布和标识</a:t>
            </a:r>
            <a:endParaRPr lang="en-US" altLang="zh-CN" dirty="0" smtClean="0"/>
          </a:p>
          <a:p>
            <a:pPr lvl="1"/>
            <a:r>
              <a:rPr lang="zh-CN" altLang="zh-CN" dirty="0" smtClean="0"/>
              <a:t>专利的承诺许可问题</a:t>
            </a:r>
            <a:endParaRPr lang="en-US" altLang="zh-CN" dirty="0" smtClean="0"/>
          </a:p>
          <a:p>
            <a:pPr lvl="1"/>
            <a:r>
              <a:rPr lang="zh-CN" altLang="zh-CN" dirty="0" smtClean="0"/>
              <a:t>专利权转移的问题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FDB62-35C2-4056-8BB9-7F89CF827E84}" type="datetime1">
              <a:rPr lang="en-US" altLang="zh-CN" smtClean="0"/>
              <a:pPr/>
              <a:t>9/2/2010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中国标准化研究院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主要内容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专利与标准的结合</a:t>
            </a:r>
            <a:endParaRPr lang="en-US" altLang="zh-CN" dirty="0" smtClean="0"/>
          </a:p>
          <a:p>
            <a:r>
              <a:rPr lang="zh-CN" alt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重要政策与法律法规体系</a:t>
            </a:r>
            <a:endParaRPr lang="en-US" altLang="zh-CN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en-US" altLang="zh-CN" dirty="0" smtClean="0"/>
              <a:t>GB/T 20003.1</a:t>
            </a:r>
            <a:r>
              <a:rPr lang="zh-CN" altLang="zh-CN" dirty="0" smtClean="0"/>
              <a:t>《标准制定的特殊程序</a:t>
            </a:r>
            <a:r>
              <a:rPr lang="en-US" altLang="zh-CN" dirty="0" smtClean="0"/>
              <a:t>  </a:t>
            </a:r>
            <a:r>
              <a:rPr lang="zh-CN" altLang="zh-CN" dirty="0" smtClean="0"/>
              <a:t>第</a:t>
            </a:r>
            <a:r>
              <a:rPr lang="en-US" altLang="zh-CN" dirty="0" smtClean="0"/>
              <a:t>1</a:t>
            </a:r>
            <a:r>
              <a:rPr lang="zh-CN" altLang="zh-CN" dirty="0" smtClean="0"/>
              <a:t>部分：涉及专利的标准》（报批稿）</a:t>
            </a:r>
            <a:endParaRPr lang="en-US" altLang="zh-CN" dirty="0" smtClean="0"/>
          </a:p>
          <a:p>
            <a:r>
              <a:rPr lang="zh-CN" altLang="en-US" dirty="0" smtClean="0"/>
              <a:t>下一步工作计划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9E4FDB62-35C2-4056-8BB9-7F89CF827E84}" type="datetime1">
              <a:rPr lang="en-US" altLang="zh-CN" smtClean="0"/>
              <a:pPr algn="l"/>
              <a:t>9/2/2010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 smtClean="0"/>
              <a:t>中国标准化研究院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8" descr="国发[2008]18号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00779" y="2216167"/>
            <a:ext cx="2714625" cy="364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国家知识产权战略</a:t>
            </a:r>
          </a:p>
        </p:txBody>
      </p:sp>
      <p:sp>
        <p:nvSpPr>
          <p:cNvPr id="16388" name="内容占位符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zh-CN" dirty="0" smtClean="0"/>
              <a:t>2008</a:t>
            </a:r>
            <a:r>
              <a:rPr lang="zh-CN" altLang="en-US" dirty="0" smtClean="0"/>
              <a:t>年</a:t>
            </a:r>
            <a:r>
              <a:rPr lang="en-US" altLang="zh-CN" dirty="0" smtClean="0"/>
              <a:t>6</a:t>
            </a:r>
            <a:r>
              <a:rPr lang="zh-CN" altLang="en-US" dirty="0" smtClean="0"/>
              <a:t>月</a:t>
            </a:r>
            <a:r>
              <a:rPr lang="en-US" altLang="zh-CN" dirty="0" smtClean="0"/>
              <a:t>5</a:t>
            </a:r>
            <a:r>
              <a:rPr lang="zh-CN" altLang="en-US" dirty="0" smtClean="0"/>
              <a:t>日，国务院正式印发</a:t>
            </a:r>
            <a:r>
              <a:rPr lang="en-US" altLang="zh-CN" dirty="0" smtClean="0"/>
              <a:t>《</a:t>
            </a:r>
            <a:r>
              <a:rPr lang="zh-CN" altLang="en-US" dirty="0" smtClean="0"/>
              <a:t>国家知识产权战略纲要</a:t>
            </a:r>
            <a:r>
              <a:rPr lang="en-US" altLang="zh-CN" dirty="0" smtClean="0"/>
              <a:t>》</a:t>
            </a:r>
          </a:p>
          <a:p>
            <a:r>
              <a:rPr lang="zh-CN" altLang="en-US" dirty="0" smtClean="0"/>
              <a:t>第（</a:t>
            </a:r>
            <a:r>
              <a:rPr lang="en-US" altLang="zh-CN" dirty="0" smtClean="0"/>
              <a:t>11</a:t>
            </a:r>
            <a:r>
              <a:rPr lang="zh-CN" altLang="en-US" dirty="0" smtClean="0"/>
              <a:t>）条规定：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以获得知识产权为追求目标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以形成技术标准为努力方向</a:t>
            </a:r>
            <a:endParaRPr lang="en-US" altLang="zh-CN" dirty="0" smtClean="0"/>
          </a:p>
          <a:p>
            <a:r>
              <a:rPr lang="zh-CN" altLang="en-US" dirty="0" smtClean="0"/>
              <a:t>第（</a:t>
            </a:r>
            <a:r>
              <a:rPr lang="en-US" altLang="zh-CN" dirty="0" smtClean="0"/>
              <a:t>12</a:t>
            </a:r>
            <a:r>
              <a:rPr lang="zh-CN" altLang="en-US" dirty="0" smtClean="0"/>
              <a:t>）条规定：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选择若干重点技术领域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形成一批核心自主知识产权和技术标准</a:t>
            </a:r>
            <a:endParaRPr lang="en-US" altLang="zh-CN" dirty="0" smtClean="0"/>
          </a:p>
          <a:p>
            <a:r>
              <a:rPr lang="zh-CN" altLang="en-US" dirty="0" smtClean="0"/>
              <a:t>第（</a:t>
            </a:r>
            <a:r>
              <a:rPr lang="en-US" altLang="zh-CN" dirty="0" smtClean="0"/>
              <a:t>17</a:t>
            </a:r>
            <a:r>
              <a:rPr lang="zh-CN" altLang="en-US" dirty="0" smtClean="0"/>
              <a:t>）条规定：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制定和完善与标准有关的政策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规范将专利纳入标准的行为</a:t>
            </a:r>
          </a:p>
          <a:p>
            <a:pPr lvl="1"/>
            <a:endParaRPr lang="zh-CN" altLang="en-US" dirty="0" smtClean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09D44-8FEE-4335-8E8E-4FA761C52C35}" type="datetime1">
              <a:rPr lang="en-US" altLang="zh-CN" smtClean="0"/>
              <a:pPr/>
              <a:t>9/2/2010</a:t>
            </a:fld>
            <a:endParaRPr lang="en-US" dirty="0"/>
          </a:p>
        </p:txBody>
      </p:sp>
      <p:sp>
        <p:nvSpPr>
          <p:cNvPr id="9" name="页脚占位符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中国标准化研究院</a:t>
            </a:r>
            <a:endParaRPr lang="en-US" dirty="0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smtClean="0"/>
              <a:t>《2009</a:t>
            </a:r>
            <a:r>
              <a:rPr lang="zh-CN" altLang="en-US" smtClean="0"/>
              <a:t>年国家知识产权战略实施推进计划</a:t>
            </a:r>
            <a:r>
              <a:rPr lang="en-US" altLang="zh-CN" smtClean="0"/>
              <a:t>》</a:t>
            </a:r>
            <a:endParaRPr lang="zh-CN" altLang="en-US" smtClean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《2009</a:t>
            </a:r>
            <a:r>
              <a:rPr lang="zh-CN" altLang="en-US" dirty="0" smtClean="0"/>
              <a:t>年国家知识产权战略实施推进计划</a:t>
            </a:r>
            <a:r>
              <a:rPr lang="en-US" altLang="zh-CN" dirty="0" smtClean="0"/>
              <a:t>》</a:t>
            </a:r>
            <a:r>
              <a:rPr lang="zh-CN" altLang="en-US" dirty="0" smtClean="0"/>
              <a:t>要求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推动自主创新成果转化为技术标准</a:t>
            </a:r>
          </a:p>
          <a:p>
            <a:pPr lvl="1"/>
            <a:r>
              <a:rPr lang="zh-CN" altLang="en-US" dirty="0" smtClean="0"/>
              <a:t>加快出台</a:t>
            </a:r>
            <a:r>
              <a:rPr lang="en-US" altLang="zh-CN" dirty="0" smtClean="0"/>
              <a:t>《</a:t>
            </a:r>
            <a:r>
              <a:rPr lang="zh-CN" altLang="en-US" dirty="0" smtClean="0"/>
              <a:t>国家标准涉及专利的规定</a:t>
            </a:r>
            <a:r>
              <a:rPr lang="en-US" altLang="zh-CN" dirty="0" smtClean="0"/>
              <a:t>》</a:t>
            </a:r>
          </a:p>
          <a:p>
            <a:pPr lvl="1"/>
            <a:r>
              <a:rPr lang="zh-CN" altLang="en-US" dirty="0" smtClean="0"/>
              <a:t>宣贯</a:t>
            </a:r>
            <a:r>
              <a:rPr lang="en-US" altLang="zh-CN" dirty="0" smtClean="0"/>
              <a:t>《</a:t>
            </a:r>
            <a:r>
              <a:rPr lang="zh-CN" altLang="en-US" dirty="0" smtClean="0"/>
              <a:t>国家标准涉及专利的规定</a:t>
            </a:r>
            <a:r>
              <a:rPr lang="en-US" altLang="zh-CN" dirty="0" smtClean="0"/>
              <a:t>》</a:t>
            </a:r>
          </a:p>
          <a:p>
            <a:pPr lvl="1"/>
            <a:r>
              <a:rPr lang="zh-CN" altLang="en-US" dirty="0" smtClean="0"/>
              <a:t>加强与国际标准化组织合作</a:t>
            </a:r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BC8235DE-54A3-435C-B7DA-05A681D311FA}" type="datetime1">
              <a:rPr lang="en-US" altLang="zh-CN" smtClean="0"/>
              <a:pPr algn="l"/>
              <a:t>9/2/2010</a:t>
            </a:fld>
            <a:endParaRPr 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中国标准化研究院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法律法规体系</a:t>
            </a:r>
            <a:endParaRPr lang="zh-CN" altLang="en-US" dirty="0"/>
          </a:p>
        </p:txBody>
      </p:sp>
      <p:graphicFrame>
        <p:nvGraphicFramePr>
          <p:cNvPr id="7" name="内容占位符 4"/>
          <p:cNvGraphicFramePr>
            <a:graphicFrameLocks noGrp="1"/>
          </p:cNvGraphicFramePr>
          <p:nvPr>
            <p:ph idx="1"/>
          </p:nvPr>
        </p:nvGraphicFramePr>
        <p:xfrm>
          <a:off x="500063" y="1714500"/>
          <a:ext cx="8183562" cy="44021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29808C7B-37FE-4186-9F6E-BC98FB1A5486}" type="datetime1">
              <a:rPr lang="en-US" altLang="zh-CN" smtClean="0"/>
              <a:pPr algn="l"/>
              <a:t>9/2/2010</a:t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中国标准化研究院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067DA-AF7B-4EA8-8C01-9E2C2B414728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视点">
  <a:themeElements>
    <a:clrScheme name="视点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视点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视点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Document_x0020_Date xmlns="6dfc6e00-eaa7-471f-8691-9b952787d5c9" xsi:nil="true"/>
    <Action xmlns="6dfc6e00-eaa7-471f-8691-9b952787d5c9" xsi:nil="true"/>
    <Keywords0 xmlns="6dfc6e00-eaa7-471f-8691-9b952787d5c9" xsi:nil="true"/>
    <Description_x0020_2 xmlns="6dfc6e00-eaa7-471f-8691-9b952787d5c9" xsi:nil="true"/>
    <Document_x0020_Type xmlns="6dfc6e00-eaa7-471f-8691-9b952787d5c9" xsi:nil="true"/>
    <Description0 xmlns="6dfc6e00-eaa7-471f-8691-9b952787d5c9" xsi:nil="true"/>
    <TaxCatchAll xmlns="cfe53b65-3c36-4587-b144-e9caa3012b85"/>
    <TaxKeywordTaxHTField xmlns="cfe53b65-3c36-4587-b144-e9caa3012b85">
      <Terms xmlns="http://schemas.microsoft.com/office/infopath/2007/PartnerControls"/>
    </TaxKeywordTaxHTField>
  </documentManagement>
</p:properties>
</file>

<file path=customXml/item2.xml><?xml version="1.0" encoding="utf-8"?>
<?mso-contentType ?>
<FormTemplates xmlns="http://schemas.microsoft.com/sharepoint/v3/contenttype/forms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A49DB80692F6849BBB85B88BD7E251E" ma:contentTypeVersion="49" ma:contentTypeDescription="" ma:contentTypeScope="" ma:versionID="4202e3cc60ddbde23ac5ad50dbb91338">
  <xsd:schema xmlns:xsd="http://www.w3.org/2001/XMLSchema" xmlns:xs="http://www.w3.org/2001/XMLSchema" xmlns:p="http://schemas.microsoft.com/office/2006/metadata/properties" xmlns:ns1="http://schemas.microsoft.com/sharepoint/v3" xmlns:ns2="d1f628b7-dc6e-45dc-9245-e5ecf578f20b" xmlns:ns3="bbd4acb0-43d6-4317-ab0b-803dc468f016" targetNamespace="http://schemas.microsoft.com/office/2006/metadata/properties" ma:root="true" ma:fieldsID="23aed2d8c0f55666662c75d8f1fd6e40" ns1:_="" ns2:_="" ns3:_="">
    <xsd:import namespace="http://schemas.microsoft.com/sharepoint/v3"/>
    <xsd:import namespace="d1f628b7-dc6e-45dc-9245-e5ecf578f20b"/>
    <xsd:import namespace="bbd4acb0-43d6-4317-ab0b-803dc468f016"/>
    <xsd:element name="properties">
      <xsd:complexType>
        <xsd:sequence>
          <xsd:element name="documentManagement">
            <xsd:complexType>
              <xsd:all>
                <xsd:element ref="ns2:Document_x0020_Date" minOccurs="0"/>
                <xsd:element ref="ns2:Document_x0020_Type" minOccurs="0"/>
                <xsd:element ref="ns2:Description0" minOccurs="0"/>
                <xsd:element ref="ns2:Keywords0" minOccurs="0"/>
                <xsd:element ref="ns2:Description_x0020_2" minOccurs="0"/>
                <xsd:element ref="ns2:Action" minOccurs="0"/>
                <xsd:element ref="ns1:PublishingStartDate" minOccurs="0"/>
                <xsd:element ref="ns1:PublishingExpirationDate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3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14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f628b7-dc6e-45dc-9245-e5ecf578f20b" elementFormDefault="qualified">
    <xsd:import namespace="http://schemas.microsoft.com/office/2006/documentManagement/types"/>
    <xsd:import namespace="http://schemas.microsoft.com/office/infopath/2007/PartnerControls"/>
    <xsd:element name="Document_x0020_Date" ma:index="2" nillable="true" ma:displayName="Document Date" ma:format="DateOnly" ma:internalName="Document_x0020_Date">
      <xsd:simpleType>
        <xsd:restriction base="dms:DateTime"/>
      </xsd:simpleType>
    </xsd:element>
    <xsd:element name="Document_x0020_Type" ma:index="3" nillable="true" ma:displayName="Document Type" ma:format="Dropdown" ma:internalName="Document_x0020_Type" ma:readOnly="false">
      <xsd:simpleType>
        <xsd:restriction base="dms:Choice">
          <xsd:enumeration value="Agenda"/>
          <xsd:enumeration value="Draft Agenda"/>
          <xsd:enumeration value="Minutes"/>
          <xsd:enumeration value="Information"/>
        </xsd:restriction>
      </xsd:simpleType>
    </xsd:element>
    <xsd:element name="Description0" ma:index="4" nillable="true" ma:displayName="Description" ma:internalName="Description0" ma:readOnly="false">
      <xsd:simpleType>
        <xsd:restriction base="dms:Note">
          <xsd:maxLength value="255"/>
        </xsd:restriction>
      </xsd:simpleType>
    </xsd:element>
    <xsd:element name="Keywords0" ma:index="5" nillable="true" ma:displayName="Keywords" ma:internalName="Keywords0" ma:readOnly="false">
      <xsd:simpleType>
        <xsd:restriction base="dms:Text">
          <xsd:maxLength value="255"/>
        </xsd:restriction>
      </xsd:simpleType>
    </xsd:element>
    <xsd:element name="Description_x0020_2" ma:index="6" nillable="true" ma:displayName="Description 2" ma:internalName="Description_x0020_2" ma:readOnly="false">
      <xsd:simpleType>
        <xsd:restriction base="dms:Note">
          <xsd:maxLength value="255"/>
        </xsd:restriction>
      </xsd:simpleType>
    </xsd:element>
    <xsd:element name="Action" ma:index="12" nillable="true" ma:displayName="Action" ma:default="Keep" ma:format="Dropdown" ma:internalName="Action" ma:readOnly="false">
      <xsd:simpleType>
        <xsd:restriction base="dms:Choice">
          <xsd:enumeration value="Archive"/>
          <xsd:enumeration value="Delete"/>
          <xsd:enumeration value="HTML"/>
          <xsd:enumeration value="Keep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d4acb0-43d6-4317-ab0b-803dc468f016" elementFormDefault="qualified">
    <xsd:import namespace="http://schemas.microsoft.com/office/2006/documentManagement/types"/>
    <xsd:import namespace="http://schemas.microsoft.com/office/infopath/2007/PartnerControls"/>
    <xsd:element name="_dlc_DocId" ma:index="16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7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8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5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CEA0F26C7743146B81ADA30DB412C57" ma:contentTypeVersion="30" ma:contentTypeDescription="" ma:contentTypeScope="" ma:versionID="fcfdb159951a4bdfedff82a06587af1a">
  <xsd:schema xmlns:xsd="http://www.w3.org/2001/XMLSchema" xmlns:xs="http://www.w3.org/2001/XMLSchema" xmlns:p="http://schemas.microsoft.com/office/2006/metadata/properties" xmlns:ns1="http://schemas.microsoft.com/sharepoint/v3" xmlns:ns2="6dfc6e00-eaa7-471f-8691-9b952787d5c9" xmlns:ns3="cfe53b65-3c36-4587-b144-e9caa3012b85" targetNamespace="http://schemas.microsoft.com/office/2006/metadata/properties" ma:root="true" ma:fieldsID="152d8dc6be0517c768a6ab9550a55961" ns1:_="" ns2:_="" ns3:_="">
    <xsd:import namespace="http://schemas.microsoft.com/sharepoint/v3"/>
    <xsd:import namespace="6dfc6e00-eaa7-471f-8691-9b952787d5c9"/>
    <xsd:import namespace="cfe53b65-3c36-4587-b144-e9caa3012b85"/>
    <xsd:element name="properties">
      <xsd:complexType>
        <xsd:sequence>
          <xsd:element name="documentManagement">
            <xsd:complexType>
              <xsd:all>
                <xsd:element ref="ns2:Document_x0020_Date" minOccurs="0"/>
                <xsd:element ref="ns2:Document_x0020_Type" minOccurs="0"/>
                <xsd:element ref="ns2:Description0" minOccurs="0"/>
                <xsd:element ref="ns2:Keywords0" minOccurs="0"/>
                <xsd:element ref="ns2:Description_x0020_2" minOccurs="0"/>
                <xsd:element ref="ns2:Action" minOccurs="0"/>
                <xsd:element ref="ns1:PublishingStartDate" minOccurs="0"/>
                <xsd:element ref="ns1:PublishingExpirationDate" minOccurs="0"/>
                <xsd:element ref="ns3:TaxKeywordTaxHTField" minOccurs="0"/>
                <xsd:element ref="ns3:TaxCatchAll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0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11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fc6e00-eaa7-471f-8691-9b952787d5c9" elementFormDefault="qualified">
    <xsd:import namespace="http://schemas.microsoft.com/office/2006/documentManagement/types"/>
    <xsd:import namespace="http://schemas.microsoft.com/office/infopath/2007/PartnerControls"/>
    <xsd:element name="Document_x0020_Date" ma:index="2" nillable="true" ma:displayName="Document Date" ma:format="DateOnly" ma:internalName="Document_x0020_Date" ma:readOnly="false">
      <xsd:simpleType>
        <xsd:restriction base="dms:DateTime"/>
      </xsd:simpleType>
    </xsd:element>
    <xsd:element name="Document_x0020_Type" ma:index="3" nillable="true" ma:displayName="Document Type" ma:format="Dropdown" ma:internalName="Document_x0020_Type" ma:readOnly="false">
      <xsd:simpleType>
        <xsd:restriction base="dms:Choice">
          <xsd:enumeration value="Agenda"/>
          <xsd:enumeration value="Draft Agenda"/>
          <xsd:enumeration value="Minutes"/>
          <xsd:enumeration value="Information"/>
        </xsd:restriction>
      </xsd:simpleType>
    </xsd:element>
    <xsd:element name="Description0" ma:index="4" nillable="true" ma:displayName="Description" ma:internalName="Description0" ma:readOnly="false">
      <xsd:simpleType>
        <xsd:restriction base="dms:Note">
          <xsd:maxLength value="255"/>
        </xsd:restriction>
      </xsd:simpleType>
    </xsd:element>
    <xsd:element name="Keywords0" ma:index="5" nillable="true" ma:displayName="Keywords" ma:internalName="Keywords0" ma:readOnly="false">
      <xsd:simpleType>
        <xsd:restriction base="dms:Text">
          <xsd:maxLength value="255"/>
        </xsd:restriction>
      </xsd:simpleType>
    </xsd:element>
    <xsd:element name="Description_x0020_2" ma:index="6" nillable="true" ma:displayName="Description 2" ma:internalName="Description_x0020_2" ma:readOnly="false">
      <xsd:simpleType>
        <xsd:restriction base="dms:Note">
          <xsd:maxLength value="255"/>
        </xsd:restriction>
      </xsd:simpleType>
    </xsd:element>
    <xsd:element name="Action" ma:index="9" nillable="true" ma:displayName="Action" ma:default="Keep" ma:format="Dropdown" ma:internalName="Action" ma:readOnly="false">
      <xsd:simpleType>
        <xsd:restriction base="dms:Choice">
          <xsd:enumeration value="Archive"/>
          <xsd:enumeration value="Delete"/>
          <xsd:enumeration value="HTML"/>
          <xsd:enumeration value="Keep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e53b65-3c36-4587-b144-e9caa3012b85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17" nillable="true" ma:taxonomy="true" ma:internalName="TaxKeywordTaxHTField" ma:taxonomyFieldName="TaxKeyword" ma:displayName="Enterprise Keywords" ma:fieldId="{23f27201-bee3-471e-b2e7-b64fd8b7ca38}" ma:taxonomyMulti="true" ma:sspId="8d75cb8a-db72-4bd2-8553-c0aa1f2d3d3b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8" nillable="true" ma:displayName="Taxonomy Catch All Column" ma:hidden="true" ma:list="{6de13bb9-1a86-497f-b15a-03a43ff14f46}" ma:internalName="TaxCatchAll" ma:showField="CatchAllData" ma:web="cfe53b65-3c36-4587-b144-e9caa3012b8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3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BDDBB7B-F1ED-4378-8110-E86DB67E7D9D}"/>
</file>

<file path=customXml/itemProps2.xml><?xml version="1.0" encoding="utf-8"?>
<ds:datastoreItem xmlns:ds="http://schemas.openxmlformats.org/officeDocument/2006/customXml" ds:itemID="{281A1D84-DEB0-42AA-ADB5-4F1C576F0477}"/>
</file>

<file path=customXml/itemProps3.xml><?xml version="1.0" encoding="utf-8"?>
<ds:datastoreItem xmlns:ds="http://schemas.openxmlformats.org/officeDocument/2006/customXml" ds:itemID="{CE5BE195-2F0F-415F-BF73-A12E7B27D7EB}"/>
</file>

<file path=customXml/itemProps4.xml><?xml version="1.0" encoding="utf-8"?>
<ds:datastoreItem xmlns:ds="http://schemas.openxmlformats.org/officeDocument/2006/customXml" ds:itemID="{F8C035E8-C702-4FB0-A35C-C7432D0D6366}"/>
</file>

<file path=docProps/app.xml><?xml version="1.0" encoding="utf-8"?>
<Properties xmlns="http://schemas.openxmlformats.org/officeDocument/2006/extended-properties" xmlns:vt="http://schemas.openxmlformats.org/officeDocument/2006/docPropsVTypes">
  <Template>中国标准化研究院模板3</Template>
  <TotalTime>3748</TotalTime>
  <Words>1060</Words>
  <Application>Microsoft Office PowerPoint</Application>
  <PresentationFormat>全屏显示(4:3)</PresentationFormat>
  <Paragraphs>187</Paragraphs>
  <Slides>20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21" baseType="lpstr">
      <vt:lpstr>视点</vt:lpstr>
      <vt:lpstr>中国国家标准中的专利处置</vt:lpstr>
      <vt:lpstr>主要内容</vt:lpstr>
      <vt:lpstr>标准与专利的结合</vt:lpstr>
      <vt:lpstr>标准与专利的结合</vt:lpstr>
      <vt:lpstr>标准与专利的结合</vt:lpstr>
      <vt:lpstr>主要内容</vt:lpstr>
      <vt:lpstr>国家知识产权战略</vt:lpstr>
      <vt:lpstr>《2009年国家知识产权战略实施推进计划》</vt:lpstr>
      <vt:lpstr>法律法规体系</vt:lpstr>
      <vt:lpstr>标准化政策文件</vt:lpstr>
      <vt:lpstr>主要内容</vt:lpstr>
      <vt:lpstr>GB/T 20003.1《标准制定的特殊程序  第1部分：涉及专利的标准》</vt:lpstr>
      <vt:lpstr>GB/T 20003.1《标准制定的特殊程序  第1部分：涉及专利的标准》</vt:lpstr>
      <vt:lpstr>GB/T 20003.1《标准制定的特殊程序  第1部分：涉及专利的标准》</vt:lpstr>
      <vt:lpstr>GB/T 20003.1《标准制定的特殊程序  第1部分：涉及专利的标准》</vt:lpstr>
      <vt:lpstr>专利处置要求</vt:lpstr>
      <vt:lpstr>国家标准制修订程序中涉及专利的处置</vt:lpstr>
      <vt:lpstr>主要内容</vt:lpstr>
      <vt:lpstr>下一步工作计划</vt:lpstr>
      <vt:lpstr>幻灯片 20</vt:lpstr>
    </vt:vector>
  </TitlesOfParts>
  <Company>MC SYSTEM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MC SYSTEM</dc:creator>
  <cp:lastModifiedBy>WANG Yiyi</cp:lastModifiedBy>
  <cp:revision>475</cp:revision>
  <dcterms:created xsi:type="dcterms:W3CDTF">2008-08-12T02:25:17Z</dcterms:created>
  <dcterms:modified xsi:type="dcterms:W3CDTF">2010-09-02T12:28:44Z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0x0101008CEA0F26C7743146B81ADA30DB412C57</vt:lpwstr>
  </property>
  <property fmtid="{D5CDD505-2E9C-101B-9397-08002B2CF9AE}" pid="3" name="_dlc_DocIdItemGuid">
    <vt:lpwstr>e927eb4c-6f92-4164-8d1f-26d844fd8ede</vt:lpwstr>
  </property>
</Properties>
</file>