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2"/>
  </p:notesMasterIdLst>
  <p:handoutMasterIdLst>
    <p:handoutMasterId r:id="rId23"/>
  </p:handoutMasterIdLst>
  <p:sldIdLst>
    <p:sldId id="399" r:id="rId2"/>
    <p:sldId id="427" r:id="rId3"/>
    <p:sldId id="428" r:id="rId4"/>
    <p:sldId id="429" r:id="rId5"/>
    <p:sldId id="430" r:id="rId6"/>
    <p:sldId id="431" r:id="rId7"/>
    <p:sldId id="386" r:id="rId8"/>
    <p:sldId id="387" r:id="rId9"/>
    <p:sldId id="400" r:id="rId10"/>
    <p:sldId id="437" r:id="rId11"/>
    <p:sldId id="432" r:id="rId12"/>
    <p:sldId id="449" r:id="rId13"/>
    <p:sldId id="408" r:id="rId14"/>
    <p:sldId id="454" r:id="rId15"/>
    <p:sldId id="426" r:id="rId16"/>
    <p:sldId id="412" r:id="rId17"/>
    <p:sldId id="419" r:id="rId18"/>
    <p:sldId id="452" r:id="rId19"/>
    <p:sldId id="450" r:id="rId20"/>
    <p:sldId id="389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仿宋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D5E6"/>
    <a:srgbClr val="FF0000"/>
    <a:srgbClr val="0000FF"/>
    <a:srgbClr val="CC66FF"/>
    <a:srgbClr val="FFCC99"/>
    <a:srgbClr val="CD69A9"/>
    <a:srgbClr val="00B050"/>
    <a:srgbClr val="00B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63889" autoAdjust="0"/>
  </p:normalViewPr>
  <p:slideViewPr>
    <p:cSldViewPr>
      <p:cViewPr varScale="1">
        <p:scale>
          <a:sx n="76" d="100"/>
          <a:sy n="76" d="100"/>
        </p:scale>
        <p:origin x="-11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C7D91-9D49-43CE-9F7C-6F6B0C51A4B3}" type="doc">
      <dgm:prSet loTypeId="urn:microsoft.com/office/officeart/2005/8/layout/process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ADDAFE26-A5F2-4019-AEA2-C68B6BDD85F3}">
      <dgm:prSet phldrT="[文本]" custT="1"/>
      <dgm:spPr/>
      <dgm:t>
        <a:bodyPr/>
        <a:lstStyle/>
        <a:p>
          <a:r>
            <a:rPr lang="en-US" sz="2400" b="1" dirty="0" smtClean="0"/>
            <a:t>Law</a:t>
          </a:r>
          <a:endParaRPr lang="zh-CN" altLang="en-US" sz="2400" b="1" dirty="0"/>
        </a:p>
      </dgm:t>
    </dgm:pt>
    <dgm:pt modelId="{2872E171-108F-48EB-86E0-9B2F5068C274}" type="parTrans" cxnId="{DD0CAF15-FD0D-4A11-89EC-06CA4C959EB6}">
      <dgm:prSet/>
      <dgm:spPr/>
      <dgm:t>
        <a:bodyPr/>
        <a:lstStyle/>
        <a:p>
          <a:endParaRPr lang="zh-CN" altLang="en-US"/>
        </a:p>
      </dgm:t>
    </dgm:pt>
    <dgm:pt modelId="{E8E1DEC5-3320-4C3B-9F2D-066E7868DB63}" type="sibTrans" cxnId="{DD0CAF15-FD0D-4A11-89EC-06CA4C959EB6}">
      <dgm:prSet/>
      <dgm:spPr/>
      <dgm:t>
        <a:bodyPr/>
        <a:lstStyle/>
        <a:p>
          <a:endParaRPr lang="zh-CN" altLang="en-US"/>
        </a:p>
      </dgm:t>
    </dgm:pt>
    <dgm:pt modelId="{1DAE6766-ACED-4DD8-80BF-B9C7DA8C5DE3}">
      <dgm:prSet phldrT="[文本]"/>
      <dgm:spPr/>
      <dgm:t>
        <a:bodyPr/>
        <a:lstStyle/>
        <a:p>
          <a:r>
            <a:rPr lang="en-US" altLang="zh-CN" dirty="0" smtClean="0"/>
            <a:t>Standardization law</a:t>
          </a:r>
          <a:endParaRPr lang="zh-CN" altLang="en-US" dirty="0"/>
        </a:p>
      </dgm:t>
    </dgm:pt>
    <dgm:pt modelId="{98C83B7F-D66B-4DEA-B7FD-9FBA8232D601}" type="parTrans" cxnId="{AE947E0C-7E5B-4AF2-B5FC-2647FF715A1C}">
      <dgm:prSet/>
      <dgm:spPr/>
      <dgm:t>
        <a:bodyPr/>
        <a:lstStyle/>
        <a:p>
          <a:endParaRPr lang="zh-CN" altLang="en-US"/>
        </a:p>
      </dgm:t>
    </dgm:pt>
    <dgm:pt modelId="{79F0B9E1-9907-4455-9020-BC13732A14D2}" type="sibTrans" cxnId="{AE947E0C-7E5B-4AF2-B5FC-2647FF715A1C}">
      <dgm:prSet/>
      <dgm:spPr/>
      <dgm:t>
        <a:bodyPr/>
        <a:lstStyle/>
        <a:p>
          <a:endParaRPr lang="zh-CN" altLang="en-US"/>
        </a:p>
      </dgm:t>
    </dgm:pt>
    <dgm:pt modelId="{0D3A766C-88A0-4EF8-9710-08925E4BDA19}">
      <dgm:prSet phldrT="[文本]" custT="1"/>
      <dgm:spPr/>
      <dgm:t>
        <a:bodyPr/>
        <a:lstStyle/>
        <a:p>
          <a:r>
            <a:rPr lang="en-US" sz="2400" b="1" dirty="0" smtClean="0"/>
            <a:t>Departmental rules and regulations</a:t>
          </a:r>
          <a:endParaRPr lang="zh-CN" altLang="en-US" sz="2400" b="1" dirty="0"/>
        </a:p>
      </dgm:t>
    </dgm:pt>
    <dgm:pt modelId="{13A34F73-A8E7-4F17-877B-2B5C452FF756}" type="parTrans" cxnId="{1869B798-F313-4F97-B221-3681FF55FBDF}">
      <dgm:prSet/>
      <dgm:spPr/>
      <dgm:t>
        <a:bodyPr/>
        <a:lstStyle/>
        <a:p>
          <a:endParaRPr lang="zh-CN" altLang="en-US"/>
        </a:p>
      </dgm:t>
    </dgm:pt>
    <dgm:pt modelId="{FAD0D790-3E3B-4AD4-9FAC-38FE006B85B3}" type="sibTrans" cxnId="{1869B798-F313-4F97-B221-3681FF55FBDF}">
      <dgm:prSet/>
      <dgm:spPr/>
      <dgm:t>
        <a:bodyPr/>
        <a:lstStyle/>
        <a:p>
          <a:endParaRPr lang="zh-CN" altLang="en-US"/>
        </a:p>
      </dgm:t>
    </dgm:pt>
    <dgm:pt modelId="{39C0A948-752D-41B4-888F-3D9B5874FC86}">
      <dgm:prSet phldrT="[文本]"/>
      <dgm:spPr/>
      <dgm:t>
        <a:bodyPr/>
        <a:lstStyle/>
        <a:p>
          <a:r>
            <a:rPr lang="en-US" altLang="zh-CN" dirty="0" smtClean="0"/>
            <a:t>Interim provisions on the development and revision of national standards related to patents</a:t>
          </a:r>
          <a:endParaRPr lang="zh-CN" altLang="en-US" dirty="0"/>
        </a:p>
      </dgm:t>
    </dgm:pt>
    <dgm:pt modelId="{E7C5AC32-230A-4C10-95E0-2A4CCD669E1F}" type="parTrans" cxnId="{DDE9B06E-D5D2-4933-85B7-5A4DF4864B93}">
      <dgm:prSet/>
      <dgm:spPr/>
      <dgm:t>
        <a:bodyPr/>
        <a:lstStyle/>
        <a:p>
          <a:endParaRPr lang="zh-CN" altLang="en-US"/>
        </a:p>
      </dgm:t>
    </dgm:pt>
    <dgm:pt modelId="{C1C43329-AC0D-4FDC-A8AE-7478CD37877E}" type="sibTrans" cxnId="{DDE9B06E-D5D2-4933-85B7-5A4DF4864B93}">
      <dgm:prSet/>
      <dgm:spPr/>
      <dgm:t>
        <a:bodyPr/>
        <a:lstStyle/>
        <a:p>
          <a:endParaRPr lang="zh-CN" altLang="en-US"/>
        </a:p>
      </dgm:t>
    </dgm:pt>
    <dgm:pt modelId="{5D77220B-A72F-437C-8B18-F96B295D6D8F}">
      <dgm:prSet phldrT="[文本]" custT="1"/>
      <dgm:spPr/>
      <dgm:t>
        <a:bodyPr/>
        <a:lstStyle/>
        <a:p>
          <a:r>
            <a:rPr lang="en-US" altLang="zh-CN" sz="2400" b="1" dirty="0" smtClean="0"/>
            <a:t>Policies made by SDOs </a:t>
          </a:r>
          <a:endParaRPr lang="zh-CN" altLang="en-US" sz="2400" b="1" dirty="0"/>
        </a:p>
      </dgm:t>
    </dgm:pt>
    <dgm:pt modelId="{78C6EE77-8149-435B-8BFD-C789C1562271}" type="parTrans" cxnId="{3392562E-AAF9-43E1-936E-EAAFF830CF69}">
      <dgm:prSet/>
      <dgm:spPr/>
      <dgm:t>
        <a:bodyPr/>
        <a:lstStyle/>
        <a:p>
          <a:endParaRPr lang="zh-CN" altLang="en-US"/>
        </a:p>
      </dgm:t>
    </dgm:pt>
    <dgm:pt modelId="{1F90BE86-2BC6-4CEF-B856-7E120E2729AF}" type="sibTrans" cxnId="{3392562E-AAF9-43E1-936E-EAAFF830CF69}">
      <dgm:prSet/>
      <dgm:spPr/>
      <dgm:t>
        <a:bodyPr/>
        <a:lstStyle/>
        <a:p>
          <a:endParaRPr lang="zh-CN" altLang="en-US"/>
        </a:p>
      </dgm:t>
    </dgm:pt>
    <dgm:pt modelId="{C1B5235E-0963-40D9-8293-DBBEFFDFCAA5}">
      <dgm:prSet phldrT="[文本]"/>
      <dgm:spPr/>
      <dgm:t>
        <a:bodyPr/>
        <a:lstStyle/>
        <a:p>
          <a:r>
            <a:rPr lang="en-US" altLang="zh-CN" dirty="0" smtClean="0"/>
            <a:t>CCSA</a:t>
          </a:r>
          <a:endParaRPr lang="zh-CN" altLang="en-US" dirty="0"/>
        </a:p>
      </dgm:t>
    </dgm:pt>
    <dgm:pt modelId="{94575C21-80E3-4568-AEFD-403F3C3CFC4D}" type="parTrans" cxnId="{E754DEF0-CC12-4E26-8042-85C3A0EA513C}">
      <dgm:prSet/>
      <dgm:spPr/>
      <dgm:t>
        <a:bodyPr/>
        <a:lstStyle/>
        <a:p>
          <a:endParaRPr lang="zh-CN" altLang="en-US"/>
        </a:p>
      </dgm:t>
    </dgm:pt>
    <dgm:pt modelId="{9E185B96-73FD-4B87-8653-E691E02F3199}" type="sibTrans" cxnId="{E754DEF0-CC12-4E26-8042-85C3A0EA513C}">
      <dgm:prSet/>
      <dgm:spPr/>
      <dgm:t>
        <a:bodyPr/>
        <a:lstStyle/>
        <a:p>
          <a:endParaRPr lang="zh-CN" altLang="en-US"/>
        </a:p>
      </dgm:t>
    </dgm:pt>
    <dgm:pt modelId="{435E3C20-769B-4EAB-AB40-EA271B94273D}">
      <dgm:prSet phldrT="[文本]"/>
      <dgm:spPr/>
      <dgm:t>
        <a:bodyPr/>
        <a:lstStyle/>
        <a:p>
          <a:r>
            <a:rPr lang="en-US" altLang="zh-CN" dirty="0" smtClean="0"/>
            <a:t>CESI</a:t>
          </a:r>
          <a:endParaRPr lang="zh-CN" altLang="en-US" dirty="0"/>
        </a:p>
      </dgm:t>
    </dgm:pt>
    <dgm:pt modelId="{6180D7D5-4917-46F3-AB36-C8A0C07BE1D2}" type="parTrans" cxnId="{2D566730-2119-4F89-BB20-481ADD3F9F63}">
      <dgm:prSet/>
      <dgm:spPr/>
      <dgm:t>
        <a:bodyPr/>
        <a:lstStyle/>
        <a:p>
          <a:endParaRPr lang="zh-CN" altLang="en-US"/>
        </a:p>
      </dgm:t>
    </dgm:pt>
    <dgm:pt modelId="{EEBEC5E3-16B4-46FD-9385-90DAEFB866A0}" type="sibTrans" cxnId="{2D566730-2119-4F89-BB20-481ADD3F9F63}">
      <dgm:prSet/>
      <dgm:spPr/>
      <dgm:t>
        <a:bodyPr/>
        <a:lstStyle/>
        <a:p>
          <a:endParaRPr lang="zh-CN" altLang="en-US"/>
        </a:p>
      </dgm:t>
    </dgm:pt>
    <dgm:pt modelId="{C52E5C33-06C8-4D2C-A20C-68BFACA40D62}">
      <dgm:prSet/>
      <dgm:spPr/>
      <dgm:t>
        <a:bodyPr/>
        <a:lstStyle/>
        <a:p>
          <a:r>
            <a:rPr lang="en-US" dirty="0" smtClean="0"/>
            <a:t>Anti-monopoly law</a:t>
          </a:r>
          <a:endParaRPr lang="zh-CN" altLang="en-US" dirty="0"/>
        </a:p>
      </dgm:t>
    </dgm:pt>
    <dgm:pt modelId="{77CA6818-3195-48CD-9DC0-C6EACCFC9815}" type="parTrans" cxnId="{AC3EDFCE-D05D-441D-BBB1-1B93473A985E}">
      <dgm:prSet/>
      <dgm:spPr/>
      <dgm:t>
        <a:bodyPr/>
        <a:lstStyle/>
        <a:p>
          <a:endParaRPr lang="zh-CN" altLang="en-US"/>
        </a:p>
      </dgm:t>
    </dgm:pt>
    <dgm:pt modelId="{2B83F1B3-4EB6-4443-A11F-F350396AA2F9}" type="sibTrans" cxnId="{AC3EDFCE-D05D-441D-BBB1-1B93473A985E}">
      <dgm:prSet/>
      <dgm:spPr/>
      <dgm:t>
        <a:bodyPr/>
        <a:lstStyle/>
        <a:p>
          <a:endParaRPr lang="zh-CN" altLang="en-US"/>
        </a:p>
      </dgm:t>
    </dgm:pt>
    <dgm:pt modelId="{B7DFB9D9-5D50-429E-812E-90E2B9B3C201}">
      <dgm:prSet/>
      <dgm:spPr/>
      <dgm:t>
        <a:bodyPr/>
        <a:lstStyle/>
        <a:p>
          <a:r>
            <a:rPr lang="en-US" altLang="zh-CN" dirty="0" smtClean="0"/>
            <a:t>AVS</a:t>
          </a:r>
          <a:endParaRPr lang="zh-CN" altLang="en-US" dirty="0"/>
        </a:p>
      </dgm:t>
    </dgm:pt>
    <dgm:pt modelId="{D46596B2-2F40-4247-BB31-A4A64E81A985}" type="parTrans" cxnId="{8D06CABC-2195-4AD7-96E8-3B57AA18D1B4}">
      <dgm:prSet/>
      <dgm:spPr/>
      <dgm:t>
        <a:bodyPr/>
        <a:lstStyle/>
        <a:p>
          <a:endParaRPr lang="zh-CN" altLang="en-US"/>
        </a:p>
      </dgm:t>
    </dgm:pt>
    <dgm:pt modelId="{8BCCC2D0-5CCA-4373-9B58-39B4296686A9}" type="sibTrans" cxnId="{8D06CABC-2195-4AD7-96E8-3B57AA18D1B4}">
      <dgm:prSet/>
      <dgm:spPr/>
      <dgm:t>
        <a:bodyPr/>
        <a:lstStyle/>
        <a:p>
          <a:endParaRPr lang="zh-CN" altLang="en-US"/>
        </a:p>
      </dgm:t>
    </dgm:pt>
    <dgm:pt modelId="{B4BBBDFC-C7DB-4614-A795-B8F221A34A07}">
      <dgm:prSet/>
      <dgm:spPr/>
      <dgm:t>
        <a:bodyPr/>
        <a:lstStyle/>
        <a:p>
          <a:r>
            <a:rPr lang="en-US" altLang="zh-CN" dirty="0" smtClean="0"/>
            <a:t>……</a:t>
          </a:r>
          <a:endParaRPr lang="zh-CN" altLang="en-US" dirty="0"/>
        </a:p>
      </dgm:t>
    </dgm:pt>
    <dgm:pt modelId="{28995D65-2145-41E1-97A1-5A07D5983BB6}" type="parTrans" cxnId="{38E79104-044D-4BAC-951E-E9C8BAA958BF}">
      <dgm:prSet/>
      <dgm:spPr/>
      <dgm:t>
        <a:bodyPr/>
        <a:lstStyle/>
        <a:p>
          <a:endParaRPr lang="zh-CN" altLang="en-US"/>
        </a:p>
      </dgm:t>
    </dgm:pt>
    <dgm:pt modelId="{91BFDD06-8CFD-457B-8CF1-254581FD9B37}" type="sibTrans" cxnId="{38E79104-044D-4BAC-951E-E9C8BAA958BF}">
      <dgm:prSet/>
      <dgm:spPr/>
      <dgm:t>
        <a:bodyPr/>
        <a:lstStyle/>
        <a:p>
          <a:endParaRPr lang="zh-CN" altLang="en-US"/>
        </a:p>
      </dgm:t>
    </dgm:pt>
    <dgm:pt modelId="{4C66A75A-A61E-457B-971C-81F6EB0F4C11}">
      <dgm:prSet custT="1"/>
      <dgm:spPr/>
      <dgm:t>
        <a:bodyPr/>
        <a:lstStyle/>
        <a:p>
          <a:r>
            <a:rPr lang="en-US" altLang="zh-CN" sz="2400" b="1" dirty="0" smtClean="0"/>
            <a:t>National Standards(Guideline)</a:t>
          </a:r>
          <a:endParaRPr lang="zh-CN" altLang="en-US" sz="2400" b="1" dirty="0" smtClean="0"/>
        </a:p>
      </dgm:t>
    </dgm:pt>
    <dgm:pt modelId="{1F1B2C23-16FD-462D-801F-AA3D91EBB20F}" type="parTrans" cxnId="{3558C425-F9A9-40E8-84FE-5E2F623152C8}">
      <dgm:prSet/>
      <dgm:spPr/>
      <dgm:t>
        <a:bodyPr/>
        <a:lstStyle/>
        <a:p>
          <a:endParaRPr lang="zh-CN" altLang="en-US"/>
        </a:p>
      </dgm:t>
    </dgm:pt>
    <dgm:pt modelId="{7BA0477C-11E5-4468-86CA-A71996146B15}" type="sibTrans" cxnId="{3558C425-F9A9-40E8-84FE-5E2F623152C8}">
      <dgm:prSet/>
      <dgm:spPr/>
      <dgm:t>
        <a:bodyPr/>
        <a:lstStyle/>
        <a:p>
          <a:endParaRPr lang="zh-CN" altLang="en-US"/>
        </a:p>
      </dgm:t>
    </dgm:pt>
    <dgm:pt modelId="{2AC63C47-00DE-4D69-B763-FB58A611EA60}">
      <dgm:prSet/>
      <dgm:spPr/>
      <dgm:t>
        <a:bodyPr/>
        <a:lstStyle/>
        <a:p>
          <a:r>
            <a:rPr lang="en-US" altLang="zh-CN" dirty="0" smtClean="0"/>
            <a:t>GB/T 20003.1&lt;</a:t>
          </a:r>
          <a:r>
            <a:rPr lang="en-US" dirty="0" smtClean="0"/>
            <a:t>Special procedures for the development of standards  </a:t>
          </a:r>
          <a:r>
            <a:rPr lang="en-US" altLang="zh-CN" dirty="0" smtClean="0"/>
            <a:t>part 1: </a:t>
          </a:r>
          <a:r>
            <a:rPr lang="en-US" dirty="0" smtClean="0"/>
            <a:t>Standards related to patents</a:t>
          </a:r>
          <a:r>
            <a:rPr lang="en-US" altLang="zh-CN" dirty="0" smtClean="0"/>
            <a:t>&gt;</a:t>
          </a:r>
          <a:endParaRPr lang="zh-CN" altLang="en-US" dirty="0"/>
        </a:p>
      </dgm:t>
    </dgm:pt>
    <dgm:pt modelId="{A81D8F6E-C824-47F8-92BC-09E0FDF2348E}" type="parTrans" cxnId="{E3D1C149-F144-4B27-AFE9-AB486C0F8D3C}">
      <dgm:prSet/>
      <dgm:spPr/>
      <dgm:t>
        <a:bodyPr/>
        <a:lstStyle/>
        <a:p>
          <a:endParaRPr lang="zh-CN" altLang="en-US"/>
        </a:p>
      </dgm:t>
    </dgm:pt>
    <dgm:pt modelId="{BA74F9FC-C652-42BB-BAB0-A08348AA8DE7}" type="sibTrans" cxnId="{E3D1C149-F144-4B27-AFE9-AB486C0F8D3C}">
      <dgm:prSet/>
      <dgm:spPr/>
      <dgm:t>
        <a:bodyPr/>
        <a:lstStyle/>
        <a:p>
          <a:endParaRPr lang="zh-CN" altLang="en-US"/>
        </a:p>
      </dgm:t>
    </dgm:pt>
    <dgm:pt modelId="{93E94244-A71C-4358-9782-596E7D996BE6}">
      <dgm:prSet/>
      <dgm:spPr/>
      <dgm:t>
        <a:bodyPr/>
        <a:lstStyle/>
        <a:p>
          <a:r>
            <a:rPr lang="en-US" altLang="zh-CN" dirty="0" smtClean="0"/>
            <a:t>Patent law</a:t>
          </a:r>
          <a:endParaRPr lang="zh-CN" altLang="en-US" dirty="0"/>
        </a:p>
      </dgm:t>
    </dgm:pt>
    <dgm:pt modelId="{4F585B63-7392-4D67-B932-B0B1AEC037AE}" type="parTrans" cxnId="{A22F853C-F576-4F0B-84CF-C42F0D779C9C}">
      <dgm:prSet/>
      <dgm:spPr/>
      <dgm:t>
        <a:bodyPr/>
        <a:lstStyle/>
        <a:p>
          <a:endParaRPr lang="zh-CN" altLang="en-US"/>
        </a:p>
      </dgm:t>
    </dgm:pt>
    <dgm:pt modelId="{70200BCF-E2F3-458D-B372-0C2B22AE9264}" type="sibTrans" cxnId="{A22F853C-F576-4F0B-84CF-C42F0D779C9C}">
      <dgm:prSet/>
      <dgm:spPr/>
      <dgm:t>
        <a:bodyPr/>
        <a:lstStyle/>
        <a:p>
          <a:endParaRPr lang="zh-CN" altLang="en-US"/>
        </a:p>
      </dgm:t>
    </dgm:pt>
    <dgm:pt modelId="{2457B6B6-EC12-48B5-AAD3-771A321707F5}" type="pres">
      <dgm:prSet presAssocID="{4BDC7D91-9D49-43CE-9F7C-6F6B0C51A4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8587DE8-473E-4783-A55B-8E3806F1F4AD}" type="pres">
      <dgm:prSet presAssocID="{5D77220B-A72F-437C-8B18-F96B295D6D8F}" presName="boxAndChildren" presStyleCnt="0"/>
      <dgm:spPr/>
      <dgm:t>
        <a:bodyPr/>
        <a:lstStyle/>
        <a:p>
          <a:endParaRPr lang="zh-CN" altLang="en-US"/>
        </a:p>
      </dgm:t>
    </dgm:pt>
    <dgm:pt modelId="{80FAA67E-B130-462B-9B36-0B89BB7FFBEC}" type="pres">
      <dgm:prSet presAssocID="{5D77220B-A72F-437C-8B18-F96B295D6D8F}" presName="parentTextBox" presStyleLbl="node1" presStyleIdx="0" presStyleCnt="4"/>
      <dgm:spPr/>
      <dgm:t>
        <a:bodyPr/>
        <a:lstStyle/>
        <a:p>
          <a:endParaRPr lang="zh-CN" altLang="en-US"/>
        </a:p>
      </dgm:t>
    </dgm:pt>
    <dgm:pt modelId="{79FA1A5D-AFEA-40F4-8895-7DB4A040A072}" type="pres">
      <dgm:prSet presAssocID="{5D77220B-A72F-437C-8B18-F96B295D6D8F}" presName="entireBox" presStyleLbl="node1" presStyleIdx="0" presStyleCnt="4"/>
      <dgm:spPr/>
      <dgm:t>
        <a:bodyPr/>
        <a:lstStyle/>
        <a:p>
          <a:endParaRPr lang="zh-CN" altLang="en-US"/>
        </a:p>
      </dgm:t>
    </dgm:pt>
    <dgm:pt modelId="{8FD84DD7-6FE1-4896-ADA7-9092BBAB0252}" type="pres">
      <dgm:prSet presAssocID="{5D77220B-A72F-437C-8B18-F96B295D6D8F}" presName="descendantBox" presStyleCnt="0"/>
      <dgm:spPr/>
      <dgm:t>
        <a:bodyPr/>
        <a:lstStyle/>
        <a:p>
          <a:endParaRPr lang="zh-CN" altLang="en-US"/>
        </a:p>
      </dgm:t>
    </dgm:pt>
    <dgm:pt modelId="{3244766E-6563-4D61-87DA-F26CEFA0CE3D}" type="pres">
      <dgm:prSet presAssocID="{C1B5235E-0963-40D9-8293-DBBEFFDFCAA5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6FD5EA-D059-4CE6-9584-4C1C8644CBEB}" type="pres">
      <dgm:prSet presAssocID="{435E3C20-769B-4EAB-AB40-EA271B94273D}" presName="childTextBox" presStyleLbl="fg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C1AD22-A566-47B9-AD71-C85FA8F7AE86}" type="pres">
      <dgm:prSet presAssocID="{B7DFB9D9-5D50-429E-812E-90E2B9B3C201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BA87EB-5242-41EC-BF2E-6A8FB9F8A46A}" type="pres">
      <dgm:prSet presAssocID="{B4BBBDFC-C7DB-4614-A795-B8F221A34A07}" presName="childTextBox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0EC7ED-6BF3-4FC4-A096-59A40C5E9AA9}" type="pres">
      <dgm:prSet presAssocID="{7BA0477C-11E5-4468-86CA-A71996146B15}" presName="sp" presStyleCnt="0"/>
      <dgm:spPr/>
      <dgm:t>
        <a:bodyPr/>
        <a:lstStyle/>
        <a:p>
          <a:endParaRPr lang="zh-CN" altLang="en-US"/>
        </a:p>
      </dgm:t>
    </dgm:pt>
    <dgm:pt modelId="{90D242EE-8A18-4E76-9E56-92F2DE90F881}" type="pres">
      <dgm:prSet presAssocID="{4C66A75A-A61E-457B-971C-81F6EB0F4C11}" presName="arrowAndChildren" presStyleCnt="0"/>
      <dgm:spPr/>
      <dgm:t>
        <a:bodyPr/>
        <a:lstStyle/>
        <a:p>
          <a:endParaRPr lang="zh-CN" altLang="en-US"/>
        </a:p>
      </dgm:t>
    </dgm:pt>
    <dgm:pt modelId="{4BA9E975-5BEB-49B3-AD53-A36B9F2D0A7F}" type="pres">
      <dgm:prSet presAssocID="{4C66A75A-A61E-457B-971C-81F6EB0F4C11}" presName="parentTextArrow" presStyleLbl="node1" presStyleIdx="0" presStyleCnt="4"/>
      <dgm:spPr/>
      <dgm:t>
        <a:bodyPr/>
        <a:lstStyle/>
        <a:p>
          <a:endParaRPr lang="zh-CN" altLang="en-US"/>
        </a:p>
      </dgm:t>
    </dgm:pt>
    <dgm:pt modelId="{0879F40C-9338-4D22-A775-190B349FE0F0}" type="pres">
      <dgm:prSet presAssocID="{4C66A75A-A61E-457B-971C-81F6EB0F4C11}" presName="arrow" presStyleLbl="node1" presStyleIdx="1" presStyleCnt="4"/>
      <dgm:spPr/>
      <dgm:t>
        <a:bodyPr/>
        <a:lstStyle/>
        <a:p>
          <a:endParaRPr lang="zh-CN" altLang="en-US"/>
        </a:p>
      </dgm:t>
    </dgm:pt>
    <dgm:pt modelId="{B5843259-1D47-4885-B206-BE88B2FC9D73}" type="pres">
      <dgm:prSet presAssocID="{4C66A75A-A61E-457B-971C-81F6EB0F4C11}" presName="descendantArrow" presStyleCnt="0"/>
      <dgm:spPr/>
      <dgm:t>
        <a:bodyPr/>
        <a:lstStyle/>
        <a:p>
          <a:endParaRPr lang="zh-CN" altLang="en-US"/>
        </a:p>
      </dgm:t>
    </dgm:pt>
    <dgm:pt modelId="{3E5515BA-48B5-48EA-B8AD-C053C0A9F7A0}" type="pres">
      <dgm:prSet presAssocID="{2AC63C47-00DE-4D69-B763-FB58A611EA60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5829B2-8ECA-4701-8D20-5C3EAA4B158B}" type="pres">
      <dgm:prSet presAssocID="{FAD0D790-3E3B-4AD4-9FAC-38FE006B85B3}" presName="sp" presStyleCnt="0"/>
      <dgm:spPr/>
      <dgm:t>
        <a:bodyPr/>
        <a:lstStyle/>
        <a:p>
          <a:endParaRPr lang="zh-CN" altLang="en-US"/>
        </a:p>
      </dgm:t>
    </dgm:pt>
    <dgm:pt modelId="{2E272893-A1F7-4CB9-96D2-AAD7E8121D68}" type="pres">
      <dgm:prSet presAssocID="{0D3A766C-88A0-4EF8-9710-08925E4BDA19}" presName="arrowAndChildren" presStyleCnt="0"/>
      <dgm:spPr/>
      <dgm:t>
        <a:bodyPr/>
        <a:lstStyle/>
        <a:p>
          <a:endParaRPr lang="zh-CN" altLang="en-US"/>
        </a:p>
      </dgm:t>
    </dgm:pt>
    <dgm:pt modelId="{3A87BF27-DFA0-4CC0-9676-FD29D4D58BB3}" type="pres">
      <dgm:prSet presAssocID="{0D3A766C-88A0-4EF8-9710-08925E4BDA19}" presName="parentTextArrow" presStyleLbl="node1" presStyleIdx="1" presStyleCnt="4"/>
      <dgm:spPr/>
      <dgm:t>
        <a:bodyPr/>
        <a:lstStyle/>
        <a:p>
          <a:endParaRPr lang="zh-CN" altLang="en-US"/>
        </a:p>
      </dgm:t>
    </dgm:pt>
    <dgm:pt modelId="{25746AD6-1190-4A86-9728-418E23579FB8}" type="pres">
      <dgm:prSet presAssocID="{0D3A766C-88A0-4EF8-9710-08925E4BDA19}" presName="arrow" presStyleLbl="node1" presStyleIdx="2" presStyleCnt="4"/>
      <dgm:spPr/>
      <dgm:t>
        <a:bodyPr/>
        <a:lstStyle/>
        <a:p>
          <a:endParaRPr lang="zh-CN" altLang="en-US"/>
        </a:p>
      </dgm:t>
    </dgm:pt>
    <dgm:pt modelId="{36BEBD4F-8FE4-4AC8-AC46-C1D40157BD6C}" type="pres">
      <dgm:prSet presAssocID="{0D3A766C-88A0-4EF8-9710-08925E4BDA19}" presName="descendantArrow" presStyleCnt="0"/>
      <dgm:spPr/>
      <dgm:t>
        <a:bodyPr/>
        <a:lstStyle/>
        <a:p>
          <a:endParaRPr lang="zh-CN" altLang="en-US"/>
        </a:p>
      </dgm:t>
    </dgm:pt>
    <dgm:pt modelId="{203A491F-901D-4B30-A867-2BC7D5A4D8FE}" type="pres">
      <dgm:prSet presAssocID="{39C0A948-752D-41B4-888F-3D9B5874FC86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9F9A300-4E5A-4319-BC5B-D2843DA87B5D}" type="pres">
      <dgm:prSet presAssocID="{E8E1DEC5-3320-4C3B-9F2D-066E7868DB63}" presName="sp" presStyleCnt="0"/>
      <dgm:spPr/>
      <dgm:t>
        <a:bodyPr/>
        <a:lstStyle/>
        <a:p>
          <a:endParaRPr lang="zh-CN" altLang="en-US"/>
        </a:p>
      </dgm:t>
    </dgm:pt>
    <dgm:pt modelId="{BA11FE0C-40CB-4127-AD17-41D9A2B53048}" type="pres">
      <dgm:prSet presAssocID="{ADDAFE26-A5F2-4019-AEA2-C68B6BDD85F3}" presName="arrowAndChildren" presStyleCnt="0"/>
      <dgm:spPr/>
      <dgm:t>
        <a:bodyPr/>
        <a:lstStyle/>
        <a:p>
          <a:endParaRPr lang="zh-CN" altLang="en-US"/>
        </a:p>
      </dgm:t>
    </dgm:pt>
    <dgm:pt modelId="{B010679E-B082-4176-9D0D-A442DE628118}" type="pres">
      <dgm:prSet presAssocID="{ADDAFE26-A5F2-4019-AEA2-C68B6BDD85F3}" presName="parentTextArrow" presStyleLbl="node1" presStyleIdx="2" presStyleCnt="4"/>
      <dgm:spPr/>
      <dgm:t>
        <a:bodyPr/>
        <a:lstStyle/>
        <a:p>
          <a:endParaRPr lang="zh-CN" altLang="en-US"/>
        </a:p>
      </dgm:t>
    </dgm:pt>
    <dgm:pt modelId="{0AEAC862-21E0-4677-8054-D560D4937CCD}" type="pres">
      <dgm:prSet presAssocID="{ADDAFE26-A5F2-4019-AEA2-C68B6BDD85F3}" presName="arrow" presStyleLbl="node1" presStyleIdx="3" presStyleCnt="4" custLinFactNeighborX="695"/>
      <dgm:spPr/>
      <dgm:t>
        <a:bodyPr/>
        <a:lstStyle/>
        <a:p>
          <a:endParaRPr lang="zh-CN" altLang="en-US"/>
        </a:p>
      </dgm:t>
    </dgm:pt>
    <dgm:pt modelId="{A08ECB42-3FAA-4235-97C4-0D2D8515F7A2}" type="pres">
      <dgm:prSet presAssocID="{ADDAFE26-A5F2-4019-AEA2-C68B6BDD85F3}" presName="descendantArrow" presStyleCnt="0"/>
      <dgm:spPr/>
      <dgm:t>
        <a:bodyPr/>
        <a:lstStyle/>
        <a:p>
          <a:endParaRPr lang="zh-CN" altLang="en-US"/>
        </a:p>
      </dgm:t>
    </dgm:pt>
    <dgm:pt modelId="{5736F682-9779-4A57-8E0A-755CAC05BFDE}" type="pres">
      <dgm:prSet presAssocID="{93E94244-A71C-4358-9782-596E7D996BE6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B3E69D-2BF3-4076-B935-10C29B907C0D}" type="pres">
      <dgm:prSet presAssocID="{1DAE6766-ACED-4DD8-80BF-B9C7DA8C5DE3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10518D9-3DC2-4C67-A4E8-332893A433D9}" type="pres">
      <dgm:prSet presAssocID="{C52E5C33-06C8-4D2C-A20C-68BFACA40D62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392562E-AAF9-43E1-936E-EAAFF830CF69}" srcId="{4BDC7D91-9D49-43CE-9F7C-6F6B0C51A4B3}" destId="{5D77220B-A72F-437C-8B18-F96B295D6D8F}" srcOrd="3" destOrd="0" parTransId="{78C6EE77-8149-435B-8BFD-C789C1562271}" sibTransId="{1F90BE86-2BC6-4CEF-B856-7E120E2729AF}"/>
    <dgm:cxn modelId="{3558C425-F9A9-40E8-84FE-5E2F623152C8}" srcId="{4BDC7D91-9D49-43CE-9F7C-6F6B0C51A4B3}" destId="{4C66A75A-A61E-457B-971C-81F6EB0F4C11}" srcOrd="2" destOrd="0" parTransId="{1F1B2C23-16FD-462D-801F-AA3D91EBB20F}" sibTransId="{7BA0477C-11E5-4468-86CA-A71996146B15}"/>
    <dgm:cxn modelId="{5CEEE9EC-6557-4AE5-BC0F-F15288024A86}" type="presOf" srcId="{93E94244-A71C-4358-9782-596E7D996BE6}" destId="{5736F682-9779-4A57-8E0A-755CAC05BFDE}" srcOrd="0" destOrd="0" presId="urn:microsoft.com/office/officeart/2005/8/layout/process4"/>
    <dgm:cxn modelId="{DD0CAF15-FD0D-4A11-89EC-06CA4C959EB6}" srcId="{4BDC7D91-9D49-43CE-9F7C-6F6B0C51A4B3}" destId="{ADDAFE26-A5F2-4019-AEA2-C68B6BDD85F3}" srcOrd="0" destOrd="0" parTransId="{2872E171-108F-48EB-86E0-9B2F5068C274}" sibTransId="{E8E1DEC5-3320-4C3B-9F2D-066E7868DB63}"/>
    <dgm:cxn modelId="{922B404F-9EDD-4F68-8A58-11F5896F473A}" type="presOf" srcId="{4C66A75A-A61E-457B-971C-81F6EB0F4C11}" destId="{0879F40C-9338-4D22-A775-190B349FE0F0}" srcOrd="1" destOrd="0" presId="urn:microsoft.com/office/officeart/2005/8/layout/process4"/>
    <dgm:cxn modelId="{E3D1C149-F144-4B27-AFE9-AB486C0F8D3C}" srcId="{4C66A75A-A61E-457B-971C-81F6EB0F4C11}" destId="{2AC63C47-00DE-4D69-B763-FB58A611EA60}" srcOrd="0" destOrd="0" parTransId="{A81D8F6E-C824-47F8-92BC-09E0FDF2348E}" sibTransId="{BA74F9FC-C652-42BB-BAB0-A08348AA8DE7}"/>
    <dgm:cxn modelId="{5618C107-B4AF-45F5-A630-F9B4227B50F1}" type="presOf" srcId="{2AC63C47-00DE-4D69-B763-FB58A611EA60}" destId="{3E5515BA-48B5-48EA-B8AD-C053C0A9F7A0}" srcOrd="0" destOrd="0" presId="urn:microsoft.com/office/officeart/2005/8/layout/process4"/>
    <dgm:cxn modelId="{DDE9B06E-D5D2-4933-85B7-5A4DF4864B93}" srcId="{0D3A766C-88A0-4EF8-9710-08925E4BDA19}" destId="{39C0A948-752D-41B4-888F-3D9B5874FC86}" srcOrd="0" destOrd="0" parTransId="{E7C5AC32-230A-4C10-95E0-2A4CCD669E1F}" sibTransId="{C1C43329-AC0D-4FDC-A8AE-7478CD37877E}"/>
    <dgm:cxn modelId="{1F804A78-59AB-4AE8-A377-B46C744CE312}" type="presOf" srcId="{ADDAFE26-A5F2-4019-AEA2-C68B6BDD85F3}" destId="{0AEAC862-21E0-4677-8054-D560D4937CCD}" srcOrd="1" destOrd="0" presId="urn:microsoft.com/office/officeart/2005/8/layout/process4"/>
    <dgm:cxn modelId="{8028ACAA-95BD-4090-915A-7AF14A8B2805}" type="presOf" srcId="{C1B5235E-0963-40D9-8293-DBBEFFDFCAA5}" destId="{3244766E-6563-4D61-87DA-F26CEFA0CE3D}" srcOrd="0" destOrd="0" presId="urn:microsoft.com/office/officeart/2005/8/layout/process4"/>
    <dgm:cxn modelId="{6D3818A9-4C4A-4E7C-9754-9EC16F246890}" type="presOf" srcId="{5D77220B-A72F-437C-8B18-F96B295D6D8F}" destId="{80FAA67E-B130-462B-9B36-0B89BB7FFBEC}" srcOrd="0" destOrd="0" presId="urn:microsoft.com/office/officeart/2005/8/layout/process4"/>
    <dgm:cxn modelId="{E62E3157-E774-4D6C-81A9-2A60B625B00A}" type="presOf" srcId="{B7DFB9D9-5D50-429E-812E-90E2B9B3C201}" destId="{BEC1AD22-A566-47B9-AD71-C85FA8F7AE86}" srcOrd="0" destOrd="0" presId="urn:microsoft.com/office/officeart/2005/8/layout/process4"/>
    <dgm:cxn modelId="{5BE250F4-3FA9-485B-97CC-3061A163FE76}" type="presOf" srcId="{1DAE6766-ACED-4DD8-80BF-B9C7DA8C5DE3}" destId="{48B3E69D-2BF3-4076-B935-10C29B907C0D}" srcOrd="0" destOrd="0" presId="urn:microsoft.com/office/officeart/2005/8/layout/process4"/>
    <dgm:cxn modelId="{AC3EDFCE-D05D-441D-BBB1-1B93473A985E}" srcId="{ADDAFE26-A5F2-4019-AEA2-C68B6BDD85F3}" destId="{C52E5C33-06C8-4D2C-A20C-68BFACA40D62}" srcOrd="2" destOrd="0" parTransId="{77CA6818-3195-48CD-9DC0-C6EACCFC9815}" sibTransId="{2B83F1B3-4EB6-4443-A11F-F350396AA2F9}"/>
    <dgm:cxn modelId="{2D566730-2119-4F89-BB20-481ADD3F9F63}" srcId="{5D77220B-A72F-437C-8B18-F96B295D6D8F}" destId="{435E3C20-769B-4EAB-AB40-EA271B94273D}" srcOrd="1" destOrd="0" parTransId="{6180D7D5-4917-46F3-AB36-C8A0C07BE1D2}" sibTransId="{EEBEC5E3-16B4-46FD-9385-90DAEFB866A0}"/>
    <dgm:cxn modelId="{AE947E0C-7E5B-4AF2-B5FC-2647FF715A1C}" srcId="{ADDAFE26-A5F2-4019-AEA2-C68B6BDD85F3}" destId="{1DAE6766-ACED-4DD8-80BF-B9C7DA8C5DE3}" srcOrd="1" destOrd="0" parTransId="{98C83B7F-D66B-4DEA-B7FD-9FBA8232D601}" sibTransId="{79F0B9E1-9907-4455-9020-BC13732A14D2}"/>
    <dgm:cxn modelId="{38E79104-044D-4BAC-951E-E9C8BAA958BF}" srcId="{5D77220B-A72F-437C-8B18-F96B295D6D8F}" destId="{B4BBBDFC-C7DB-4614-A795-B8F221A34A07}" srcOrd="3" destOrd="0" parTransId="{28995D65-2145-41E1-97A1-5A07D5983BB6}" sibTransId="{91BFDD06-8CFD-457B-8CF1-254581FD9B37}"/>
    <dgm:cxn modelId="{9C015DA1-9E1F-46A3-838F-3C6501F2B80F}" type="presOf" srcId="{0D3A766C-88A0-4EF8-9710-08925E4BDA19}" destId="{3A87BF27-DFA0-4CC0-9676-FD29D4D58BB3}" srcOrd="0" destOrd="0" presId="urn:microsoft.com/office/officeart/2005/8/layout/process4"/>
    <dgm:cxn modelId="{07B7CC25-2D0B-4487-84C7-305EB49F0DFA}" type="presOf" srcId="{ADDAFE26-A5F2-4019-AEA2-C68B6BDD85F3}" destId="{B010679E-B082-4176-9D0D-A442DE628118}" srcOrd="0" destOrd="0" presId="urn:microsoft.com/office/officeart/2005/8/layout/process4"/>
    <dgm:cxn modelId="{95F31827-C49C-4FD6-807B-515E4C042BDD}" type="presOf" srcId="{0D3A766C-88A0-4EF8-9710-08925E4BDA19}" destId="{25746AD6-1190-4A86-9728-418E23579FB8}" srcOrd="1" destOrd="0" presId="urn:microsoft.com/office/officeart/2005/8/layout/process4"/>
    <dgm:cxn modelId="{38D827A6-E812-43E6-A0FD-964B81480D83}" type="presOf" srcId="{5D77220B-A72F-437C-8B18-F96B295D6D8F}" destId="{79FA1A5D-AFEA-40F4-8895-7DB4A040A072}" srcOrd="1" destOrd="0" presId="urn:microsoft.com/office/officeart/2005/8/layout/process4"/>
    <dgm:cxn modelId="{14446DA9-CA8D-4A48-8ECA-6EEF9544197F}" type="presOf" srcId="{4C66A75A-A61E-457B-971C-81F6EB0F4C11}" destId="{4BA9E975-5BEB-49B3-AD53-A36B9F2D0A7F}" srcOrd="0" destOrd="0" presId="urn:microsoft.com/office/officeart/2005/8/layout/process4"/>
    <dgm:cxn modelId="{8FC91579-E417-4ECF-B1C6-1EF1CF801CDA}" type="presOf" srcId="{39C0A948-752D-41B4-888F-3D9B5874FC86}" destId="{203A491F-901D-4B30-A867-2BC7D5A4D8FE}" srcOrd="0" destOrd="0" presId="urn:microsoft.com/office/officeart/2005/8/layout/process4"/>
    <dgm:cxn modelId="{1869B798-F313-4F97-B221-3681FF55FBDF}" srcId="{4BDC7D91-9D49-43CE-9F7C-6F6B0C51A4B3}" destId="{0D3A766C-88A0-4EF8-9710-08925E4BDA19}" srcOrd="1" destOrd="0" parTransId="{13A34F73-A8E7-4F17-877B-2B5C452FF756}" sibTransId="{FAD0D790-3E3B-4AD4-9FAC-38FE006B85B3}"/>
    <dgm:cxn modelId="{AB56EC48-18BD-4036-9F9B-B0D64744E9C0}" type="presOf" srcId="{C52E5C33-06C8-4D2C-A20C-68BFACA40D62}" destId="{710518D9-3DC2-4C67-A4E8-332893A433D9}" srcOrd="0" destOrd="0" presId="urn:microsoft.com/office/officeart/2005/8/layout/process4"/>
    <dgm:cxn modelId="{BBC6E52F-B4C9-43EA-A25C-FADB76D466F8}" type="presOf" srcId="{4BDC7D91-9D49-43CE-9F7C-6F6B0C51A4B3}" destId="{2457B6B6-EC12-48B5-AAD3-771A321707F5}" srcOrd="0" destOrd="0" presId="urn:microsoft.com/office/officeart/2005/8/layout/process4"/>
    <dgm:cxn modelId="{0968D8B8-E49A-44D1-B394-50CDC5DEC6F2}" type="presOf" srcId="{B4BBBDFC-C7DB-4614-A795-B8F221A34A07}" destId="{44BA87EB-5242-41EC-BF2E-6A8FB9F8A46A}" srcOrd="0" destOrd="0" presId="urn:microsoft.com/office/officeart/2005/8/layout/process4"/>
    <dgm:cxn modelId="{E754DEF0-CC12-4E26-8042-85C3A0EA513C}" srcId="{5D77220B-A72F-437C-8B18-F96B295D6D8F}" destId="{C1B5235E-0963-40D9-8293-DBBEFFDFCAA5}" srcOrd="0" destOrd="0" parTransId="{94575C21-80E3-4568-AEFD-403F3C3CFC4D}" sibTransId="{9E185B96-73FD-4B87-8653-E691E02F3199}"/>
    <dgm:cxn modelId="{A22F853C-F576-4F0B-84CF-C42F0D779C9C}" srcId="{ADDAFE26-A5F2-4019-AEA2-C68B6BDD85F3}" destId="{93E94244-A71C-4358-9782-596E7D996BE6}" srcOrd="0" destOrd="0" parTransId="{4F585B63-7392-4D67-B932-B0B1AEC037AE}" sibTransId="{70200BCF-E2F3-458D-B372-0C2B22AE9264}"/>
    <dgm:cxn modelId="{C5129597-9D6B-4E6C-8870-DD7E5A958F82}" type="presOf" srcId="{435E3C20-769B-4EAB-AB40-EA271B94273D}" destId="{7E6FD5EA-D059-4CE6-9584-4C1C8644CBEB}" srcOrd="0" destOrd="0" presId="urn:microsoft.com/office/officeart/2005/8/layout/process4"/>
    <dgm:cxn modelId="{8D06CABC-2195-4AD7-96E8-3B57AA18D1B4}" srcId="{5D77220B-A72F-437C-8B18-F96B295D6D8F}" destId="{B7DFB9D9-5D50-429E-812E-90E2B9B3C201}" srcOrd="2" destOrd="0" parTransId="{D46596B2-2F40-4247-BB31-A4A64E81A985}" sibTransId="{8BCCC2D0-5CCA-4373-9B58-39B4296686A9}"/>
    <dgm:cxn modelId="{2E3B4C5A-6A13-4293-9B2A-6F5D479259CD}" type="presParOf" srcId="{2457B6B6-EC12-48B5-AAD3-771A321707F5}" destId="{68587DE8-473E-4783-A55B-8E3806F1F4AD}" srcOrd="0" destOrd="0" presId="urn:microsoft.com/office/officeart/2005/8/layout/process4"/>
    <dgm:cxn modelId="{14706D0E-CDA8-482A-AD60-C4A818E3CB4A}" type="presParOf" srcId="{68587DE8-473E-4783-A55B-8E3806F1F4AD}" destId="{80FAA67E-B130-462B-9B36-0B89BB7FFBEC}" srcOrd="0" destOrd="0" presId="urn:microsoft.com/office/officeart/2005/8/layout/process4"/>
    <dgm:cxn modelId="{359782CF-7563-483A-89DA-B3ADF20F2D0B}" type="presParOf" srcId="{68587DE8-473E-4783-A55B-8E3806F1F4AD}" destId="{79FA1A5D-AFEA-40F4-8895-7DB4A040A072}" srcOrd="1" destOrd="0" presId="urn:microsoft.com/office/officeart/2005/8/layout/process4"/>
    <dgm:cxn modelId="{531D2C71-8ED1-4192-A6DC-EF7669C745A1}" type="presParOf" srcId="{68587DE8-473E-4783-A55B-8E3806F1F4AD}" destId="{8FD84DD7-6FE1-4896-ADA7-9092BBAB0252}" srcOrd="2" destOrd="0" presId="urn:microsoft.com/office/officeart/2005/8/layout/process4"/>
    <dgm:cxn modelId="{71D3750D-DD54-43B5-A20B-63835F9B7F31}" type="presParOf" srcId="{8FD84DD7-6FE1-4896-ADA7-9092BBAB0252}" destId="{3244766E-6563-4D61-87DA-F26CEFA0CE3D}" srcOrd="0" destOrd="0" presId="urn:microsoft.com/office/officeart/2005/8/layout/process4"/>
    <dgm:cxn modelId="{F6CE1E19-DCA7-474F-BF04-B03986DFE23C}" type="presParOf" srcId="{8FD84DD7-6FE1-4896-ADA7-9092BBAB0252}" destId="{7E6FD5EA-D059-4CE6-9584-4C1C8644CBEB}" srcOrd="1" destOrd="0" presId="urn:microsoft.com/office/officeart/2005/8/layout/process4"/>
    <dgm:cxn modelId="{DD2B4171-7396-4232-A9C6-A5EDBBDB3D3E}" type="presParOf" srcId="{8FD84DD7-6FE1-4896-ADA7-9092BBAB0252}" destId="{BEC1AD22-A566-47B9-AD71-C85FA8F7AE86}" srcOrd="2" destOrd="0" presId="urn:microsoft.com/office/officeart/2005/8/layout/process4"/>
    <dgm:cxn modelId="{047C8BE0-CF40-4999-B7C4-F03A27BC21B9}" type="presParOf" srcId="{8FD84DD7-6FE1-4896-ADA7-9092BBAB0252}" destId="{44BA87EB-5242-41EC-BF2E-6A8FB9F8A46A}" srcOrd="3" destOrd="0" presId="urn:microsoft.com/office/officeart/2005/8/layout/process4"/>
    <dgm:cxn modelId="{0D24A68F-5F0E-4FD4-96E4-6AC8D759D018}" type="presParOf" srcId="{2457B6B6-EC12-48B5-AAD3-771A321707F5}" destId="{940EC7ED-6BF3-4FC4-A096-59A40C5E9AA9}" srcOrd="1" destOrd="0" presId="urn:microsoft.com/office/officeart/2005/8/layout/process4"/>
    <dgm:cxn modelId="{E4EDED70-17EE-4D24-9F17-A134A8ED9936}" type="presParOf" srcId="{2457B6B6-EC12-48B5-AAD3-771A321707F5}" destId="{90D242EE-8A18-4E76-9E56-92F2DE90F881}" srcOrd="2" destOrd="0" presId="urn:microsoft.com/office/officeart/2005/8/layout/process4"/>
    <dgm:cxn modelId="{C748C9F8-B1B4-421D-8CBB-2D2CE3F277B7}" type="presParOf" srcId="{90D242EE-8A18-4E76-9E56-92F2DE90F881}" destId="{4BA9E975-5BEB-49B3-AD53-A36B9F2D0A7F}" srcOrd="0" destOrd="0" presId="urn:microsoft.com/office/officeart/2005/8/layout/process4"/>
    <dgm:cxn modelId="{F887201A-4245-46C6-92C5-8DAC1FBA8AF9}" type="presParOf" srcId="{90D242EE-8A18-4E76-9E56-92F2DE90F881}" destId="{0879F40C-9338-4D22-A775-190B349FE0F0}" srcOrd="1" destOrd="0" presId="urn:microsoft.com/office/officeart/2005/8/layout/process4"/>
    <dgm:cxn modelId="{9ABB1A9A-F322-45E8-9AEC-EEDC55C86D67}" type="presParOf" srcId="{90D242EE-8A18-4E76-9E56-92F2DE90F881}" destId="{B5843259-1D47-4885-B206-BE88B2FC9D73}" srcOrd="2" destOrd="0" presId="urn:microsoft.com/office/officeart/2005/8/layout/process4"/>
    <dgm:cxn modelId="{B35889A9-AA8F-4213-BFC4-1FD0CF930069}" type="presParOf" srcId="{B5843259-1D47-4885-B206-BE88B2FC9D73}" destId="{3E5515BA-48B5-48EA-B8AD-C053C0A9F7A0}" srcOrd="0" destOrd="0" presId="urn:microsoft.com/office/officeart/2005/8/layout/process4"/>
    <dgm:cxn modelId="{60D4EA0E-977F-4527-AC64-8A2C88F8D53C}" type="presParOf" srcId="{2457B6B6-EC12-48B5-AAD3-771A321707F5}" destId="{115829B2-8ECA-4701-8D20-5C3EAA4B158B}" srcOrd="3" destOrd="0" presId="urn:microsoft.com/office/officeart/2005/8/layout/process4"/>
    <dgm:cxn modelId="{BA5C82FE-39D7-44F7-96B4-1BDD99444F5B}" type="presParOf" srcId="{2457B6B6-EC12-48B5-AAD3-771A321707F5}" destId="{2E272893-A1F7-4CB9-96D2-AAD7E8121D68}" srcOrd="4" destOrd="0" presId="urn:microsoft.com/office/officeart/2005/8/layout/process4"/>
    <dgm:cxn modelId="{A8084335-BDDB-4FD0-8D8B-15E946C9AE59}" type="presParOf" srcId="{2E272893-A1F7-4CB9-96D2-AAD7E8121D68}" destId="{3A87BF27-DFA0-4CC0-9676-FD29D4D58BB3}" srcOrd="0" destOrd="0" presId="urn:microsoft.com/office/officeart/2005/8/layout/process4"/>
    <dgm:cxn modelId="{384AAB40-E858-4388-9C2C-348C10D68A93}" type="presParOf" srcId="{2E272893-A1F7-4CB9-96D2-AAD7E8121D68}" destId="{25746AD6-1190-4A86-9728-418E23579FB8}" srcOrd="1" destOrd="0" presId="urn:microsoft.com/office/officeart/2005/8/layout/process4"/>
    <dgm:cxn modelId="{ADAAF301-D6D6-458E-880D-7C2EADF76981}" type="presParOf" srcId="{2E272893-A1F7-4CB9-96D2-AAD7E8121D68}" destId="{36BEBD4F-8FE4-4AC8-AC46-C1D40157BD6C}" srcOrd="2" destOrd="0" presId="urn:microsoft.com/office/officeart/2005/8/layout/process4"/>
    <dgm:cxn modelId="{376BED4C-7791-4B97-AD55-60590D813000}" type="presParOf" srcId="{36BEBD4F-8FE4-4AC8-AC46-C1D40157BD6C}" destId="{203A491F-901D-4B30-A867-2BC7D5A4D8FE}" srcOrd="0" destOrd="0" presId="urn:microsoft.com/office/officeart/2005/8/layout/process4"/>
    <dgm:cxn modelId="{C2C5C115-A785-4274-9D2B-A565206B58B6}" type="presParOf" srcId="{2457B6B6-EC12-48B5-AAD3-771A321707F5}" destId="{49F9A300-4E5A-4319-BC5B-D2843DA87B5D}" srcOrd="5" destOrd="0" presId="urn:microsoft.com/office/officeart/2005/8/layout/process4"/>
    <dgm:cxn modelId="{393F9B1C-0D8A-45BB-B21C-6FC775FF4D83}" type="presParOf" srcId="{2457B6B6-EC12-48B5-AAD3-771A321707F5}" destId="{BA11FE0C-40CB-4127-AD17-41D9A2B53048}" srcOrd="6" destOrd="0" presId="urn:microsoft.com/office/officeart/2005/8/layout/process4"/>
    <dgm:cxn modelId="{62D032D7-7566-48E0-8AA1-B0F9C1FB41FF}" type="presParOf" srcId="{BA11FE0C-40CB-4127-AD17-41D9A2B53048}" destId="{B010679E-B082-4176-9D0D-A442DE628118}" srcOrd="0" destOrd="0" presId="urn:microsoft.com/office/officeart/2005/8/layout/process4"/>
    <dgm:cxn modelId="{DC78CD06-7032-4C18-8DF4-F0D1CD01E747}" type="presParOf" srcId="{BA11FE0C-40CB-4127-AD17-41D9A2B53048}" destId="{0AEAC862-21E0-4677-8054-D560D4937CCD}" srcOrd="1" destOrd="0" presId="urn:microsoft.com/office/officeart/2005/8/layout/process4"/>
    <dgm:cxn modelId="{6CB9C219-5878-47B2-933F-D07DDEF043AF}" type="presParOf" srcId="{BA11FE0C-40CB-4127-AD17-41D9A2B53048}" destId="{A08ECB42-3FAA-4235-97C4-0D2D8515F7A2}" srcOrd="2" destOrd="0" presId="urn:microsoft.com/office/officeart/2005/8/layout/process4"/>
    <dgm:cxn modelId="{700539AB-4781-42CE-98B2-D1D015798DF6}" type="presParOf" srcId="{A08ECB42-3FAA-4235-97C4-0D2D8515F7A2}" destId="{5736F682-9779-4A57-8E0A-755CAC05BFDE}" srcOrd="0" destOrd="0" presId="urn:microsoft.com/office/officeart/2005/8/layout/process4"/>
    <dgm:cxn modelId="{60E1BFFE-1579-4CB7-A8E0-C280CCD166FF}" type="presParOf" srcId="{A08ECB42-3FAA-4235-97C4-0D2D8515F7A2}" destId="{48B3E69D-2BF3-4076-B935-10C29B907C0D}" srcOrd="1" destOrd="0" presId="urn:microsoft.com/office/officeart/2005/8/layout/process4"/>
    <dgm:cxn modelId="{E12084C5-5C97-41CA-AD9C-A81540BCA503}" type="presParOf" srcId="{A08ECB42-3FAA-4235-97C4-0D2D8515F7A2}" destId="{710518D9-3DC2-4C67-A4E8-332893A433D9}" srcOrd="2" destOrd="0" presId="urn:microsoft.com/office/officeart/2005/8/layout/process4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FA1A5D-AFEA-40F4-8895-7DB4A040A072}">
      <dsp:nvSpPr>
        <dsp:cNvPr id="0" name=""/>
        <dsp:cNvSpPr/>
      </dsp:nvSpPr>
      <dsp:spPr>
        <a:xfrm>
          <a:off x="0" y="3610706"/>
          <a:ext cx="8183562" cy="7899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政策</a:t>
          </a:r>
          <a:r>
            <a:rPr lang="en-US" altLang="zh-CN" sz="2400" b="1" kern="1200" dirty="0" smtClean="0"/>
            <a:t>(SDOs) </a:t>
          </a:r>
          <a:endParaRPr lang="zh-CN" altLang="en-US" sz="2400" b="1" kern="1200" dirty="0"/>
        </a:p>
      </dsp:txBody>
      <dsp:txXfrm>
        <a:off x="0" y="3610706"/>
        <a:ext cx="8183562" cy="426564"/>
      </dsp:txXfrm>
    </dsp:sp>
    <dsp:sp modelId="{3244766E-6563-4D61-87DA-F26CEFA0CE3D}">
      <dsp:nvSpPr>
        <dsp:cNvPr id="0" name=""/>
        <dsp:cNvSpPr/>
      </dsp:nvSpPr>
      <dsp:spPr>
        <a:xfrm>
          <a:off x="0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CCSA</a:t>
          </a:r>
          <a:endParaRPr lang="zh-CN" altLang="en-US" sz="1600" kern="1200" dirty="0"/>
        </a:p>
      </dsp:txBody>
      <dsp:txXfrm>
        <a:off x="0" y="4021472"/>
        <a:ext cx="2045890" cy="363369"/>
      </dsp:txXfrm>
    </dsp:sp>
    <dsp:sp modelId="{7E6FD5EA-D059-4CE6-9584-4C1C8644CBEB}">
      <dsp:nvSpPr>
        <dsp:cNvPr id="0" name=""/>
        <dsp:cNvSpPr/>
      </dsp:nvSpPr>
      <dsp:spPr>
        <a:xfrm>
          <a:off x="2045890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1763112"/>
            <a:satOff val="3319"/>
            <a:lumOff val="5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CESI</a:t>
          </a:r>
          <a:endParaRPr lang="zh-CN" altLang="en-US" sz="1600" kern="1200" dirty="0"/>
        </a:p>
      </dsp:txBody>
      <dsp:txXfrm>
        <a:off x="2045890" y="4021472"/>
        <a:ext cx="2045890" cy="363369"/>
      </dsp:txXfrm>
    </dsp:sp>
    <dsp:sp modelId="{BEC1AD22-A566-47B9-AD71-C85FA8F7AE86}">
      <dsp:nvSpPr>
        <dsp:cNvPr id="0" name=""/>
        <dsp:cNvSpPr/>
      </dsp:nvSpPr>
      <dsp:spPr>
        <a:xfrm>
          <a:off x="4091781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3526224"/>
            <a:satOff val="6638"/>
            <a:lumOff val="10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AVS</a:t>
          </a:r>
          <a:endParaRPr lang="zh-CN" altLang="en-US" sz="1600" kern="1200" dirty="0"/>
        </a:p>
      </dsp:txBody>
      <dsp:txXfrm>
        <a:off x="4091781" y="4021472"/>
        <a:ext cx="2045890" cy="363369"/>
      </dsp:txXfrm>
    </dsp:sp>
    <dsp:sp modelId="{44BA87EB-5242-41EC-BF2E-6A8FB9F8A46A}">
      <dsp:nvSpPr>
        <dsp:cNvPr id="0" name=""/>
        <dsp:cNvSpPr/>
      </dsp:nvSpPr>
      <dsp:spPr>
        <a:xfrm>
          <a:off x="6137671" y="4021472"/>
          <a:ext cx="2045890" cy="363369"/>
        </a:xfrm>
        <a:prstGeom prst="rect">
          <a:avLst/>
        </a:prstGeom>
        <a:solidFill>
          <a:schemeClr val="accent5">
            <a:tint val="40000"/>
            <a:alpha val="90000"/>
            <a:hueOff val="-5289337"/>
            <a:satOff val="9957"/>
            <a:lumOff val="15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……</a:t>
          </a:r>
          <a:endParaRPr lang="zh-CN" altLang="en-US" sz="1600" kern="1200" dirty="0"/>
        </a:p>
      </dsp:txBody>
      <dsp:txXfrm>
        <a:off x="6137671" y="4021472"/>
        <a:ext cx="2045890" cy="363369"/>
      </dsp:txXfrm>
    </dsp:sp>
    <dsp:sp modelId="{0879F40C-9338-4D22-A775-190B349FE0F0}">
      <dsp:nvSpPr>
        <dsp:cNvPr id="0" name=""/>
        <dsp:cNvSpPr/>
      </dsp:nvSpPr>
      <dsp:spPr>
        <a:xfrm rot="10800000">
          <a:off x="0" y="2407636"/>
          <a:ext cx="8183562" cy="1214919"/>
        </a:xfrm>
        <a:prstGeom prst="upArrowCallout">
          <a:avLst/>
        </a:prstGeom>
        <a:solidFill>
          <a:schemeClr val="accent5">
            <a:hueOff val="-4673099"/>
            <a:satOff val="6871"/>
            <a:lumOff val="5882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国家标准</a:t>
          </a:r>
        </a:p>
      </dsp:txBody>
      <dsp:txXfrm>
        <a:off x="0" y="2407636"/>
        <a:ext cx="8183562" cy="426436"/>
      </dsp:txXfrm>
    </dsp:sp>
    <dsp:sp modelId="{3E5515BA-48B5-48EA-B8AD-C053C0A9F7A0}">
      <dsp:nvSpPr>
        <dsp:cNvPr id="0" name=""/>
        <dsp:cNvSpPr/>
      </dsp:nvSpPr>
      <dsp:spPr>
        <a:xfrm>
          <a:off x="0" y="2834073"/>
          <a:ext cx="8183562" cy="363260"/>
        </a:xfrm>
        <a:prstGeom prst="rect">
          <a:avLst/>
        </a:prstGeom>
        <a:solidFill>
          <a:schemeClr val="accent5">
            <a:tint val="40000"/>
            <a:alpha val="90000"/>
            <a:hueOff val="-7052449"/>
            <a:satOff val="13276"/>
            <a:lumOff val="20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 kern="1200" dirty="0" smtClean="0"/>
            <a:t>GB/T 20003.1</a:t>
          </a:r>
          <a:r>
            <a:rPr lang="zh-CN" altLang="zh-CN" sz="1600" b="1" kern="1200" dirty="0" smtClean="0"/>
            <a:t>《标准制定的特殊程序</a:t>
          </a:r>
          <a:r>
            <a:rPr lang="en-US" altLang="zh-CN" sz="1600" b="1" kern="1200" dirty="0" smtClean="0"/>
            <a:t>  </a:t>
          </a:r>
          <a:r>
            <a:rPr lang="zh-CN" altLang="zh-CN" sz="1600" b="1" kern="1200" dirty="0" smtClean="0"/>
            <a:t>第</a:t>
          </a:r>
          <a:r>
            <a:rPr lang="en-US" altLang="zh-CN" sz="1600" b="1" kern="1200" dirty="0" smtClean="0"/>
            <a:t>1</a:t>
          </a:r>
          <a:r>
            <a:rPr lang="zh-CN" altLang="zh-CN" sz="1600" b="1" kern="1200" dirty="0" smtClean="0"/>
            <a:t>部分：涉及专利的标准》</a:t>
          </a:r>
          <a:r>
            <a:rPr lang="zh-CN" altLang="en-US" sz="1600" b="1" kern="1200" dirty="0" smtClean="0"/>
            <a:t>（报批稿）</a:t>
          </a:r>
          <a:endParaRPr lang="zh-CN" altLang="en-US" sz="1600" b="1" kern="1200" dirty="0"/>
        </a:p>
      </dsp:txBody>
      <dsp:txXfrm>
        <a:off x="0" y="2834073"/>
        <a:ext cx="8183562" cy="363260"/>
      </dsp:txXfrm>
    </dsp:sp>
    <dsp:sp modelId="{25746AD6-1190-4A86-9728-418E23579FB8}">
      <dsp:nvSpPr>
        <dsp:cNvPr id="0" name=""/>
        <dsp:cNvSpPr/>
      </dsp:nvSpPr>
      <dsp:spPr>
        <a:xfrm rot="10800000">
          <a:off x="0" y="1204566"/>
          <a:ext cx="8183562" cy="1214919"/>
        </a:xfrm>
        <a:prstGeom prst="upArrowCallout">
          <a:avLst/>
        </a:prstGeom>
        <a:solidFill>
          <a:schemeClr val="accent5">
            <a:hueOff val="-9346198"/>
            <a:satOff val="13742"/>
            <a:lumOff val="11765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部门规章</a:t>
          </a:r>
          <a:endParaRPr lang="zh-CN" altLang="en-US" sz="2400" b="1" kern="1200" dirty="0"/>
        </a:p>
      </dsp:txBody>
      <dsp:txXfrm>
        <a:off x="0" y="1204566"/>
        <a:ext cx="8183562" cy="426436"/>
      </dsp:txXfrm>
    </dsp:sp>
    <dsp:sp modelId="{203A491F-901D-4B30-A867-2BC7D5A4D8FE}">
      <dsp:nvSpPr>
        <dsp:cNvPr id="0" name=""/>
        <dsp:cNvSpPr/>
      </dsp:nvSpPr>
      <dsp:spPr>
        <a:xfrm>
          <a:off x="0" y="1631003"/>
          <a:ext cx="8183562" cy="363260"/>
        </a:xfrm>
        <a:prstGeom prst="rect">
          <a:avLst/>
        </a:prstGeom>
        <a:solidFill>
          <a:schemeClr val="accent5">
            <a:tint val="40000"/>
            <a:alpha val="90000"/>
            <a:hueOff val="-8815561"/>
            <a:satOff val="16595"/>
            <a:lumOff val="251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涉及专利的国家标准制修订管理规定（暂行）（征求意见稿）</a:t>
          </a:r>
          <a:endParaRPr lang="zh-CN" altLang="en-US" sz="1600" b="1" kern="1200" dirty="0"/>
        </a:p>
      </dsp:txBody>
      <dsp:txXfrm>
        <a:off x="0" y="1631003"/>
        <a:ext cx="8183562" cy="363260"/>
      </dsp:txXfrm>
    </dsp:sp>
    <dsp:sp modelId="{0AEAC862-21E0-4677-8054-D560D4937CCD}">
      <dsp:nvSpPr>
        <dsp:cNvPr id="0" name=""/>
        <dsp:cNvSpPr/>
      </dsp:nvSpPr>
      <dsp:spPr>
        <a:xfrm rot="10800000">
          <a:off x="0" y="1496"/>
          <a:ext cx="8183562" cy="1214919"/>
        </a:xfrm>
        <a:prstGeom prst="upArrowCallout">
          <a:avLst/>
        </a:prstGeom>
        <a:solidFill>
          <a:schemeClr val="accent5">
            <a:hueOff val="-14019296"/>
            <a:satOff val="20613"/>
            <a:lumOff val="17647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/>
            <a:t>法律</a:t>
          </a:r>
          <a:endParaRPr lang="zh-CN" altLang="en-US" sz="2400" b="1" kern="1200" dirty="0"/>
        </a:p>
      </dsp:txBody>
      <dsp:txXfrm>
        <a:off x="0" y="1496"/>
        <a:ext cx="8183562" cy="426436"/>
      </dsp:txXfrm>
    </dsp:sp>
    <dsp:sp modelId="{5736F682-9779-4A57-8E0A-755CAC05BFDE}">
      <dsp:nvSpPr>
        <dsp:cNvPr id="0" name=""/>
        <dsp:cNvSpPr/>
      </dsp:nvSpPr>
      <dsp:spPr>
        <a:xfrm>
          <a:off x="3995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0578673"/>
            <a:satOff val="19914"/>
            <a:lumOff val="30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专利法</a:t>
          </a:r>
          <a:endParaRPr lang="zh-CN" altLang="en-US" sz="1600" b="1" kern="1200" dirty="0"/>
        </a:p>
      </dsp:txBody>
      <dsp:txXfrm>
        <a:off x="3995" y="427933"/>
        <a:ext cx="2725190" cy="363260"/>
      </dsp:txXfrm>
    </dsp:sp>
    <dsp:sp modelId="{48B3E69D-2BF3-4076-B935-10C29B907C0D}">
      <dsp:nvSpPr>
        <dsp:cNvPr id="0" name=""/>
        <dsp:cNvSpPr/>
      </dsp:nvSpPr>
      <dsp:spPr>
        <a:xfrm>
          <a:off x="2729185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2341785"/>
            <a:satOff val="23233"/>
            <a:lumOff val="35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标准化法</a:t>
          </a:r>
          <a:endParaRPr lang="zh-CN" altLang="en-US" sz="1600" b="1" kern="1200" dirty="0"/>
        </a:p>
      </dsp:txBody>
      <dsp:txXfrm>
        <a:off x="2729185" y="427933"/>
        <a:ext cx="2725190" cy="363260"/>
      </dsp:txXfrm>
    </dsp:sp>
    <dsp:sp modelId="{710518D9-3DC2-4C67-A4E8-332893A433D9}">
      <dsp:nvSpPr>
        <dsp:cNvPr id="0" name=""/>
        <dsp:cNvSpPr/>
      </dsp:nvSpPr>
      <dsp:spPr>
        <a:xfrm>
          <a:off x="5454376" y="427933"/>
          <a:ext cx="2725190" cy="363260"/>
        </a:xfrm>
        <a:prstGeom prst="rect">
          <a:avLst/>
        </a:prstGeom>
        <a:solidFill>
          <a:schemeClr val="accent5">
            <a:tint val="40000"/>
            <a:alpha val="90000"/>
            <a:hueOff val="-14104897"/>
            <a:satOff val="26552"/>
            <a:lumOff val="40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反垄断法</a:t>
          </a:r>
          <a:endParaRPr lang="zh-CN" altLang="en-US" sz="1600" b="1" kern="1200" dirty="0"/>
        </a:p>
      </dsp:txBody>
      <dsp:txXfrm>
        <a:off x="5454376" y="427933"/>
        <a:ext cx="2725190" cy="363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6C01D83A-FAA7-4B7A-9AAA-4661571294A0}" type="datetimeFigureOut">
              <a:rPr lang="zh-CN" altLang="en-US"/>
              <a:pPr>
                <a:defRPr/>
              </a:pPr>
              <a:t>2010-9-2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338DCD6-A0C3-455F-95B5-548DBFA23E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FC6FC68-698D-44DD-976A-DD9EA789A0A5}" type="datetimeFigureOut">
              <a:rPr lang="zh-CN" altLang="en-US"/>
              <a:pPr>
                <a:defRPr/>
              </a:pPr>
              <a:t>2010-9-2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686938F-C966-4F3A-AC3E-4EDF14134F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Aft>
                <a:spcPct val="20000"/>
              </a:spcAft>
            </a:pPr>
            <a:r>
              <a:rPr lang="zh-CN" altLang="en-US" dirty="0" smtClean="0"/>
              <a:t>加强与国际标准化组织合作：</a:t>
            </a:r>
            <a:r>
              <a:rPr lang="en-US" altLang="zh-CN" dirty="0" smtClean="0"/>
              <a:t>ITU-T</a:t>
            </a:r>
            <a:r>
              <a:rPr lang="zh-CN" altLang="en-US" dirty="0" smtClean="0">
                <a:solidFill>
                  <a:srgbClr val="000099"/>
                </a:solidFill>
              </a:rPr>
              <a:t>知识产权特别工作组</a:t>
            </a:r>
            <a:r>
              <a:rPr lang="zh-CN" altLang="en-US" dirty="0" smtClean="0"/>
              <a:t>由三大国际标准组织</a:t>
            </a:r>
            <a:r>
              <a:rPr lang="en-US" altLang="zh-CN" dirty="0" smtClean="0"/>
              <a:t>ISO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IEC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ITU</a:t>
            </a:r>
            <a:r>
              <a:rPr lang="zh-CN" altLang="en-US" dirty="0" smtClean="0"/>
              <a:t>联合成立，制定共同专利政策实施指南与文件的专门机构，制定适用于</a:t>
            </a:r>
            <a:r>
              <a:rPr lang="en-US" altLang="zh-CN" dirty="0" smtClean="0"/>
              <a:t>ISO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IEC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ITU</a:t>
            </a:r>
            <a:r>
              <a:rPr lang="zh-CN" altLang="en-US" dirty="0" smtClean="0"/>
              <a:t>的共同知识产权政策，中国标准化研究院王益谊博士已成为其专家成员，并将于今年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月将其在瑞士的知识产权工作会议。</a:t>
            </a:r>
            <a:endParaRPr lang="en-US" altLang="zh-CN" dirty="0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C714D5-275A-4693-855B-D2B8CA48D434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圆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0" name="副标题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4AF7C5-93EB-4492-BEBD-0B2C00C00DDF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42AD7-5135-4E6D-9D61-7CB628904139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CE16F-DBC0-47FC-9F47-1AB9ABABDC6A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>
            <a:extLst/>
          </a:lstStyle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714488"/>
            <a:ext cx="8104414" cy="421484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1200"/>
              </a:spcBef>
              <a:defRPr/>
            </a:lvl2pPr>
            <a:lvl3pPr>
              <a:lnSpc>
                <a:spcPct val="100000"/>
              </a:lnSpc>
              <a:spcBef>
                <a:spcPts val="1200"/>
              </a:spcBef>
              <a:defRPr/>
            </a:lvl3pPr>
            <a:lvl4pPr>
              <a:lnSpc>
                <a:spcPct val="100000"/>
              </a:lnSpc>
              <a:defRPr/>
            </a:lvl4pPr>
            <a:extLst/>
          </a:lstStyle>
          <a:p>
            <a:pPr lvl="0" eaLnBrk="1" latinLnBrk="0" hangingPunct="1"/>
            <a:r>
              <a:rPr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lang="zh-CN" altLang="en-US" dirty="0" smtClean="0"/>
              <a:t>第二级</a:t>
            </a:r>
          </a:p>
          <a:p>
            <a:pPr lvl="2" eaLnBrk="1" latinLnBrk="0" hangingPunct="1"/>
            <a:r>
              <a:rPr lang="zh-CN" altLang="en-US" dirty="0" smtClean="0"/>
              <a:t>第三级</a:t>
            </a:r>
          </a:p>
          <a:p>
            <a:pPr lvl="3" eaLnBrk="1" latinLnBrk="0" hangingPunct="1"/>
            <a:r>
              <a:rPr lang="zh-CN" altLang="en-US" dirty="0" smtClean="0"/>
              <a:t>第四级</a:t>
            </a:r>
          </a:p>
          <a:p>
            <a:pPr lvl="4" eaLnBrk="1" latinLnBrk="0" hangingPunct="1"/>
            <a:r>
              <a:rPr lang="zh-CN" altLang="en-US" dirty="0" smtClean="0"/>
              <a:t>第五级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0050" y="6111875"/>
            <a:ext cx="2286000" cy="365125"/>
          </a:xfrm>
        </p:spPr>
        <p:txBody>
          <a:bodyPr/>
          <a:lstStyle>
            <a:extLst/>
          </a:lstStyle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14744" y="6111875"/>
            <a:ext cx="2286000" cy="365125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lang="zh-CN" altLang="en-US" smtClean="0"/>
              <a:t>中国标准化研究院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圆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531DB-7012-4043-BAD1-163F954469AB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67D7C-1D41-49AB-8101-046B19CFA1B0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DD08-269B-448A-8FD7-2E3161985FA8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29CC8-D13D-4B6F-8987-818CD9005D58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EE65C3-ABAF-4867-868F-614986A09E3C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DFB92-5D6C-4D99-A6BF-AC47BFAB7642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单圆角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67525F-D5F4-4347-8A3A-A302449E3D17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圆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标题占位符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E06C68-36D2-4674-AE74-DBB1912C8E19}" type="datetime1">
              <a:rPr lang="en-US" altLang="zh-CN" smtClean="0"/>
              <a:pPr/>
              <a:t>9/2/2010</a:t>
            </a:fld>
            <a:endParaRPr lang="en-US"/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kumimoji="0" lang="zh-CN" altLang="en-US" smtClean="0"/>
              <a:t>中国标准化研究院</a:t>
            </a:r>
            <a:endParaRPr kumimoji="0"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2376" y="1428736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altLang="zh-CN" sz="4800" dirty="0" smtClean="0">
                <a:solidFill>
                  <a:schemeClr val="tx1"/>
                </a:solidFill>
              </a:rPr>
              <a:t>Treatment of patents in national standards in China</a:t>
            </a: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zh-CN" b="1" dirty="0" err="1" smtClean="0">
                <a:solidFill>
                  <a:schemeClr val="tx1"/>
                </a:solidFill>
              </a:rPr>
              <a:t>Yiyi</a:t>
            </a:r>
            <a:r>
              <a:rPr lang="en-US" altLang="zh-CN" b="1" dirty="0" smtClean="0">
                <a:solidFill>
                  <a:schemeClr val="tx1"/>
                </a:solidFill>
              </a:rPr>
              <a:t> Wang</a:t>
            </a:r>
          </a:p>
          <a:p>
            <a:pPr>
              <a:spcBef>
                <a:spcPts val="1200"/>
              </a:spcBef>
            </a:pPr>
            <a:r>
              <a:rPr lang="en-US" altLang="zh-CN" b="1" dirty="0" smtClean="0">
                <a:solidFill>
                  <a:schemeClr val="tx1"/>
                </a:solidFill>
              </a:rPr>
              <a:t>CNIS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Standardization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SAC</a:t>
            </a:r>
          </a:p>
          <a:p>
            <a:pPr lvl="1"/>
            <a:r>
              <a:rPr lang="en-US" altLang="zh-CN" dirty="0" smtClean="0"/>
              <a:t>Interim provisions on the development and revision of national standards related to patents(public enquiry)</a:t>
            </a:r>
          </a:p>
          <a:p>
            <a:r>
              <a:rPr lang="en-US" altLang="zh-CN" dirty="0" smtClean="0"/>
              <a:t>CNIS and other organizations</a:t>
            </a:r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GB/T 20003.1&lt;Special procedures for the development of standards  part 1: Standards related to patents&gt;</a:t>
            </a:r>
            <a:r>
              <a:rPr lang="zh-CN" altLang="zh-CN" dirty="0" smtClean="0"/>
              <a:t>（</a:t>
            </a:r>
            <a:r>
              <a:rPr lang="en-US" altLang="zh-CN" dirty="0" smtClean="0"/>
              <a:t>For approval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Combination of patents with standards</a:t>
            </a:r>
          </a:p>
          <a:p>
            <a:r>
              <a:rPr lang="en-US" altLang="zh-CN" dirty="0" smtClean="0"/>
              <a:t>Important policy and Legal Framework</a:t>
            </a:r>
          </a:p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GB/T 20003.1&lt;Special procedures for the development of standards  part 1: Standards related to patents&gt;</a:t>
            </a:r>
            <a:r>
              <a:rPr lang="zh-CN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（</a:t>
            </a:r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 approval</a:t>
            </a:r>
            <a:r>
              <a:rPr lang="zh-CN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）</a:t>
            </a:r>
            <a:endParaRPr lang="en-US" altLang="zh-CN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altLang="zh-CN" dirty="0" smtClean="0"/>
              <a:t>Next plan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GB/T 20003.1&lt;Special procedures for the development of standards  part 1: Standards related to patents&gt;</a:t>
            </a:r>
            <a:r>
              <a:rPr lang="zh-CN" altLang="zh-CN" sz="2400" dirty="0" smtClean="0"/>
              <a:t>（</a:t>
            </a:r>
            <a:r>
              <a:rPr lang="en-US" altLang="zh-CN" sz="2400" dirty="0" smtClean="0"/>
              <a:t>For approval</a:t>
            </a:r>
            <a:r>
              <a:rPr lang="zh-CN" altLang="zh-CN" sz="2400" dirty="0" smtClean="0"/>
              <a:t>）</a:t>
            </a:r>
            <a:endParaRPr lang="en-US" altLang="zh-CN" sz="2400" dirty="0" smtClean="0"/>
          </a:p>
        </p:txBody>
      </p:sp>
      <p:pic>
        <p:nvPicPr>
          <p:cNvPr id="7" name="内容占位符 6" descr="标准制定的特殊程序  第1部分：涉及专利的标准20100816(请以此为准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556792"/>
            <a:ext cx="2989666" cy="4214813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 consistent with ISO/IEC/ITU common patent policy in principle</a:t>
            </a:r>
          </a:p>
          <a:p>
            <a:r>
              <a:rPr lang="en-US" altLang="zh-CN" dirty="0" smtClean="0"/>
              <a:t>Public enquiry and feedbacks</a:t>
            </a:r>
          </a:p>
          <a:p>
            <a:pPr lvl="1"/>
            <a:r>
              <a:rPr lang="en-US" altLang="zh-CN" dirty="0" smtClean="0"/>
              <a:t>Made for public enquiry in 2010.2</a:t>
            </a:r>
          </a:p>
          <a:p>
            <a:pPr lvl="1"/>
            <a:r>
              <a:rPr lang="en-US" altLang="zh-CN" dirty="0" smtClean="0"/>
              <a:t>Received 299 feedbacks from 27 bodies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83FE577-51EE-404B-A191-0E79D5D91128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GB/T 20003.1&lt;Special procedures for the development of standards  part 1: Standards related to patents&gt;</a:t>
            </a:r>
            <a:r>
              <a:rPr lang="zh-CN" altLang="zh-CN" sz="2400" dirty="0" smtClean="0"/>
              <a:t>（</a:t>
            </a:r>
            <a:r>
              <a:rPr lang="en-US" altLang="zh-CN" sz="2400" dirty="0" smtClean="0"/>
              <a:t>For approval</a:t>
            </a:r>
            <a:r>
              <a:rPr lang="zh-CN" altLang="zh-CN" sz="2400" dirty="0" smtClean="0"/>
              <a:t>）</a:t>
            </a:r>
            <a:endParaRPr lang="en-US" altLang="zh-CN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500034" y="1714488"/>
            <a:ext cx="8104414" cy="435771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Seminar on feedbacks of the Disposal Rules for the Inclusion of Patents in National Standards---April 2010</a:t>
            </a:r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altLang="zh-CN" sz="1800" dirty="0" smtClean="0"/>
              <a:t>Main topics</a:t>
            </a:r>
            <a:r>
              <a:rPr lang="en-US" altLang="zh-CN" sz="1800" dirty="0" smtClean="0"/>
              <a:t>: </a:t>
            </a:r>
            <a:r>
              <a:rPr lang="en-US" sz="1800" dirty="0" smtClean="0"/>
              <a:t>the </a:t>
            </a:r>
            <a:r>
              <a:rPr lang="en-US" sz="1800" dirty="0" smtClean="0"/>
              <a:t>effectiveness of licensing declaration, the contents related to IPR in censor and review stage in standard development process</a:t>
            </a:r>
            <a:r>
              <a:rPr lang="en-US" altLang="zh-CN" sz="1800" dirty="0" smtClean="0"/>
              <a:t>, treatment of patents when adopting international standards and so on.</a:t>
            </a:r>
            <a:endParaRPr lang="en-US" altLang="en-US" sz="18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83FE577-51EE-404B-A191-0E79D5D91128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pic>
        <p:nvPicPr>
          <p:cNvPr id="1028" name="Picture 4" descr="C:\Documents and Settings\duxy\桌面\QQ截图未命名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643182"/>
            <a:ext cx="5148853" cy="1857388"/>
          </a:xfrm>
          <a:prstGeom prst="rect">
            <a:avLst/>
          </a:prstGeom>
          <a:noFill/>
        </p:spPr>
      </p:pic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GB/T 20003.1&lt;Special procedures for the development of standards  part 1: Standards related to patents&gt;</a:t>
            </a:r>
            <a:r>
              <a:rPr lang="zh-CN" altLang="zh-CN" sz="2400" dirty="0" smtClean="0"/>
              <a:t>（</a:t>
            </a:r>
            <a:r>
              <a:rPr lang="en-US" altLang="zh-CN" sz="2400" dirty="0" smtClean="0"/>
              <a:t>For approval</a:t>
            </a:r>
            <a:r>
              <a:rPr lang="zh-CN" altLang="zh-CN" sz="2400" dirty="0" smtClean="0"/>
              <a:t>）</a:t>
            </a:r>
            <a:endParaRPr lang="en-US" altLang="zh-CN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Modification and perfection </a:t>
            </a:r>
          </a:p>
          <a:p>
            <a:pPr lvl="1">
              <a:lnSpc>
                <a:spcPct val="110000"/>
              </a:lnSpc>
            </a:pPr>
            <a:r>
              <a:rPr lang="en-US" altLang="zh-CN" dirty="0" smtClean="0"/>
              <a:t>Study and analyze feedbacks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 smtClean="0"/>
              <a:t> ——change the title of the standard: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 smtClean="0"/>
              <a:t>  GB/T 20003.1&lt;Special procedures for the development of standards  part 1: Standards related to patents&gt;</a:t>
            </a:r>
          </a:p>
          <a:p>
            <a:pPr lvl="1">
              <a:lnSpc>
                <a:spcPct val="110000"/>
              </a:lnSpc>
              <a:buNone/>
            </a:pPr>
            <a:r>
              <a:rPr lang="en-US" altLang="zh-CN" dirty="0" smtClean="0"/>
              <a:t>  ——give a more clear </a:t>
            </a:r>
            <a:r>
              <a:rPr lang="en-US" dirty="0" smtClean="0"/>
              <a:t>distinction of the disclosure obligation of different stakeholders</a:t>
            </a:r>
            <a:endParaRPr lang="en-US" altLang="zh-CN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E50D3019-D3B9-4635-B5EA-986354EE9C1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GB/T 20003.1&lt;Special procedures for the development of standards  part 1: Standards related to patents&gt;</a:t>
            </a:r>
            <a:r>
              <a:rPr lang="zh-CN" altLang="zh-CN" sz="2400" dirty="0" smtClean="0"/>
              <a:t>（</a:t>
            </a:r>
            <a:r>
              <a:rPr lang="en-US" altLang="zh-CN" sz="2400" dirty="0" smtClean="0"/>
              <a:t>For approval</a:t>
            </a:r>
            <a:r>
              <a:rPr lang="zh-CN" altLang="zh-CN" sz="2400" dirty="0" smtClean="0"/>
              <a:t>）</a:t>
            </a:r>
            <a:endParaRPr lang="en-US" altLang="zh-CN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Requirements for treatment of patents</a:t>
            </a:r>
            <a:endParaRPr lang="zh-CN" altLang="en-US" dirty="0" smtClean="0"/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zh-CN" dirty="0" smtClean="0"/>
              <a:t>Disclosure of essential patents</a:t>
            </a:r>
          </a:p>
          <a:p>
            <a:r>
              <a:rPr lang="en-US" altLang="zh-CN" dirty="0" smtClean="0"/>
              <a:t>Publication of related information</a:t>
            </a:r>
          </a:p>
          <a:p>
            <a:r>
              <a:rPr lang="en-US" altLang="zh-CN" dirty="0" smtClean="0"/>
              <a:t>Licensing claims of essential patent claims</a:t>
            </a:r>
          </a:p>
          <a:p>
            <a:r>
              <a:rPr lang="en-US" altLang="zh-CN" dirty="0" smtClean="0"/>
              <a:t>Requirements for conducting of meetings </a:t>
            </a:r>
          </a:p>
          <a:p>
            <a:r>
              <a:rPr lang="en-US" altLang="zh-CN" dirty="0" smtClean="0"/>
              <a:t>Requirements for documents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Develop national standard based on international standard or foreign standard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EFE9059-3A35-4942-B971-BFAFC31D9643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600" dirty="0" smtClean="0"/>
              <a:t>Treatment of patents in development and revision procedures of national standards</a:t>
            </a:r>
            <a:endParaRPr lang="zh-CN" altLang="en-US" sz="2600" dirty="0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zh-CN" dirty="0" smtClean="0"/>
              <a:t>Preparing</a:t>
            </a:r>
            <a:endParaRPr lang="zh-CN" altLang="en-US" dirty="0" smtClean="0"/>
          </a:p>
          <a:p>
            <a:pPr eaLnBrk="1" hangingPunct="1"/>
            <a:r>
              <a:rPr lang="en-US" altLang="zh-CN" dirty="0" smtClean="0"/>
              <a:t>Work Item</a:t>
            </a:r>
          </a:p>
          <a:p>
            <a:r>
              <a:rPr lang="en-US" altLang="zh-CN" dirty="0" smtClean="0"/>
              <a:t>Draft </a:t>
            </a:r>
            <a:endParaRPr lang="zh-CN" altLang="en-US" dirty="0" smtClean="0"/>
          </a:p>
          <a:p>
            <a:r>
              <a:rPr lang="en-US" altLang="zh-CN" dirty="0" smtClean="0"/>
              <a:t>Public enquiry </a:t>
            </a:r>
          </a:p>
          <a:p>
            <a:r>
              <a:rPr lang="en-US" altLang="zh-CN" dirty="0" smtClean="0"/>
              <a:t>Censor </a:t>
            </a:r>
            <a:endParaRPr lang="zh-CN" altLang="en-US" dirty="0" smtClean="0"/>
          </a:p>
          <a:p>
            <a:r>
              <a:rPr lang="en-US" altLang="zh-CN" dirty="0" smtClean="0"/>
              <a:t>Approval </a:t>
            </a:r>
          </a:p>
          <a:p>
            <a:r>
              <a:rPr lang="en-US" altLang="zh-CN" dirty="0" smtClean="0"/>
              <a:t>Review </a:t>
            </a:r>
            <a:endParaRPr lang="zh-CN" altLang="en-US" dirty="0" smtClean="0"/>
          </a:p>
          <a:p>
            <a:r>
              <a:rPr lang="en-US" altLang="zh-CN" dirty="0" smtClean="0"/>
              <a:t>Withdraw </a:t>
            </a:r>
          </a:p>
          <a:p>
            <a:endParaRPr lang="zh-CN" altLang="en-US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79AC146-3839-46BB-A2C3-E60B6188243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Combination of patents with standards</a:t>
            </a:r>
          </a:p>
          <a:p>
            <a:r>
              <a:rPr lang="en-US" altLang="zh-CN" dirty="0" smtClean="0"/>
              <a:t>Important policy and Legal Framework</a:t>
            </a:r>
          </a:p>
          <a:p>
            <a:r>
              <a:rPr lang="en-US" altLang="zh-CN" dirty="0" smtClean="0"/>
              <a:t>GB/T 20003.1&lt;</a:t>
            </a:r>
            <a:r>
              <a:rPr lang="en-US" dirty="0" smtClean="0"/>
              <a:t>Special procedures for the development of standards  </a:t>
            </a:r>
            <a:r>
              <a:rPr lang="en-US" altLang="zh-CN" dirty="0" smtClean="0"/>
              <a:t>part 1: </a:t>
            </a:r>
            <a:r>
              <a:rPr lang="en-US" dirty="0" smtClean="0"/>
              <a:t>Standards related to patents</a:t>
            </a:r>
            <a:r>
              <a:rPr lang="en-US" altLang="zh-CN" dirty="0" smtClean="0"/>
              <a:t>&gt;</a:t>
            </a:r>
            <a:r>
              <a:rPr lang="zh-CN" altLang="zh-CN" dirty="0" smtClean="0"/>
              <a:t>（</a:t>
            </a:r>
            <a:r>
              <a:rPr lang="en-US" altLang="zh-CN" dirty="0" smtClean="0"/>
              <a:t>For approval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Next plan</a:t>
            </a:r>
            <a:endParaRPr lang="zh-CN" alt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Data collection and analysis with respect to standards related to patents</a:t>
            </a:r>
          </a:p>
          <a:p>
            <a:pPr>
              <a:buNone/>
            </a:pPr>
            <a:r>
              <a:rPr lang="zh-CN" altLang="en-US" dirty="0" smtClean="0"/>
              <a:t>  </a:t>
            </a:r>
            <a:r>
              <a:rPr lang="en-US" altLang="zh-CN" sz="2000" dirty="0" smtClean="0"/>
              <a:t>challenges:</a:t>
            </a:r>
          </a:p>
          <a:p>
            <a:pPr>
              <a:buNone/>
            </a:pPr>
            <a:r>
              <a:rPr lang="en-US" altLang="zh-CN" sz="2000" dirty="0" smtClean="0"/>
              <a:t>  How to get these data as China hasn’t paid much attention to this issue before? How to analyze? ……</a:t>
            </a:r>
          </a:p>
          <a:p>
            <a:r>
              <a:rPr lang="en-US" altLang="zh-CN" dirty="0" smtClean="0"/>
              <a:t>Develop training </a:t>
            </a:r>
            <a:r>
              <a:rPr lang="en-US" altLang="zh-CN" dirty="0" err="1" smtClean="0"/>
              <a:t>programme</a:t>
            </a:r>
            <a:r>
              <a:rPr lang="en-US" altLang="zh-CN" dirty="0" smtClean="0"/>
              <a:t> to TC/SC, enterprises and so on.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19</a:t>
            </a:fld>
            <a:endParaRPr kumimoji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Combination of patents with standards</a:t>
            </a:r>
          </a:p>
          <a:p>
            <a:r>
              <a:rPr lang="en-US" altLang="zh-CN" dirty="0" smtClean="0"/>
              <a:t>Important policy and Legal Framework</a:t>
            </a:r>
          </a:p>
          <a:p>
            <a:r>
              <a:rPr lang="en-US" altLang="zh-CN" dirty="0" smtClean="0"/>
              <a:t>GB/T 20003.1&lt;</a:t>
            </a:r>
            <a:r>
              <a:rPr lang="en-US" dirty="0" smtClean="0"/>
              <a:t>Special procedures for the development of standards  </a:t>
            </a:r>
            <a:r>
              <a:rPr lang="en-US" altLang="zh-CN" dirty="0" smtClean="0"/>
              <a:t>part 1: </a:t>
            </a:r>
            <a:r>
              <a:rPr lang="en-US" dirty="0" smtClean="0"/>
              <a:t>Standards related to patents</a:t>
            </a:r>
            <a:r>
              <a:rPr lang="en-US" altLang="zh-CN" dirty="0" smtClean="0"/>
              <a:t>&gt;</a:t>
            </a:r>
            <a:r>
              <a:rPr lang="zh-CN" altLang="zh-CN" dirty="0" smtClean="0"/>
              <a:t>（</a:t>
            </a:r>
            <a:r>
              <a:rPr lang="en-US" altLang="zh-CN" dirty="0" smtClean="0"/>
              <a:t>For approval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Next plan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内容占位符 3"/>
          <p:cNvSpPr>
            <a:spLocks noGrp="1"/>
          </p:cNvSpPr>
          <p:nvPr>
            <p:ph idx="1"/>
          </p:nvPr>
        </p:nvSpPr>
        <p:spPr>
          <a:xfrm>
            <a:off x="2897188" y="1144588"/>
            <a:ext cx="5027612" cy="17526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altLang="zh-CN" sz="7200" i="1" dirty="0" smtClean="0">
                <a:latin typeface="+mn-ea"/>
              </a:rPr>
              <a:t>Thank you</a:t>
            </a:r>
          </a:p>
        </p:txBody>
      </p:sp>
      <p:pic>
        <p:nvPicPr>
          <p:cNvPr id="26627" name="图片 6" descr="标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88" y="2564904"/>
            <a:ext cx="106521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835696" y="3356992"/>
            <a:ext cx="6808242" cy="300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2" tIns="45711" rIns="91422" bIns="4571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 err="1" smtClean="0">
                <a:latin typeface="+mn-ea"/>
              </a:rPr>
              <a:t>Yiyi</a:t>
            </a:r>
            <a:r>
              <a:rPr lang="en-US" altLang="zh-CN" sz="1800" dirty="0" smtClean="0">
                <a:latin typeface="+mn-ea"/>
              </a:rPr>
              <a:t> Wang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Sub-institute Of Standardization Theory And Education, CNIS</a:t>
            </a:r>
            <a:br>
              <a:rPr lang="en-US" altLang="zh-CN" sz="1800" dirty="0" smtClean="0"/>
            </a:br>
            <a:r>
              <a:rPr lang="en-US" altLang="zh-CN" sz="1800" dirty="0" smtClean="0"/>
              <a:t>Address: No.4, </a:t>
            </a:r>
            <a:r>
              <a:rPr lang="en-US" altLang="zh-CN" sz="1800" dirty="0" err="1" smtClean="0"/>
              <a:t>Zhichun</a:t>
            </a:r>
            <a:r>
              <a:rPr lang="en-US" altLang="zh-CN" sz="1800" dirty="0" smtClean="0"/>
              <a:t> Road, </a:t>
            </a:r>
            <a:r>
              <a:rPr lang="en-US" altLang="zh-CN" sz="1800" dirty="0" err="1" smtClean="0"/>
              <a:t>Haidian</a:t>
            </a:r>
            <a:r>
              <a:rPr lang="en-US" altLang="zh-CN" sz="1800" dirty="0" smtClean="0"/>
              <a:t>, Beijing, China,100088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Tel(fax):010-58811659 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latin typeface="+mn-ea"/>
              </a:rPr>
              <a:t>E-mail: wangyy@cnis.gov.cn</a:t>
            </a:r>
          </a:p>
          <a:p>
            <a:pPr algn="ctr"/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        </a:t>
            </a:r>
            <a:endParaRPr lang="zh-CN" altLang="en-US" sz="18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5E136D45-DFE4-4BE6-8D86-F46C6D9EC9C3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20</a:t>
            </a:fld>
            <a:endParaRPr kumimoji="0"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altLang="zh-CN" dirty="0" smtClean="0"/>
              <a:t>CNIS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Combination of patents with standards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b="1" dirty="0" smtClean="0"/>
              <a:t>Reasons for the combination</a:t>
            </a:r>
          </a:p>
          <a:p>
            <a:pPr lvl="1"/>
            <a:r>
              <a:rPr lang="en-US" dirty="0" smtClean="0"/>
              <a:t>The rise of knowledge-based industries promotes the patent intensity and increases complexity</a:t>
            </a:r>
            <a:endParaRPr lang="en-US" altLang="zh-CN" dirty="0" smtClean="0"/>
          </a:p>
          <a:p>
            <a:pPr lvl="1"/>
            <a:r>
              <a:rPr lang="en-US" dirty="0" smtClean="0"/>
              <a:t>Patented technology constitutes technical solution that can not be replaced</a:t>
            </a:r>
            <a:endParaRPr lang="zh-CN" altLang="zh-CN" b="1" dirty="0" smtClean="0"/>
          </a:p>
          <a:p>
            <a:r>
              <a:rPr lang="en-US" altLang="zh-CN" b="1" dirty="0" smtClean="0"/>
              <a:t>The relationship between standard and patent</a:t>
            </a:r>
            <a:endParaRPr lang="zh-CN" altLang="zh-CN" b="1" dirty="0" smtClean="0"/>
          </a:p>
          <a:p>
            <a:pPr lvl="1"/>
            <a:r>
              <a:rPr lang="en-US" dirty="0" smtClean="0"/>
              <a:t>Represent different interests</a:t>
            </a:r>
            <a:endParaRPr lang="en-US" altLang="zh-CN" dirty="0" smtClean="0"/>
          </a:p>
          <a:p>
            <a:pPr lvl="1"/>
            <a:r>
              <a:rPr lang="en-US" dirty="0" smtClean="0"/>
              <a:t>Improve technical level of standard</a:t>
            </a:r>
          </a:p>
          <a:p>
            <a:pPr lvl="1"/>
            <a:r>
              <a:rPr lang="en-US" dirty="0" smtClean="0"/>
              <a:t>Expand implementation of patent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DB62-35C2-4056-8BB9-7F89CF827E84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Combination of patents with standards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Impacts  </a:t>
            </a:r>
          </a:p>
          <a:p>
            <a:pPr lvl="1"/>
            <a:r>
              <a:rPr lang="en-US" altLang="zh-CN" dirty="0" smtClean="0"/>
              <a:t>Make the procedure for development and revision of standard more complex</a:t>
            </a:r>
          </a:p>
          <a:p>
            <a:pPr lvl="1"/>
            <a:r>
              <a:rPr lang="en-US" dirty="0" smtClean="0"/>
              <a:t>Enhance the competitiveness of industries, and also may lead to monopoly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Promote innovative fruits  to be widely implemented, and also may have the possibility of restraining innovation</a:t>
            </a:r>
            <a:endParaRPr lang="zh-CN" altLang="zh-CN" b="1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Combination of patents with standards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issues need to be solved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Patent disclosure </a:t>
            </a:r>
          </a:p>
          <a:p>
            <a:pPr lvl="1"/>
            <a:r>
              <a:rPr lang="en-US" altLang="zh-CN" dirty="0" smtClean="0"/>
              <a:t>Publication of patent disclosed and notification</a:t>
            </a:r>
          </a:p>
          <a:p>
            <a:pPr lvl="1"/>
            <a:r>
              <a:rPr lang="en-US" altLang="zh-CN" dirty="0" smtClean="0"/>
              <a:t>Licensing claims</a:t>
            </a:r>
          </a:p>
          <a:p>
            <a:pPr lvl="1"/>
            <a:r>
              <a:rPr lang="en-US" altLang="zh-CN" dirty="0" smtClean="0"/>
              <a:t>Transfer of patent rights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DB62-35C2-4056-8BB9-7F89CF827E84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Combination of patents with standards</a:t>
            </a:r>
          </a:p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Important policy and Legal Framework</a:t>
            </a:r>
          </a:p>
          <a:p>
            <a:r>
              <a:rPr lang="en-US" altLang="zh-CN" dirty="0" smtClean="0"/>
              <a:t>GB/T 20003.1&lt;</a:t>
            </a:r>
            <a:r>
              <a:rPr lang="en-US" dirty="0" smtClean="0"/>
              <a:t>Special procedures for the development of standards  </a:t>
            </a:r>
            <a:r>
              <a:rPr lang="en-US" altLang="zh-CN" dirty="0" smtClean="0"/>
              <a:t>part 1: </a:t>
            </a:r>
            <a:r>
              <a:rPr lang="en-US" dirty="0" smtClean="0"/>
              <a:t>Standards related to patents</a:t>
            </a:r>
            <a:r>
              <a:rPr lang="en-US" altLang="zh-CN" dirty="0" smtClean="0"/>
              <a:t>&gt;</a:t>
            </a:r>
            <a:r>
              <a:rPr lang="zh-CN" altLang="zh-CN" dirty="0" smtClean="0"/>
              <a:t>（</a:t>
            </a:r>
            <a:r>
              <a:rPr lang="en-US" altLang="zh-CN" dirty="0" smtClean="0"/>
              <a:t>For approval</a:t>
            </a:r>
            <a:r>
              <a:rPr lang="zh-CN" altLang="zh-CN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Next plan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9E4FDB62-35C2-4056-8BB9-7F89CF827E84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国发[2008]18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79" y="2216167"/>
            <a:ext cx="2714625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Outline of National Intellectual Property Strategy</a:t>
            </a:r>
            <a:endParaRPr lang="zh-CN" altLang="en-US" dirty="0" smtClean="0"/>
          </a:p>
        </p:txBody>
      </p:sp>
      <p:sp>
        <p:nvSpPr>
          <p:cNvPr id="16388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dirty="0" smtClean="0"/>
              <a:t>Made to </a:t>
            </a:r>
            <a:r>
              <a:rPr lang="en-US" dirty="0" smtClean="0"/>
              <a:t>public in June 5, 2008</a:t>
            </a:r>
            <a:endParaRPr lang="en-US" altLang="zh-CN" dirty="0" smtClean="0"/>
          </a:p>
          <a:p>
            <a:r>
              <a:rPr lang="en-US" altLang="zh-CN" dirty="0" smtClean="0"/>
              <a:t>Article 11:</a:t>
            </a:r>
          </a:p>
          <a:p>
            <a:pPr lvl="1"/>
            <a:r>
              <a:rPr lang="en-US" altLang="zh-CN" dirty="0" smtClean="0"/>
              <a:t>Acquisition of IPRs as goal</a:t>
            </a:r>
          </a:p>
          <a:p>
            <a:pPr lvl="1"/>
            <a:r>
              <a:rPr lang="en-US" dirty="0" smtClean="0"/>
              <a:t>Being accepted by the technical standards </a:t>
            </a:r>
          </a:p>
          <a:p>
            <a:pPr lvl="1">
              <a:buNone/>
            </a:pPr>
            <a:r>
              <a:rPr lang="en-US" dirty="0" smtClean="0"/>
              <a:t>    as endeavor direction</a:t>
            </a:r>
            <a:endParaRPr lang="en-US" altLang="zh-CN" dirty="0" smtClean="0"/>
          </a:p>
          <a:p>
            <a:r>
              <a:rPr lang="en-US" altLang="zh-CN" dirty="0" smtClean="0"/>
              <a:t>Article 12:</a:t>
            </a:r>
          </a:p>
          <a:p>
            <a:pPr lvl="1"/>
            <a:r>
              <a:rPr lang="en-US" dirty="0" smtClean="0"/>
              <a:t>Choose some important technological areas</a:t>
            </a:r>
            <a:endParaRPr lang="en-US" altLang="zh-CN" dirty="0" smtClean="0"/>
          </a:p>
          <a:p>
            <a:pPr lvl="1"/>
            <a:r>
              <a:rPr lang="en-US" dirty="0" smtClean="0"/>
              <a:t>Create a number of core self-independent intellectual </a:t>
            </a:r>
          </a:p>
          <a:p>
            <a:pPr lvl="1">
              <a:buNone/>
            </a:pPr>
            <a:r>
              <a:rPr lang="en-US" dirty="0" smtClean="0"/>
              <a:t>    properties and technical standards</a:t>
            </a:r>
            <a:endParaRPr lang="en-US" altLang="zh-CN" dirty="0" smtClean="0"/>
          </a:p>
          <a:p>
            <a:r>
              <a:rPr lang="en-US" altLang="zh-CN" dirty="0" smtClean="0"/>
              <a:t>Article 17:</a:t>
            </a:r>
          </a:p>
          <a:p>
            <a:pPr lvl="1"/>
            <a:r>
              <a:rPr lang="en-US" dirty="0" smtClean="0"/>
              <a:t>Formulate and perfect policies related to standards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To regulate the inclusion of patents into </a:t>
            </a:r>
            <a:r>
              <a:rPr lang="en-US" dirty="0" smtClean="0"/>
              <a:t>standards</a:t>
            </a:r>
            <a:endParaRPr lang="zh-CN" altLang="en-US" dirty="0" smtClean="0"/>
          </a:p>
          <a:p>
            <a:pPr lvl="1"/>
            <a:endParaRPr lang="zh-CN" altLang="en-US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9D44-8FEE-4335-8E8E-4FA761C52C35}" type="datetime1">
              <a:rPr lang="en-US" altLang="zh-CN" smtClean="0"/>
              <a:pPr/>
              <a:t>9/2/2010</a:t>
            </a:fld>
            <a:endParaRPr 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&lt;Implementation plan for the national intellectual property strategy in 2009&gt;</a:t>
            </a:r>
            <a:endParaRPr lang="zh-CN" altLang="en-US" sz="2800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It requested:</a:t>
            </a:r>
          </a:p>
          <a:p>
            <a:pPr lvl="1"/>
            <a:r>
              <a:rPr lang="en-US" altLang="zh-CN" dirty="0" smtClean="0"/>
              <a:t>Promote </a:t>
            </a:r>
            <a:r>
              <a:rPr lang="en-US" dirty="0" smtClean="0"/>
              <a:t>independent innovation fruits into technical standards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Accelerate the pace to issue &lt;Provisions on the inclusion patents in national standards&gt;</a:t>
            </a:r>
          </a:p>
          <a:p>
            <a:pPr lvl="1"/>
            <a:r>
              <a:rPr lang="en-US" dirty="0" smtClean="0"/>
              <a:t>Publicizing </a:t>
            </a:r>
            <a:r>
              <a:rPr lang="en-US" altLang="zh-CN" dirty="0" smtClean="0"/>
              <a:t>&lt;Provisions on the inclusion patents in national standards&gt;</a:t>
            </a:r>
          </a:p>
          <a:p>
            <a:pPr lvl="1"/>
            <a:r>
              <a:rPr lang="en-US" altLang="zh-CN" dirty="0" smtClean="0"/>
              <a:t>Strengthen cooperation between international standardization organizations</a:t>
            </a:r>
            <a:endParaRPr lang="zh-CN" altLang="en-US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C8235DE-54A3-435C-B7DA-05A681D311FA}" type="datetime1">
              <a:rPr lang="en-US" altLang="zh-CN" smtClean="0"/>
              <a:pPr algn="l"/>
              <a:t>9/2/2010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Legal Framework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9808C7B-37FE-4186-9F6E-BC98FB1A5486}" type="datetime1">
              <a:rPr lang="en-US" altLang="zh-CN" smtClean="0"/>
              <a:pPr algn="l"/>
              <a:t>9/2/2010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CNIS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67DA-AF7B-4EA8-8C01-9E2C2B414728}" type="slidenum">
              <a:rPr lang="zh-CN" altLang="en-US" smtClean="0"/>
              <a:pPr/>
              <a:t>9</a:t>
            </a:fld>
            <a:endParaRPr lang="zh-CN" altLang="en-US"/>
          </a:p>
        </p:txBody>
      </p:sp>
      <p:graphicFrame>
        <p:nvGraphicFramePr>
          <p:cNvPr id="12" name="内容占位符 4"/>
          <p:cNvGraphicFramePr>
            <a:graphicFrameLocks noGrp="1"/>
          </p:cNvGraphicFramePr>
          <p:nvPr>
            <p:ph idx="1"/>
          </p:nvPr>
        </p:nvGraphicFramePr>
        <p:xfrm>
          <a:off x="500063" y="1714500"/>
          <a:ext cx="8104187" cy="4214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视点">
  <a:themeElements>
    <a:clrScheme name="视点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视点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 xsi:nil="true"/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9D86B4-F46D-465B-9539-5B1D89D36F59}"/>
</file>

<file path=customXml/itemProps2.xml><?xml version="1.0" encoding="utf-8"?>
<ds:datastoreItem xmlns:ds="http://schemas.openxmlformats.org/officeDocument/2006/customXml" ds:itemID="{9F2A465A-B170-4C7B-BA4F-E927C50409E9}"/>
</file>

<file path=customXml/itemProps3.xml><?xml version="1.0" encoding="utf-8"?>
<ds:datastoreItem xmlns:ds="http://schemas.openxmlformats.org/officeDocument/2006/customXml" ds:itemID="{A080C17C-BC6A-4F21-A45F-3DA8ACC9705B}"/>
</file>

<file path=customXml/itemProps4.xml><?xml version="1.0" encoding="utf-8"?>
<ds:datastoreItem xmlns:ds="http://schemas.openxmlformats.org/officeDocument/2006/customXml" ds:itemID="{F653302E-E652-429A-921E-362A65FCCBF7}"/>
</file>

<file path=docProps/app.xml><?xml version="1.0" encoding="utf-8"?>
<Properties xmlns="http://schemas.openxmlformats.org/officeDocument/2006/extended-properties" xmlns:vt="http://schemas.openxmlformats.org/officeDocument/2006/docPropsVTypes">
  <Template>中国标准化研究院模板3</Template>
  <TotalTime>3835</TotalTime>
  <Words>934</Words>
  <Application>Microsoft Office PowerPoint</Application>
  <PresentationFormat>全屏显示(4:3)</PresentationFormat>
  <Paragraphs>189</Paragraphs>
  <Slides>20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视点</vt:lpstr>
      <vt:lpstr>Treatment of patents in national standards in China</vt:lpstr>
      <vt:lpstr>Contents</vt:lpstr>
      <vt:lpstr>Combination of patents with standards</vt:lpstr>
      <vt:lpstr>Combination of patents with standards</vt:lpstr>
      <vt:lpstr>Combination of patents with standards</vt:lpstr>
      <vt:lpstr>Contents</vt:lpstr>
      <vt:lpstr>Outline of National Intellectual Property Strategy</vt:lpstr>
      <vt:lpstr>&lt;Implementation plan for the national intellectual property strategy in 2009&gt;</vt:lpstr>
      <vt:lpstr>Legal Framework</vt:lpstr>
      <vt:lpstr>Standardization policy</vt:lpstr>
      <vt:lpstr>Contents</vt:lpstr>
      <vt:lpstr>GB/T 20003.1&lt;Special procedures for the development of standards  part 1: Standards related to patents&gt;（For approval）</vt:lpstr>
      <vt:lpstr>GB/T 20003.1&lt;Special procedures for the development of standards  part 1: Standards related to patents&gt;（For approval）</vt:lpstr>
      <vt:lpstr>GB/T 20003.1&lt;Special procedures for the development of standards  part 1: Standards related to patents&gt;（For approval）</vt:lpstr>
      <vt:lpstr>GB/T 20003.1&lt;Special procedures for the development of standards  part 1: Standards related to patents&gt;（For approval）</vt:lpstr>
      <vt:lpstr>Requirements for treatment of patents</vt:lpstr>
      <vt:lpstr>Treatment of patents in development and revision procedures of national standards</vt:lpstr>
      <vt:lpstr>Contents</vt:lpstr>
      <vt:lpstr>Next plan</vt:lpstr>
      <vt:lpstr>幻灯片 20</vt:lpstr>
    </vt:vector>
  </TitlesOfParts>
  <Company>MC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 SYSTEM</dc:creator>
  <cp:lastModifiedBy>User</cp:lastModifiedBy>
  <cp:revision>501</cp:revision>
  <dcterms:created xsi:type="dcterms:W3CDTF">2008-08-12T02:25:17Z</dcterms:created>
  <dcterms:modified xsi:type="dcterms:W3CDTF">2010-09-02T15:57:36Z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8f52aeee-fafc-448f-bbce-37baeb114e6e</vt:lpwstr>
  </property>
</Properties>
</file>