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charts/chart1.xml" ContentType="application/vnd.openxmlformats-officedocument.drawingml.chart+xml"/>
  <Override PartName="/ppt/diagrams/drawing3.xml" ContentType="application/vnd.ms-office.drawingml.diagramDrawing+xml"/>
  <Override PartName="/ppt/charts/chart2.xml" ContentType="application/vnd.openxmlformats-officedocument.drawingml.chart+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theme/theme3.xml" ContentType="application/vnd.openxmlformats-officedocument.theme+xml"/>
  <Override PartName="/ppt/diagrams/colors3.xml" ContentType="application/vnd.openxmlformats-officedocument.drawingml.diagramColors+xml"/>
  <Override PartName="/ppt/diagrams/drawing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charts/chart4.xml" ContentType="application/vnd.openxmlformats-officedocument.drawingml.chart+xml"/>
  <Override PartName="/ppt/charts/chart3.xml" ContentType="application/vnd.openxmlformats-officedocument.drawingml.char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rts/colors2.xml" ContentType="application/vnd.ms-office.chartcolorstyle+xml"/>
  <Override PartName="/ppt/charts/colors1.xml" ContentType="application/vnd.ms-office.chartcolorstyle+xml"/>
  <Override PartName="/ppt/charts/style1.xml" ContentType="application/vnd.ms-office.chartstyle+xml"/>
  <Override PartName="/ppt/charts/style2.xml" ContentType="application/vnd.ms-office.chartstyle+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262" r:id="rId3"/>
    <p:sldId id="283" r:id="rId4"/>
    <p:sldId id="263" r:id="rId5"/>
    <p:sldId id="279" r:id="rId6"/>
    <p:sldId id="280" r:id="rId7"/>
    <p:sldId id="265" r:id="rId8"/>
    <p:sldId id="266" r:id="rId9"/>
    <p:sldId id="284" r:id="rId10"/>
    <p:sldId id="267" r:id="rId11"/>
    <p:sldId id="268" r:id="rId12"/>
    <p:sldId id="288" r:id="rId13"/>
    <p:sldId id="269" r:id="rId14"/>
    <p:sldId id="277" r:id="rId15"/>
    <p:sldId id="285" r:id="rId16"/>
    <p:sldId id="286" r:id="rId17"/>
    <p:sldId id="287" r:id="rId18"/>
    <p:sldId id="290" r:id="rId19"/>
    <p:sldId id="291" r:id="rId20"/>
    <p:sldId id="289" r:id="rId21"/>
  </p:sldIdLst>
  <p:sldSz cx="9144000" cy="6858000" type="screen4x3"/>
  <p:notesSz cx="7023100" cy="93091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098"/>
    <a:srgbClr val="95A0A9"/>
    <a:srgbClr val="00449E"/>
    <a:srgbClr val="C8D1E3"/>
    <a:srgbClr val="8DA4C5"/>
    <a:srgbClr val="6C89B4"/>
    <a:srgbClr val="1E8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71464" autoAdjust="0"/>
  </p:normalViewPr>
  <p:slideViewPr>
    <p:cSldViewPr>
      <p:cViewPr varScale="1">
        <p:scale>
          <a:sx n="51" d="100"/>
          <a:sy n="51" d="100"/>
        </p:scale>
        <p:origin x="-1938" y="-102"/>
      </p:cViewPr>
      <p:guideLst>
        <p:guide orient="horz" pos="2160"/>
        <p:guide pos="2880"/>
      </p:guideLst>
    </p:cSldViewPr>
  </p:slideViewPr>
  <p:outlineViewPr>
    <p:cViewPr>
      <p:scale>
        <a:sx n="33" d="100"/>
        <a:sy n="33" d="100"/>
      </p:scale>
      <p:origin x="0" y="-1302"/>
    </p:cViewPr>
  </p:outlineViewPr>
  <p:notesTextViewPr>
    <p:cViewPr>
      <p:scale>
        <a:sx n="1" d="1"/>
        <a:sy n="1" d="1"/>
      </p:scale>
      <p:origin x="0" y="0"/>
    </p:cViewPr>
  </p:notesTextViewPr>
  <p:notesViewPr>
    <p:cSldViewPr>
      <p:cViewPr varScale="1">
        <p:scale>
          <a:sx n="55" d="100"/>
          <a:sy n="55" d="100"/>
        </p:scale>
        <p:origin x="-2880"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1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3919593424804655E-2"/>
          <c:y val="0.12109501443416107"/>
          <c:w val="0.7388807204292116"/>
          <c:h val="0.6791907432625639"/>
        </c:manualLayout>
      </c:layout>
      <c:pie3DChart>
        <c:varyColors val="1"/>
        <c:ser>
          <c:idx val="0"/>
          <c:order val="0"/>
          <c:tx>
            <c:strRef>
              <c:f>'4.6 -4.7-4.8-data'!$B$4</c:f>
              <c:strCache>
                <c:ptCount val="1"/>
                <c:pt idx="0">
                  <c:v>#</c:v>
                </c:pt>
              </c:strCache>
            </c:strRef>
          </c:tx>
          <c:explosion val="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Pt>
          <c:dPt>
            <c:idx val="1"/>
            <c:bubble3D val="0"/>
            <c:explosion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dPt>
          <c:dLbls>
            <c:dLbl>
              <c:idx val="0"/>
              <c:layout>
                <c:manualLayout>
                  <c:x val="0.17244756211568593"/>
                  <c:y val="-3.3014444035895915E-2"/>
                </c:manualLayout>
              </c:layout>
              <c:tx>
                <c:rich>
                  <a:bodyPr/>
                  <a:lstStyle/>
                  <a:p>
                    <a:r>
                      <a:rPr lang="en-US" baseline="0" dirty="0"/>
                      <a:t>
</a:t>
                    </a:r>
                    <a:fld id="{BB85FBAE-6F67-45B6-BF83-E79124CB24E4}" type="PERCENTAGE">
                      <a:rPr lang="en-US" baseline="0"/>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Lst>
            </c:dLbl>
            <c:dLbl>
              <c:idx val="1"/>
              <c:layout>
                <c:manualLayout>
                  <c:x val="8.3610939207605262E-2"/>
                  <c:y val="7.3365431190879807E-2"/>
                </c:manualLayout>
              </c:layout>
              <c:tx>
                <c:rich>
                  <a:bodyPr/>
                  <a:lstStyle/>
                  <a:p>
                    <a:r>
                      <a:rPr lang="en-US" baseline="0" dirty="0"/>
                      <a:t>
</a:t>
                    </a:r>
                    <a:fld id="{267A3BBD-0117-42A6-AD2C-21A9A74ED1BE}" type="PERCENTAGE">
                      <a:rPr lang="en-US" baseline="0" dirty="0"/>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Lst>
            </c:dLbl>
            <c:dLbl>
              <c:idx val="2"/>
              <c:layout>
                <c:manualLayout>
                  <c:x val="-0.1515448273137846"/>
                  <c:y val="1.1004814678631904E-2"/>
                </c:manualLayout>
              </c:layout>
              <c:tx>
                <c:rich>
                  <a:bodyPr/>
                  <a:lstStyle/>
                  <a:p>
                    <a:r>
                      <a:rPr lang="en-US" baseline="0" dirty="0"/>
                      <a:t>
</a:t>
                    </a:r>
                    <a:fld id="{344AE73C-CE89-4A8A-8B83-D2C59B01C99D}" type="PERCENTAGE">
                      <a:rPr lang="en-US" baseline="0"/>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'4.6 -4.7-4.8-data'!$A$5:$A$7</c:f>
              <c:strCache>
                <c:ptCount val="3"/>
                <c:pt idx="0">
                  <c:v>Identical to ISO publications</c:v>
                </c:pt>
                <c:pt idx="1">
                  <c:v>Based on ISO publications</c:v>
                </c:pt>
                <c:pt idx="2">
                  <c:v>No relation to ISO publications</c:v>
                </c:pt>
              </c:strCache>
            </c:strRef>
          </c:cat>
          <c:val>
            <c:numRef>
              <c:f>'4.6 -4.7-4.8-data'!$B$5:$B$7</c:f>
              <c:numCache>
                <c:formatCode>0</c:formatCode>
                <c:ptCount val="3"/>
                <c:pt idx="0">
                  <c:v>5217</c:v>
                </c:pt>
                <c:pt idx="1">
                  <c:v>25</c:v>
                </c:pt>
                <c:pt idx="2">
                  <c:v>11055</c:v>
                </c:pt>
              </c:numCache>
            </c:numRef>
          </c:val>
        </c:ser>
        <c:dLbls>
          <c:showLegendKey val="0"/>
          <c:showVal val="0"/>
          <c:showCatName val="0"/>
          <c:showSerName val="0"/>
          <c:showPercent val="0"/>
          <c:showBubbleSize val="0"/>
          <c:showLeaderLines val="1"/>
        </c:dLbls>
      </c:pie3DChart>
      <c:spPr>
        <a:noFill/>
        <a:ln>
          <a:noFill/>
        </a:ln>
        <a:effectLst/>
      </c:spPr>
    </c:plotArea>
    <c:legend>
      <c:legendPos val="b"/>
      <c:legendEntry>
        <c:idx val="2"/>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layout>
        <c:manualLayout>
          <c:xMode val="edge"/>
          <c:yMode val="edge"/>
          <c:x val="0.77129190506610379"/>
          <c:y val="0.11719808978969883"/>
          <c:w val="0.22870809493389624"/>
          <c:h val="0.4952799963006269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939624085746167E-2"/>
          <c:y val="4.6539764068286825E-2"/>
          <c:w val="0.68090457212456346"/>
          <c:h val="0.87851248173908236"/>
        </c:manualLayout>
      </c:layout>
      <c:barChart>
        <c:barDir val="bar"/>
        <c:grouping val="percentStacked"/>
        <c:varyColors val="0"/>
        <c:ser>
          <c:idx val="0"/>
          <c:order val="0"/>
          <c:tx>
            <c:strRef>
              <c:f>'4.6 -4.7-4.8-data'!$B$12</c:f>
              <c:strCache>
                <c:ptCount val="1"/>
                <c:pt idx="0">
                  <c:v>Identical to ISO publications</c:v>
                </c:pt>
              </c:strCache>
            </c:strRef>
          </c:tx>
          <c:spPr>
            <a:solidFill>
              <a:srgbClr val="00449E"/>
            </a:solidFill>
            <a:scene3d>
              <a:camera prst="orthographicFront"/>
              <a:lightRig rig="threePt" dir="t">
                <a:rot lat="0" lon="0" rev="1200000"/>
              </a:lightRig>
            </a:scene3d>
            <a:sp3d>
              <a:bevelT w="63500" h="25400"/>
            </a:sp3d>
          </c:spPr>
          <c:invertIfNegative val="0"/>
          <c:dLbls>
            <c:spPr>
              <a:noFill/>
            </c:spPr>
            <c:txPr>
              <a:bodyPr/>
              <a:lstStyle/>
              <a:p>
                <a:pPr>
                  <a:defRPr lang="en-US" sz="800" b="1">
                    <a:solidFill>
                      <a:schemeClr val="bg1"/>
                    </a:solidFill>
                    <a:latin typeface="Verdana"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'4.6 -4.7-4.8-data'!$A$13:$A$28</c:f>
              <c:strCache>
                <c:ptCount val="16"/>
                <c:pt idx="0">
                  <c:v>Building and civil engineering</c:v>
                </c:pt>
                <c:pt idx="1">
                  <c:v>Chemistry</c:v>
                </c:pt>
                <c:pt idx="2">
                  <c:v>Environment</c:v>
                </c:pt>
                <c:pt idx="3">
                  <c:v>Food</c:v>
                </c:pt>
                <c:pt idx="4">
                  <c:v>General Standards (Quality, Measurement,...)</c:v>
                </c:pt>
                <c:pt idx="5">
                  <c:v>Health and safety</c:v>
                </c:pt>
                <c:pt idx="6">
                  <c:v>Healthcare</c:v>
                </c:pt>
                <c:pt idx="7">
                  <c:v>Household goods, sports and leisure</c:v>
                </c:pt>
                <c:pt idx="8">
                  <c:v>HVAC</c:v>
                </c:pt>
                <c:pt idx="9">
                  <c:v>ICT</c:v>
                </c:pt>
                <c:pt idx="10">
                  <c:v>Materials</c:v>
                </c:pt>
                <c:pt idx="11">
                  <c:v>Mechanical engineering</c:v>
                </c:pt>
                <c:pt idx="12">
                  <c:v>Packaging</c:v>
                </c:pt>
                <c:pt idx="13">
                  <c:v>Services</c:v>
                </c:pt>
                <c:pt idx="14">
                  <c:v>Transport</c:v>
                </c:pt>
                <c:pt idx="15">
                  <c:v>Utilities and energy</c:v>
                </c:pt>
              </c:strCache>
            </c:strRef>
          </c:cat>
          <c:val>
            <c:numRef>
              <c:f>'4.6 -4.7-4.8-data'!$B$13:$B$28</c:f>
              <c:numCache>
                <c:formatCode>#,##0</c:formatCode>
                <c:ptCount val="16"/>
                <c:pt idx="0">
                  <c:v>281</c:v>
                </c:pt>
                <c:pt idx="1">
                  <c:v>481</c:v>
                </c:pt>
                <c:pt idx="2">
                  <c:v>250</c:v>
                </c:pt>
                <c:pt idx="3">
                  <c:v>265</c:v>
                </c:pt>
                <c:pt idx="4">
                  <c:v>467</c:v>
                </c:pt>
                <c:pt idx="5">
                  <c:v>172</c:v>
                </c:pt>
                <c:pt idx="6">
                  <c:v>496</c:v>
                </c:pt>
                <c:pt idx="7">
                  <c:v>87</c:v>
                </c:pt>
                <c:pt idx="8">
                  <c:v>75</c:v>
                </c:pt>
                <c:pt idx="9">
                  <c:v>202</c:v>
                </c:pt>
                <c:pt idx="10">
                  <c:v>982</c:v>
                </c:pt>
                <c:pt idx="11">
                  <c:v>1183</c:v>
                </c:pt>
                <c:pt idx="12">
                  <c:v>86</c:v>
                </c:pt>
                <c:pt idx="13">
                  <c:v>11</c:v>
                </c:pt>
                <c:pt idx="14">
                  <c:v>135</c:v>
                </c:pt>
                <c:pt idx="15">
                  <c:v>44</c:v>
                </c:pt>
              </c:numCache>
            </c:numRef>
          </c:val>
        </c:ser>
        <c:ser>
          <c:idx val="1"/>
          <c:order val="1"/>
          <c:tx>
            <c:strRef>
              <c:f>'4.6 -4.7-4.8-data'!$C$12</c:f>
              <c:strCache>
                <c:ptCount val="1"/>
                <c:pt idx="0">
                  <c:v>Based on ISO publications</c:v>
                </c:pt>
              </c:strCache>
            </c:strRef>
          </c:tx>
          <c:spPr>
            <a:solidFill>
              <a:srgbClr val="558ED5"/>
            </a:solidFill>
            <a:scene3d>
              <a:camera prst="orthographicFront"/>
              <a:lightRig rig="threePt" dir="t">
                <a:rot lat="0" lon="0" rev="1200000"/>
              </a:lightRig>
            </a:scene3d>
            <a:sp3d>
              <a:bevelT w="63500" h="25400"/>
            </a:sp3d>
          </c:spPr>
          <c:invertIfNegative val="0"/>
          <c:dLbls>
            <c:spPr>
              <a:noFill/>
              <a:ln>
                <a:noFill/>
              </a:ln>
              <a:effectLst/>
              <a:scene3d>
                <a:camera prst="orthographicFront"/>
                <a:lightRig rig="threePt" dir="t"/>
              </a:scene3d>
              <a:sp3d>
                <a:bevelT w="12700"/>
              </a:sp3d>
            </c:spPr>
            <c:txPr>
              <a:bodyPr/>
              <a:lstStyle/>
              <a:p>
                <a:pPr>
                  <a:defRPr lang="en-US" sz="600" b="1">
                    <a:solidFill>
                      <a:schemeClr val="bg1"/>
                    </a:solidFill>
                    <a:latin typeface="Verdana"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'4.6 -4.7-4.8-data'!$A$13:$A$28</c:f>
              <c:strCache>
                <c:ptCount val="16"/>
                <c:pt idx="0">
                  <c:v>Building and civil engineering</c:v>
                </c:pt>
                <c:pt idx="1">
                  <c:v>Chemistry</c:v>
                </c:pt>
                <c:pt idx="2">
                  <c:v>Environment</c:v>
                </c:pt>
                <c:pt idx="3">
                  <c:v>Food</c:v>
                </c:pt>
                <c:pt idx="4">
                  <c:v>General Standards (Quality, Measurement,...)</c:v>
                </c:pt>
                <c:pt idx="5">
                  <c:v>Health and safety</c:v>
                </c:pt>
                <c:pt idx="6">
                  <c:v>Healthcare</c:v>
                </c:pt>
                <c:pt idx="7">
                  <c:v>Household goods, sports and leisure</c:v>
                </c:pt>
                <c:pt idx="8">
                  <c:v>HVAC</c:v>
                </c:pt>
                <c:pt idx="9">
                  <c:v>ICT</c:v>
                </c:pt>
                <c:pt idx="10">
                  <c:v>Materials</c:v>
                </c:pt>
                <c:pt idx="11">
                  <c:v>Mechanical engineering</c:v>
                </c:pt>
                <c:pt idx="12">
                  <c:v>Packaging</c:v>
                </c:pt>
                <c:pt idx="13">
                  <c:v>Services</c:v>
                </c:pt>
                <c:pt idx="14">
                  <c:v>Transport</c:v>
                </c:pt>
                <c:pt idx="15">
                  <c:v>Utilities and energy</c:v>
                </c:pt>
              </c:strCache>
            </c:strRef>
          </c:cat>
          <c:val>
            <c:numRef>
              <c:f>'4.6 -4.7-4.8-data'!$C$13:$C$28</c:f>
              <c:numCache>
                <c:formatCode>#,##0</c:formatCode>
                <c:ptCount val="16"/>
                <c:pt idx="0">
                  <c:v>2</c:v>
                </c:pt>
                <c:pt idx="1">
                  <c:v>3</c:v>
                </c:pt>
                <c:pt idx="2">
                  <c:v>1</c:v>
                </c:pt>
                <c:pt idx="3">
                  <c:v>1</c:v>
                </c:pt>
                <c:pt idx="6">
                  <c:v>2</c:v>
                </c:pt>
                <c:pt idx="8">
                  <c:v>1</c:v>
                </c:pt>
                <c:pt idx="9">
                  <c:v>1</c:v>
                </c:pt>
                <c:pt idx="10">
                  <c:v>3</c:v>
                </c:pt>
                <c:pt idx="11">
                  <c:v>11</c:v>
                </c:pt>
              </c:numCache>
            </c:numRef>
          </c:val>
        </c:ser>
        <c:ser>
          <c:idx val="2"/>
          <c:order val="2"/>
          <c:tx>
            <c:strRef>
              <c:f>'4.6 -4.7-4.8-data'!$D$12</c:f>
              <c:strCache>
                <c:ptCount val="1"/>
                <c:pt idx="0">
                  <c:v>No relation to ISO publications</c:v>
                </c:pt>
              </c:strCache>
            </c:strRef>
          </c:tx>
          <c:spPr>
            <a:solidFill>
              <a:srgbClr val="95B3D7"/>
            </a:solidFill>
            <a:scene3d>
              <a:camera prst="orthographicFront"/>
              <a:lightRig rig="threePt" dir="t">
                <a:rot lat="0" lon="0" rev="1200000"/>
              </a:lightRig>
            </a:scene3d>
            <a:sp3d>
              <a:bevelT w="63500" h="25400"/>
            </a:sp3d>
          </c:spPr>
          <c:invertIfNegative val="0"/>
          <c:dLbls>
            <c:spPr>
              <a:noFill/>
              <a:ln>
                <a:noFill/>
              </a:ln>
              <a:effectLst/>
            </c:spPr>
            <c:txPr>
              <a:bodyPr/>
              <a:lstStyle/>
              <a:p>
                <a:pPr>
                  <a:defRPr lang="en-US" sz="800" b="1">
                    <a:solidFill>
                      <a:schemeClr val="bg1"/>
                    </a:solidFill>
                    <a:latin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'4.6 -4.7-4.8-data'!$A$13:$A$28</c:f>
              <c:strCache>
                <c:ptCount val="16"/>
                <c:pt idx="0">
                  <c:v>Building and civil engineering</c:v>
                </c:pt>
                <c:pt idx="1">
                  <c:v>Chemistry</c:v>
                </c:pt>
                <c:pt idx="2">
                  <c:v>Environment</c:v>
                </c:pt>
                <c:pt idx="3">
                  <c:v>Food</c:v>
                </c:pt>
                <c:pt idx="4">
                  <c:v>General Standards (Quality, Measurement,...)</c:v>
                </c:pt>
                <c:pt idx="5">
                  <c:v>Health and safety</c:v>
                </c:pt>
                <c:pt idx="6">
                  <c:v>Healthcare</c:v>
                </c:pt>
                <c:pt idx="7">
                  <c:v>Household goods, sports and leisure</c:v>
                </c:pt>
                <c:pt idx="8">
                  <c:v>HVAC</c:v>
                </c:pt>
                <c:pt idx="9">
                  <c:v>ICT</c:v>
                </c:pt>
                <c:pt idx="10">
                  <c:v>Materials</c:v>
                </c:pt>
                <c:pt idx="11">
                  <c:v>Mechanical engineering</c:v>
                </c:pt>
                <c:pt idx="12">
                  <c:v>Packaging</c:v>
                </c:pt>
                <c:pt idx="13">
                  <c:v>Services</c:v>
                </c:pt>
                <c:pt idx="14">
                  <c:v>Transport</c:v>
                </c:pt>
                <c:pt idx="15">
                  <c:v>Utilities and energy</c:v>
                </c:pt>
              </c:strCache>
            </c:strRef>
          </c:cat>
          <c:val>
            <c:numRef>
              <c:f>'4.6 -4.7-4.8-data'!$D$13:$D$28</c:f>
              <c:numCache>
                <c:formatCode>#,##0</c:formatCode>
                <c:ptCount val="16"/>
                <c:pt idx="0">
                  <c:v>2101</c:v>
                </c:pt>
                <c:pt idx="1">
                  <c:v>637</c:v>
                </c:pt>
                <c:pt idx="2">
                  <c:v>241</c:v>
                </c:pt>
                <c:pt idx="3">
                  <c:v>212</c:v>
                </c:pt>
                <c:pt idx="4">
                  <c:v>155</c:v>
                </c:pt>
                <c:pt idx="5">
                  <c:v>530</c:v>
                </c:pt>
                <c:pt idx="6">
                  <c:v>148</c:v>
                </c:pt>
                <c:pt idx="7">
                  <c:v>449</c:v>
                </c:pt>
                <c:pt idx="8">
                  <c:v>327</c:v>
                </c:pt>
                <c:pt idx="9">
                  <c:v>626</c:v>
                </c:pt>
                <c:pt idx="10">
                  <c:v>905</c:v>
                </c:pt>
                <c:pt idx="11">
                  <c:v>1266</c:v>
                </c:pt>
                <c:pt idx="12">
                  <c:v>203</c:v>
                </c:pt>
                <c:pt idx="13">
                  <c:v>102</c:v>
                </c:pt>
                <c:pt idx="14">
                  <c:v>2704</c:v>
                </c:pt>
                <c:pt idx="15">
                  <c:v>448</c:v>
                </c:pt>
              </c:numCache>
            </c:numRef>
          </c:val>
        </c:ser>
        <c:dLbls>
          <c:showLegendKey val="0"/>
          <c:showVal val="0"/>
          <c:showCatName val="0"/>
          <c:showSerName val="0"/>
          <c:showPercent val="0"/>
          <c:showBubbleSize val="0"/>
        </c:dLbls>
        <c:gapWidth val="55"/>
        <c:overlap val="100"/>
        <c:axId val="44377600"/>
        <c:axId val="44379136"/>
      </c:barChart>
      <c:catAx>
        <c:axId val="44377600"/>
        <c:scaling>
          <c:orientation val="minMax"/>
        </c:scaling>
        <c:delete val="0"/>
        <c:axPos val="l"/>
        <c:numFmt formatCode="General" sourceLinked="0"/>
        <c:majorTickMark val="out"/>
        <c:minorTickMark val="none"/>
        <c:tickLblPos val="high"/>
        <c:txPr>
          <a:bodyPr/>
          <a:lstStyle/>
          <a:p>
            <a:pPr>
              <a:defRPr lang="en-US" sz="1200">
                <a:latin typeface="Verdana" pitchFamily="34" charset="0"/>
              </a:defRPr>
            </a:pPr>
            <a:endParaRPr lang="en-US"/>
          </a:p>
        </c:txPr>
        <c:crossAx val="44379136"/>
        <c:crosses val="autoZero"/>
        <c:auto val="1"/>
        <c:lblAlgn val="ctr"/>
        <c:lblOffset val="100"/>
        <c:noMultiLvlLbl val="0"/>
      </c:catAx>
      <c:valAx>
        <c:axId val="44379136"/>
        <c:scaling>
          <c:orientation val="minMax"/>
        </c:scaling>
        <c:delete val="0"/>
        <c:axPos val="b"/>
        <c:majorGridlines>
          <c:spPr>
            <a:ln w="12700">
              <a:solidFill>
                <a:schemeClr val="bg1">
                  <a:lumMod val="85000"/>
                </a:schemeClr>
              </a:solidFill>
              <a:prstDash val="sysDot"/>
            </a:ln>
          </c:spPr>
        </c:majorGridlines>
        <c:numFmt formatCode="0%" sourceLinked="1"/>
        <c:majorTickMark val="out"/>
        <c:minorTickMark val="none"/>
        <c:tickLblPos val="nextTo"/>
        <c:txPr>
          <a:bodyPr/>
          <a:lstStyle/>
          <a:p>
            <a:pPr>
              <a:defRPr lang="en-US" sz="600">
                <a:latin typeface="Verdana" pitchFamily="34" charset="0"/>
              </a:defRPr>
            </a:pPr>
            <a:endParaRPr lang="en-US"/>
          </a:p>
        </c:txPr>
        <c:crossAx val="44377600"/>
        <c:crosses val="autoZero"/>
        <c:crossBetween val="between"/>
      </c:valAx>
    </c:plotArea>
    <c:legend>
      <c:legendPos val="b"/>
      <c:layout>
        <c:manualLayout>
          <c:xMode val="edge"/>
          <c:yMode val="edge"/>
          <c:x val="0.10746267473000867"/>
          <c:y val="0.9683208531256029"/>
          <c:w val="0.66433368474593935"/>
          <c:h val="2.9047275861414923E-2"/>
        </c:manualLayout>
      </c:layout>
      <c:overlay val="0"/>
      <c:txPr>
        <a:bodyPr/>
        <a:lstStyle/>
        <a:p>
          <a:pPr>
            <a:defRPr lang="en-US" sz="800">
              <a:latin typeface="Verdana" pitchFamily="34" charset="0"/>
            </a:defRPr>
          </a:pPr>
          <a:endParaRPr lang="en-US"/>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5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8213057072008943E-2"/>
          <c:w val="0.9594895292443113"/>
          <c:h val="0.8360782625459916"/>
        </c:manualLayout>
      </c:layout>
      <c:pie3DChart>
        <c:varyColors val="1"/>
        <c:ser>
          <c:idx val="0"/>
          <c:order val="0"/>
          <c:tx>
            <c:strRef>
              <c:f>'4.1 - data'!$B$7</c:f>
              <c:strCache>
                <c:ptCount val="1"/>
                <c:pt idx="0">
                  <c:v>#</c:v>
                </c:pt>
              </c:strCache>
            </c:strRef>
          </c:tx>
          <c:explosion val="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dPt>
          <c:dLbls>
            <c:dLbl>
              <c:idx val="0"/>
              <c:layout>
                <c:manualLayout>
                  <c:x val="0.11652971098449377"/>
                  <c:y val="7.1501064446292756E-2"/>
                </c:manualLayout>
              </c:layout>
              <c:tx>
                <c:rich>
                  <a:bodyPr/>
                  <a:lstStyle/>
                  <a:p>
                    <a:r>
                      <a:rPr lang="en-US" b="1" baseline="0" dirty="0">
                        <a:solidFill>
                          <a:schemeClr val="bg1"/>
                        </a:solidFill>
                      </a:rPr>
                      <a:t>
</a:t>
                    </a:r>
                    <a:fld id="{ADD45E1A-E0AD-4C53-8E2F-BAA025E85262}" type="PERCENTAGE">
                      <a:rPr lang="en-US" sz="1600" b="1" baseline="0" smtClean="0">
                        <a:solidFill>
                          <a:schemeClr val="bg1"/>
                        </a:solidFill>
                      </a:rPr>
                      <a:pPr/>
                      <a:t>[PERCENTAGE]</a:t>
                    </a:fld>
                    <a:endParaRPr lang="en-US" b="1"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Lst>
            </c:dLbl>
            <c:dLbl>
              <c:idx val="1"/>
              <c:layout>
                <c:manualLayout>
                  <c:x val="-0.11967916263272335"/>
                  <c:y val="1.430021288925855E-2"/>
                </c:manualLayout>
              </c:layout>
              <c:tx>
                <c:rich>
                  <a:bodyPr/>
                  <a:lstStyle/>
                  <a:p>
                    <a:r>
                      <a:rPr lang="en-US" baseline="0" dirty="0"/>
                      <a:t>
</a:t>
                    </a:r>
                    <a:fld id="{69844BA1-D5B6-4293-BEDC-B12FF9D8A36C}" type="PERCENTAGE">
                      <a:rPr lang="en-US" sz="1600" baseline="0">
                        <a:solidFill>
                          <a:schemeClr val="bg1"/>
                        </a:solidFill>
                      </a:rPr>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Lst>
            </c:dLbl>
            <c:dLbl>
              <c:idx val="2"/>
              <c:layout>
                <c:manualLayout>
                  <c:x val="-0.16377148570793734"/>
                  <c:y val="-0.20020298044961976"/>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sz="1600" baseline="0" dirty="0">
                        <a:solidFill>
                          <a:schemeClr val="bg1"/>
                        </a:solidFill>
                      </a:rPr>
                      <a:t>
</a:t>
                    </a:r>
                    <a:fld id="{07723FB2-D64E-4024-8860-2EAA23903466}" type="PERCENTAGE">
                      <a:rPr lang="en-US" sz="1600" baseline="0">
                        <a:solidFill>
                          <a:schemeClr val="bg1"/>
                        </a:solidFill>
                      </a:rPr>
                      <a:pPr>
                        <a:defRPr sz="1600" b="0" i="0" u="none" strike="noStrike" kern="1200" baseline="0">
                          <a:solidFill>
                            <a:schemeClr val="bg1"/>
                          </a:solidFill>
                          <a:latin typeface="+mn-lt"/>
                          <a:ea typeface="+mn-ea"/>
                          <a:cs typeface="+mn-cs"/>
                        </a:defRPr>
                      </a:pPr>
                      <a:t>[PERCENTAGE]</a:t>
                    </a:fld>
                    <a:endParaRPr lang="en-US" sz="1600" baseline="0" dirty="0">
                      <a:solidFill>
                        <a:schemeClr val="bg1"/>
                      </a:solidFill>
                    </a:endParaRPr>
                  </a:p>
                </c:rich>
              </c:tx>
              <c:spPr>
                <a:noFill/>
                <a:ln>
                  <a:noFill/>
                </a:ln>
                <a:effectLst/>
              </c:spPr>
              <c:dLblPos val="bestFit"/>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'4.1 - data'!$A$8:$A$10</c:f>
              <c:strCache>
                <c:ptCount val="3"/>
                <c:pt idx="0">
                  <c:v>Identical to IEC publications</c:v>
                </c:pt>
                <c:pt idx="1">
                  <c:v>Based on IEC publications</c:v>
                </c:pt>
                <c:pt idx="2">
                  <c:v>No relation to IEC publications</c:v>
                </c:pt>
              </c:strCache>
            </c:strRef>
          </c:cat>
          <c:val>
            <c:numRef>
              <c:f>'4.1 - data'!$B$8:$B$10</c:f>
              <c:numCache>
                <c:formatCode>0</c:formatCode>
                <c:ptCount val="3"/>
                <c:pt idx="0">
                  <c:v>5081</c:v>
                </c:pt>
                <c:pt idx="1">
                  <c:v>410</c:v>
                </c:pt>
                <c:pt idx="2">
                  <c:v>1573</c:v>
                </c:pt>
              </c:numCache>
            </c:numRef>
          </c:val>
        </c:ser>
        <c:ser>
          <c:idx val="1"/>
          <c:order val="1"/>
          <c:tx>
            <c:strRef>
              <c:f>'4.1 - data'!$C$7</c:f>
              <c:strCache>
                <c:ptCount val="1"/>
                <c:pt idx="0">
                  <c:v>%</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dPt>
          <c:cat>
            <c:strRef>
              <c:f>'4.1 - data'!$A$8:$A$10</c:f>
              <c:strCache>
                <c:ptCount val="3"/>
                <c:pt idx="0">
                  <c:v>Identical to IEC publications</c:v>
                </c:pt>
                <c:pt idx="1">
                  <c:v>Based on IEC publications</c:v>
                </c:pt>
                <c:pt idx="2">
                  <c:v>No relation to IEC publications</c:v>
                </c:pt>
              </c:strCache>
            </c:strRef>
          </c:cat>
          <c:val>
            <c:numRef>
              <c:f>'4.1 - data'!$C$8:$C$10</c:f>
              <c:numCache>
                <c:formatCode>0</c:formatCode>
                <c:ptCount val="3"/>
                <c:pt idx="0">
                  <c:v>71.928086070215187</c:v>
                </c:pt>
                <c:pt idx="1">
                  <c:v>5.8040770101925254</c:v>
                </c:pt>
                <c:pt idx="2">
                  <c:v>22.267836919592298</c:v>
                </c:pt>
              </c:numCache>
            </c:numRef>
          </c:val>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legendEntry>
      <c:legendEntry>
        <c:idx val="2"/>
        <c:txPr>
          <a:bodyPr rot="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legendEntry>
      <c:layout>
        <c:manualLayout>
          <c:xMode val="edge"/>
          <c:yMode val="edge"/>
          <c:x val="0.73667277782296836"/>
          <c:y val="9.0529156891064388E-2"/>
          <c:w val="0.26332722217703164"/>
          <c:h val="0.5756586686446604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s>
    <c:plotArea>
      <c:layout>
        <c:manualLayout>
          <c:layoutTarget val="inner"/>
          <c:xMode val="edge"/>
          <c:yMode val="edge"/>
          <c:x val="9.2237403544441543E-2"/>
          <c:y val="2.4122199734163435E-2"/>
          <c:w val="0.65548482009109965"/>
          <c:h val="0.90663090694529747"/>
        </c:manualLayout>
      </c:layout>
      <c:barChart>
        <c:barDir val="bar"/>
        <c:grouping val="percentStacked"/>
        <c:varyColors val="0"/>
        <c:ser>
          <c:idx val="0"/>
          <c:order val="0"/>
          <c:tx>
            <c:strRef>
              <c:f>'4.2 - data'!$B$3</c:f>
              <c:strCache>
                <c:ptCount val="1"/>
                <c:pt idx="0">
                  <c:v>Identical to IEC publications</c:v>
                </c:pt>
              </c:strCache>
            </c:strRef>
          </c:tx>
          <c:spPr>
            <a:solidFill>
              <a:srgbClr val="00449E"/>
            </a:solidFill>
            <a:scene3d>
              <a:camera prst="orthographicFront"/>
              <a:lightRig rig="threePt" dir="t">
                <a:rot lat="0" lon="0" rev="1200000"/>
              </a:lightRig>
            </a:scene3d>
            <a:sp3d>
              <a:bevelT w="63500" h="25400"/>
            </a:sp3d>
          </c:spPr>
          <c:invertIfNegative val="0"/>
          <c:dLbls>
            <c:spPr>
              <a:noFill/>
              <a:ln>
                <a:noFill/>
              </a:ln>
              <a:effectLst/>
            </c:spPr>
            <c:txPr>
              <a:bodyPr/>
              <a:lstStyle/>
              <a:p>
                <a:pPr>
                  <a:defRPr lang="en-US" sz="800" b="1"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'4.2 - data'!$A$4:$A$13</c:f>
              <c:strCache>
                <c:ptCount val="10"/>
                <c:pt idx="0">
                  <c:v>Electrical engineering</c:v>
                </c:pt>
                <c:pt idx="1">
                  <c:v>Electronics</c:v>
                </c:pt>
                <c:pt idx="2">
                  <c:v>Environment</c:v>
                </c:pt>
                <c:pt idx="3">
                  <c:v>General Standards (Quality, Measurement,...)</c:v>
                </c:pt>
                <c:pt idx="4">
                  <c:v>Health and safety</c:v>
                </c:pt>
                <c:pt idx="5">
                  <c:v>Healthcare</c:v>
                </c:pt>
                <c:pt idx="6">
                  <c:v>Household goods, sports and leisure</c:v>
                </c:pt>
                <c:pt idx="7">
                  <c:v>ICT</c:v>
                </c:pt>
                <c:pt idx="8">
                  <c:v>Transport</c:v>
                </c:pt>
                <c:pt idx="9">
                  <c:v>Utilities and energy</c:v>
                </c:pt>
              </c:strCache>
            </c:strRef>
          </c:cat>
          <c:val>
            <c:numRef>
              <c:f>'4.2 - data'!$B$4:$B$13</c:f>
              <c:numCache>
                <c:formatCode>#,##0</c:formatCode>
                <c:ptCount val="10"/>
                <c:pt idx="0">
                  <c:v>876</c:v>
                </c:pt>
                <c:pt idx="1">
                  <c:v>1136</c:v>
                </c:pt>
                <c:pt idx="2">
                  <c:v>12</c:v>
                </c:pt>
                <c:pt idx="3">
                  <c:v>536</c:v>
                </c:pt>
                <c:pt idx="4">
                  <c:v>127</c:v>
                </c:pt>
                <c:pt idx="5">
                  <c:v>193</c:v>
                </c:pt>
                <c:pt idx="6">
                  <c:v>528</c:v>
                </c:pt>
                <c:pt idx="7">
                  <c:v>1126</c:v>
                </c:pt>
                <c:pt idx="8">
                  <c:v>99</c:v>
                </c:pt>
                <c:pt idx="9">
                  <c:v>448</c:v>
                </c:pt>
              </c:numCache>
            </c:numRef>
          </c:val>
        </c:ser>
        <c:ser>
          <c:idx val="1"/>
          <c:order val="1"/>
          <c:tx>
            <c:strRef>
              <c:f>'4.2 - data'!$C$3</c:f>
              <c:strCache>
                <c:ptCount val="1"/>
                <c:pt idx="0">
                  <c:v>Based on IEC publications</c:v>
                </c:pt>
              </c:strCache>
            </c:strRef>
          </c:tx>
          <c:spPr>
            <a:solidFill>
              <a:srgbClr val="558ED5"/>
            </a:solidFill>
            <a:scene3d>
              <a:camera prst="orthographicFront"/>
              <a:lightRig rig="threePt" dir="t">
                <a:rot lat="0" lon="0" rev="1200000"/>
              </a:lightRig>
            </a:scene3d>
            <a:sp3d>
              <a:bevelT w="63500" h="25400"/>
            </a:sp3d>
          </c:spPr>
          <c:invertIfNegative val="0"/>
          <c:dLbls>
            <c:dLbl>
              <c:idx val="1"/>
              <c:layout>
                <c:manualLayout>
                  <c:x val="8.5987316758264745E-4"/>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5533433772192806E-3"/>
                  <c:y val="-1.463631325790100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784037888064441E-3"/>
                  <c:y val="1.3593331880079569E-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5.6679800442456995E-4"/>
                  <c:y val="8.6775958823100065E-4"/>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US"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'4.2 - data'!$A$4:$A$13</c:f>
              <c:strCache>
                <c:ptCount val="10"/>
                <c:pt idx="0">
                  <c:v>Electrical engineering</c:v>
                </c:pt>
                <c:pt idx="1">
                  <c:v>Electronics</c:v>
                </c:pt>
                <c:pt idx="2">
                  <c:v>Environment</c:v>
                </c:pt>
                <c:pt idx="3">
                  <c:v>General Standards (Quality, Measurement,...)</c:v>
                </c:pt>
                <c:pt idx="4">
                  <c:v>Health and safety</c:v>
                </c:pt>
                <c:pt idx="5">
                  <c:v>Healthcare</c:v>
                </c:pt>
                <c:pt idx="6">
                  <c:v>Household goods, sports and leisure</c:v>
                </c:pt>
                <c:pt idx="7">
                  <c:v>ICT</c:v>
                </c:pt>
                <c:pt idx="8">
                  <c:v>Transport</c:v>
                </c:pt>
                <c:pt idx="9">
                  <c:v>Utilities and energy</c:v>
                </c:pt>
              </c:strCache>
            </c:strRef>
          </c:cat>
          <c:val>
            <c:numRef>
              <c:f>'4.2 - data'!$C$4:$C$13</c:f>
              <c:numCache>
                <c:formatCode>#,##0</c:formatCode>
                <c:ptCount val="10"/>
                <c:pt idx="0">
                  <c:v>92</c:v>
                </c:pt>
                <c:pt idx="1">
                  <c:v>6</c:v>
                </c:pt>
                <c:pt idx="3">
                  <c:v>12</c:v>
                </c:pt>
                <c:pt idx="4">
                  <c:v>119</c:v>
                </c:pt>
                <c:pt idx="5">
                  <c:v>2</c:v>
                </c:pt>
                <c:pt idx="6">
                  <c:v>120</c:v>
                </c:pt>
                <c:pt idx="7">
                  <c:v>18</c:v>
                </c:pt>
                <c:pt idx="8">
                  <c:v>3</c:v>
                </c:pt>
                <c:pt idx="9">
                  <c:v>38</c:v>
                </c:pt>
              </c:numCache>
            </c:numRef>
          </c:val>
        </c:ser>
        <c:ser>
          <c:idx val="2"/>
          <c:order val="2"/>
          <c:tx>
            <c:strRef>
              <c:f>'4.2 - data'!$D$3</c:f>
              <c:strCache>
                <c:ptCount val="1"/>
                <c:pt idx="0">
                  <c:v>No relation to IEC publications</c:v>
                </c:pt>
              </c:strCache>
            </c:strRef>
          </c:tx>
          <c:spPr>
            <a:solidFill>
              <a:srgbClr val="95B3D7"/>
            </a:solidFill>
            <a:scene3d>
              <a:camera prst="orthographicFront"/>
              <a:lightRig rig="threePt" dir="t">
                <a:rot lat="0" lon="0" rev="1200000"/>
              </a:lightRig>
            </a:scene3d>
            <a:sp3d>
              <a:bevelT w="63500" h="25400"/>
            </a:sp3d>
          </c:spPr>
          <c:invertIfNegative val="0"/>
          <c:dLbls>
            <c:spPr>
              <a:noFill/>
              <a:ln>
                <a:noFill/>
              </a:ln>
              <a:effectLst/>
            </c:spPr>
            <c:txPr>
              <a:bodyPr/>
              <a:lstStyle/>
              <a:p>
                <a:pPr>
                  <a:defRPr lang="en-US"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'4.2 - data'!$A$4:$A$13</c:f>
              <c:strCache>
                <c:ptCount val="10"/>
                <c:pt idx="0">
                  <c:v>Electrical engineering</c:v>
                </c:pt>
                <c:pt idx="1">
                  <c:v>Electronics</c:v>
                </c:pt>
                <c:pt idx="2">
                  <c:v>Environment</c:v>
                </c:pt>
                <c:pt idx="3">
                  <c:v>General Standards (Quality, Measurement,...)</c:v>
                </c:pt>
                <c:pt idx="4">
                  <c:v>Health and safety</c:v>
                </c:pt>
                <c:pt idx="5">
                  <c:v>Healthcare</c:v>
                </c:pt>
                <c:pt idx="6">
                  <c:v>Household goods, sports and leisure</c:v>
                </c:pt>
                <c:pt idx="7">
                  <c:v>ICT</c:v>
                </c:pt>
                <c:pt idx="8">
                  <c:v>Transport</c:v>
                </c:pt>
                <c:pt idx="9">
                  <c:v>Utilities and energy</c:v>
                </c:pt>
              </c:strCache>
            </c:strRef>
          </c:cat>
          <c:val>
            <c:numRef>
              <c:f>'4.2 - data'!$D$4:$D$13</c:f>
              <c:numCache>
                <c:formatCode>#,##0</c:formatCode>
                <c:ptCount val="10"/>
                <c:pt idx="0">
                  <c:v>141</c:v>
                </c:pt>
                <c:pt idx="1">
                  <c:v>117</c:v>
                </c:pt>
                <c:pt idx="2">
                  <c:v>9</c:v>
                </c:pt>
                <c:pt idx="3">
                  <c:v>50</c:v>
                </c:pt>
                <c:pt idx="4">
                  <c:v>129</c:v>
                </c:pt>
                <c:pt idx="5">
                  <c:v>29</c:v>
                </c:pt>
                <c:pt idx="6">
                  <c:v>100</c:v>
                </c:pt>
                <c:pt idx="7">
                  <c:v>428</c:v>
                </c:pt>
                <c:pt idx="8">
                  <c:v>257</c:v>
                </c:pt>
                <c:pt idx="9">
                  <c:v>311</c:v>
                </c:pt>
              </c:numCache>
            </c:numRef>
          </c:val>
        </c:ser>
        <c:dLbls>
          <c:showLegendKey val="0"/>
          <c:showVal val="0"/>
          <c:showCatName val="0"/>
          <c:showSerName val="0"/>
          <c:showPercent val="0"/>
          <c:showBubbleSize val="0"/>
        </c:dLbls>
        <c:gapWidth val="81"/>
        <c:overlap val="100"/>
        <c:axId val="61772544"/>
        <c:axId val="61774080"/>
      </c:barChart>
      <c:catAx>
        <c:axId val="61772544"/>
        <c:scaling>
          <c:orientation val="minMax"/>
        </c:scaling>
        <c:delete val="0"/>
        <c:axPos val="l"/>
        <c:numFmt formatCode="General" sourceLinked="0"/>
        <c:majorTickMark val="out"/>
        <c:minorTickMark val="none"/>
        <c:tickLblPos val="high"/>
        <c:txPr>
          <a:bodyPr/>
          <a:lstStyle/>
          <a:p>
            <a:pPr>
              <a:defRPr lang="en-US" sz="1200"/>
            </a:pPr>
            <a:endParaRPr lang="en-US"/>
          </a:p>
        </c:txPr>
        <c:crossAx val="61774080"/>
        <c:crosses val="autoZero"/>
        <c:auto val="1"/>
        <c:lblAlgn val="ctr"/>
        <c:lblOffset val="100"/>
        <c:noMultiLvlLbl val="0"/>
      </c:catAx>
      <c:valAx>
        <c:axId val="61774080"/>
        <c:scaling>
          <c:orientation val="minMax"/>
        </c:scaling>
        <c:delete val="0"/>
        <c:axPos val="b"/>
        <c:majorGridlines>
          <c:spPr>
            <a:ln w="12700">
              <a:solidFill>
                <a:schemeClr val="bg1">
                  <a:lumMod val="85000"/>
                </a:schemeClr>
              </a:solidFill>
              <a:prstDash val="sysDot"/>
            </a:ln>
          </c:spPr>
        </c:majorGridlines>
        <c:numFmt formatCode="0%" sourceLinked="1"/>
        <c:majorTickMark val="out"/>
        <c:minorTickMark val="none"/>
        <c:tickLblPos val="nextTo"/>
        <c:txPr>
          <a:bodyPr/>
          <a:lstStyle/>
          <a:p>
            <a:pPr>
              <a:defRPr lang="en-US" sz="600"/>
            </a:pPr>
            <a:endParaRPr lang="en-US"/>
          </a:p>
        </c:txPr>
        <c:crossAx val="61772544"/>
        <c:crosses val="autoZero"/>
        <c:crossBetween val="between"/>
      </c:valAx>
    </c:plotArea>
    <c:legend>
      <c:legendPos val="b"/>
      <c:layout>
        <c:manualLayout>
          <c:xMode val="edge"/>
          <c:yMode val="edge"/>
          <c:x val="0.10019541452866312"/>
          <c:y val="0.96646605070319969"/>
          <c:w val="0.7568825915658739"/>
          <c:h val="3.3336856019526608E-2"/>
        </c:manualLayout>
      </c:layout>
      <c:overlay val="0"/>
      <c:txPr>
        <a:bodyPr/>
        <a:lstStyle/>
        <a:p>
          <a:pPr>
            <a:defRPr lang="en-US" sz="800"/>
          </a:pPr>
          <a:endParaRPr lang="en-US"/>
        </a:p>
      </c:txPr>
    </c:legend>
    <c:plotVisOnly val="1"/>
    <c:dispBlanksAs val="gap"/>
    <c:showDLblsOverMax val="0"/>
  </c:chart>
  <c:spPr>
    <a:noFill/>
    <a:ln>
      <a:noFill/>
    </a:ln>
  </c:spPr>
  <c:txPr>
    <a:bodyPr/>
    <a:lstStyle/>
    <a:p>
      <a:pPr>
        <a:defRPr sz="1200">
          <a:latin typeface="Verdana"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3E906-FEA5-41A3-93EF-8DAA199BDE3D}"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en-GB"/>
        </a:p>
      </dgm:t>
    </dgm:pt>
    <dgm:pt modelId="{6F22D64D-4513-4225-92EA-38384C940709}">
      <dgm:prSet phldrT="[Text]"/>
      <dgm:spPr/>
      <dgm:t>
        <a:bodyPr/>
        <a:lstStyle/>
        <a:p>
          <a:endParaRPr lang="en-GB" dirty="0"/>
        </a:p>
      </dgm:t>
    </dgm:pt>
    <dgm:pt modelId="{EB943E47-3045-4768-B635-53717D10F5A6}" type="parTrans" cxnId="{180940F5-1E45-4E43-8D03-DE34D046D99D}">
      <dgm:prSet/>
      <dgm:spPr/>
      <dgm:t>
        <a:bodyPr/>
        <a:lstStyle/>
        <a:p>
          <a:endParaRPr lang="en-GB"/>
        </a:p>
      </dgm:t>
    </dgm:pt>
    <dgm:pt modelId="{E03127A7-4B1D-4535-8E94-F0027632322A}" type="sibTrans" cxnId="{180940F5-1E45-4E43-8D03-DE34D046D99D}">
      <dgm:prSet/>
      <dgm:spPr/>
      <dgm:t>
        <a:bodyPr/>
        <a:lstStyle/>
        <a:p>
          <a:endParaRPr lang="en-GB"/>
        </a:p>
      </dgm:t>
    </dgm:pt>
    <dgm:pt modelId="{14BECE9A-9ABF-487B-AE28-96C6924ADE6C}">
      <dgm:prSet/>
      <dgm:spPr/>
      <dgm:t>
        <a:bodyPr/>
        <a:lstStyle/>
        <a:p>
          <a:endParaRPr lang="en-GB" dirty="0" smtClean="0"/>
        </a:p>
      </dgm:t>
    </dgm:pt>
    <dgm:pt modelId="{45F7908C-8B67-4FFD-AC29-F671C581EA46}" type="parTrans" cxnId="{B646EF51-2B1C-48A4-B745-C4982031DF7E}">
      <dgm:prSet/>
      <dgm:spPr/>
      <dgm:t>
        <a:bodyPr/>
        <a:lstStyle/>
        <a:p>
          <a:endParaRPr lang="en-GB"/>
        </a:p>
      </dgm:t>
    </dgm:pt>
    <dgm:pt modelId="{5AEF52A8-E9FB-4FEE-A40B-9400E0D86D9B}" type="sibTrans" cxnId="{B646EF51-2B1C-48A4-B745-C4982031DF7E}">
      <dgm:prSet/>
      <dgm:spPr/>
      <dgm:t>
        <a:bodyPr/>
        <a:lstStyle/>
        <a:p>
          <a:endParaRPr lang="en-GB"/>
        </a:p>
      </dgm:t>
    </dgm:pt>
    <dgm:pt modelId="{C3575A3A-E316-4A11-AA90-B1AB40149125}">
      <dgm:prSet custT="1"/>
      <dgm:spPr/>
      <dgm:t>
        <a:bodyPr/>
        <a:lstStyle/>
        <a:p>
          <a:endParaRPr lang="en-GB" sz="1400" dirty="0" smtClean="0"/>
        </a:p>
      </dgm:t>
    </dgm:pt>
    <dgm:pt modelId="{FF1DD415-C88D-40DA-A427-9A112D50D3B9}" type="parTrans" cxnId="{4160729A-7F6D-4E95-8524-68B3183B4353}">
      <dgm:prSet/>
      <dgm:spPr/>
      <dgm:t>
        <a:bodyPr/>
        <a:lstStyle/>
        <a:p>
          <a:endParaRPr lang="en-GB"/>
        </a:p>
      </dgm:t>
    </dgm:pt>
    <dgm:pt modelId="{75D5B236-22B0-4BC0-B5F8-E8168E84DE39}" type="sibTrans" cxnId="{4160729A-7F6D-4E95-8524-68B3183B4353}">
      <dgm:prSet/>
      <dgm:spPr/>
      <dgm:t>
        <a:bodyPr/>
        <a:lstStyle/>
        <a:p>
          <a:endParaRPr lang="en-GB"/>
        </a:p>
      </dgm:t>
    </dgm:pt>
    <dgm:pt modelId="{874B45B3-6F54-4D3C-B528-2E81931585F9}">
      <dgm:prSet/>
      <dgm:spPr/>
      <dgm:t>
        <a:bodyPr/>
        <a:lstStyle/>
        <a:p>
          <a:endParaRPr lang="en-GB" dirty="0" smtClean="0"/>
        </a:p>
      </dgm:t>
    </dgm:pt>
    <dgm:pt modelId="{482F55F3-488E-4328-A032-DB12A65B6574}" type="sibTrans" cxnId="{3FEFF225-95BF-4B6A-84D5-209D977D315C}">
      <dgm:prSet/>
      <dgm:spPr/>
      <dgm:t>
        <a:bodyPr/>
        <a:lstStyle/>
        <a:p>
          <a:endParaRPr lang="en-GB"/>
        </a:p>
      </dgm:t>
    </dgm:pt>
    <dgm:pt modelId="{D5C35BD5-319C-48BD-8D11-4349D46AEFD7}" type="parTrans" cxnId="{3FEFF225-95BF-4B6A-84D5-209D977D315C}">
      <dgm:prSet/>
      <dgm:spPr/>
      <dgm:t>
        <a:bodyPr/>
        <a:lstStyle/>
        <a:p>
          <a:endParaRPr lang="en-GB"/>
        </a:p>
      </dgm:t>
    </dgm:pt>
    <dgm:pt modelId="{047F8A46-050E-4AA4-8C16-4F0ABB362A68}">
      <dgm:prSet phldrT="[Text]" custT="1"/>
      <dgm:spPr/>
      <dgm:t>
        <a:bodyPr/>
        <a:lstStyle/>
        <a:p>
          <a:endParaRPr lang="en-GB" sz="1400" b="1" dirty="0"/>
        </a:p>
      </dgm:t>
    </dgm:pt>
    <dgm:pt modelId="{65F3C9CC-4AC4-487B-AAF7-A836CCED2908}" type="parTrans" cxnId="{601EB19E-1F97-42F5-841B-8E608C2E3387}">
      <dgm:prSet/>
      <dgm:spPr/>
      <dgm:t>
        <a:bodyPr/>
        <a:lstStyle/>
        <a:p>
          <a:endParaRPr lang="en-GB"/>
        </a:p>
      </dgm:t>
    </dgm:pt>
    <dgm:pt modelId="{8826BC4D-88EA-4A2A-8786-657CFCC6DD00}" type="sibTrans" cxnId="{601EB19E-1F97-42F5-841B-8E608C2E3387}">
      <dgm:prSet/>
      <dgm:spPr/>
      <dgm:t>
        <a:bodyPr/>
        <a:lstStyle/>
        <a:p>
          <a:endParaRPr lang="en-GB"/>
        </a:p>
      </dgm:t>
    </dgm:pt>
    <dgm:pt modelId="{EB264C3A-5A44-49D0-A78B-1AC88A4660F2}" type="pres">
      <dgm:prSet presAssocID="{C8B3E906-FEA5-41A3-93EF-8DAA199BDE3D}" presName="Name0" presStyleCnt="0">
        <dgm:presLayoutVars>
          <dgm:chMax val="7"/>
          <dgm:resizeHandles val="exact"/>
        </dgm:presLayoutVars>
      </dgm:prSet>
      <dgm:spPr/>
      <dgm:t>
        <a:bodyPr/>
        <a:lstStyle/>
        <a:p>
          <a:endParaRPr lang="en-GB"/>
        </a:p>
      </dgm:t>
    </dgm:pt>
    <dgm:pt modelId="{2BA9D63D-E6AA-46C3-8DE1-15F8C5D3736F}" type="pres">
      <dgm:prSet presAssocID="{C8B3E906-FEA5-41A3-93EF-8DAA199BDE3D}" presName="comp1" presStyleCnt="0"/>
      <dgm:spPr/>
      <dgm:t>
        <a:bodyPr/>
        <a:lstStyle/>
        <a:p>
          <a:endParaRPr lang="en-GB"/>
        </a:p>
      </dgm:t>
    </dgm:pt>
    <dgm:pt modelId="{F2CD9AF8-807C-44AE-B405-A84E4E190718}" type="pres">
      <dgm:prSet presAssocID="{C8B3E906-FEA5-41A3-93EF-8DAA199BDE3D}" presName="circle1" presStyleLbl="node1" presStyleIdx="0" presStyleCnt="5" custLinFactNeighborX="720" custLinFactNeighborY="-2604"/>
      <dgm:spPr/>
      <dgm:t>
        <a:bodyPr/>
        <a:lstStyle/>
        <a:p>
          <a:endParaRPr lang="en-GB"/>
        </a:p>
      </dgm:t>
    </dgm:pt>
    <dgm:pt modelId="{C2B75359-EEA2-4831-89E5-145EABDCE568}" type="pres">
      <dgm:prSet presAssocID="{C8B3E906-FEA5-41A3-93EF-8DAA199BDE3D}" presName="c1text" presStyleLbl="node1" presStyleIdx="0" presStyleCnt="5">
        <dgm:presLayoutVars>
          <dgm:bulletEnabled val="1"/>
        </dgm:presLayoutVars>
      </dgm:prSet>
      <dgm:spPr/>
      <dgm:t>
        <a:bodyPr/>
        <a:lstStyle/>
        <a:p>
          <a:endParaRPr lang="en-GB"/>
        </a:p>
      </dgm:t>
    </dgm:pt>
    <dgm:pt modelId="{3D1FF55B-6716-4F30-911C-1D2D6F8D023F}" type="pres">
      <dgm:prSet presAssocID="{C8B3E906-FEA5-41A3-93EF-8DAA199BDE3D}" presName="comp2" presStyleCnt="0"/>
      <dgm:spPr/>
      <dgm:t>
        <a:bodyPr/>
        <a:lstStyle/>
        <a:p>
          <a:endParaRPr lang="en-GB"/>
        </a:p>
      </dgm:t>
    </dgm:pt>
    <dgm:pt modelId="{73F13496-0444-4975-9F40-BCB4BD03CF85}" type="pres">
      <dgm:prSet presAssocID="{C8B3E906-FEA5-41A3-93EF-8DAA199BDE3D}" presName="circle2" presStyleLbl="node1" presStyleIdx="1" presStyleCnt="5"/>
      <dgm:spPr/>
      <dgm:t>
        <a:bodyPr/>
        <a:lstStyle/>
        <a:p>
          <a:endParaRPr lang="en-GB"/>
        </a:p>
      </dgm:t>
    </dgm:pt>
    <dgm:pt modelId="{F0AA1859-076D-4921-BEFC-11026F439115}" type="pres">
      <dgm:prSet presAssocID="{C8B3E906-FEA5-41A3-93EF-8DAA199BDE3D}" presName="c2text" presStyleLbl="node1" presStyleIdx="1" presStyleCnt="5">
        <dgm:presLayoutVars>
          <dgm:bulletEnabled val="1"/>
        </dgm:presLayoutVars>
      </dgm:prSet>
      <dgm:spPr/>
      <dgm:t>
        <a:bodyPr/>
        <a:lstStyle/>
        <a:p>
          <a:endParaRPr lang="en-GB"/>
        </a:p>
      </dgm:t>
    </dgm:pt>
    <dgm:pt modelId="{52816B84-AF03-419B-8DFA-346D8BE9FAF6}" type="pres">
      <dgm:prSet presAssocID="{C8B3E906-FEA5-41A3-93EF-8DAA199BDE3D}" presName="comp3" presStyleCnt="0"/>
      <dgm:spPr/>
      <dgm:t>
        <a:bodyPr/>
        <a:lstStyle/>
        <a:p>
          <a:endParaRPr lang="en-GB"/>
        </a:p>
      </dgm:t>
    </dgm:pt>
    <dgm:pt modelId="{9917D96C-9B89-4DF4-988D-CBFA9E11E0C1}" type="pres">
      <dgm:prSet presAssocID="{C8B3E906-FEA5-41A3-93EF-8DAA199BDE3D}" presName="circle3" presStyleLbl="node1" presStyleIdx="2" presStyleCnt="5"/>
      <dgm:spPr/>
      <dgm:t>
        <a:bodyPr/>
        <a:lstStyle/>
        <a:p>
          <a:endParaRPr lang="en-GB"/>
        </a:p>
      </dgm:t>
    </dgm:pt>
    <dgm:pt modelId="{2D57F861-56BF-4605-982D-BDC31B87BDE7}" type="pres">
      <dgm:prSet presAssocID="{C8B3E906-FEA5-41A3-93EF-8DAA199BDE3D}" presName="c3text" presStyleLbl="node1" presStyleIdx="2" presStyleCnt="5">
        <dgm:presLayoutVars>
          <dgm:bulletEnabled val="1"/>
        </dgm:presLayoutVars>
      </dgm:prSet>
      <dgm:spPr/>
      <dgm:t>
        <a:bodyPr/>
        <a:lstStyle/>
        <a:p>
          <a:endParaRPr lang="en-GB"/>
        </a:p>
      </dgm:t>
    </dgm:pt>
    <dgm:pt modelId="{80418E34-7499-4CD7-9477-C0038980CD63}" type="pres">
      <dgm:prSet presAssocID="{C8B3E906-FEA5-41A3-93EF-8DAA199BDE3D}" presName="comp4" presStyleCnt="0"/>
      <dgm:spPr/>
      <dgm:t>
        <a:bodyPr/>
        <a:lstStyle/>
        <a:p>
          <a:endParaRPr lang="en-GB"/>
        </a:p>
      </dgm:t>
    </dgm:pt>
    <dgm:pt modelId="{D2F8259E-EDE7-449A-B797-5FB2EDAFC06F}" type="pres">
      <dgm:prSet presAssocID="{C8B3E906-FEA5-41A3-93EF-8DAA199BDE3D}" presName="circle4" presStyleLbl="node1" presStyleIdx="3" presStyleCnt="5" custLinFactNeighborY="-992"/>
      <dgm:spPr/>
      <dgm:t>
        <a:bodyPr/>
        <a:lstStyle/>
        <a:p>
          <a:endParaRPr lang="en-GB"/>
        </a:p>
      </dgm:t>
    </dgm:pt>
    <dgm:pt modelId="{FA6B0C18-4746-4AC9-B9A6-20C0CC191C12}" type="pres">
      <dgm:prSet presAssocID="{C8B3E906-FEA5-41A3-93EF-8DAA199BDE3D}" presName="c4text" presStyleLbl="node1" presStyleIdx="3" presStyleCnt="5">
        <dgm:presLayoutVars>
          <dgm:bulletEnabled val="1"/>
        </dgm:presLayoutVars>
      </dgm:prSet>
      <dgm:spPr/>
      <dgm:t>
        <a:bodyPr/>
        <a:lstStyle/>
        <a:p>
          <a:endParaRPr lang="en-GB"/>
        </a:p>
      </dgm:t>
    </dgm:pt>
    <dgm:pt modelId="{3B772733-01B8-4D95-86F8-861EF8788D29}" type="pres">
      <dgm:prSet presAssocID="{C8B3E906-FEA5-41A3-93EF-8DAA199BDE3D}" presName="comp5" presStyleCnt="0"/>
      <dgm:spPr/>
      <dgm:t>
        <a:bodyPr/>
        <a:lstStyle/>
        <a:p>
          <a:endParaRPr lang="en-GB"/>
        </a:p>
      </dgm:t>
    </dgm:pt>
    <dgm:pt modelId="{AFE8C074-A66F-43FE-A5B3-E707173EA4A7}" type="pres">
      <dgm:prSet presAssocID="{C8B3E906-FEA5-41A3-93EF-8DAA199BDE3D}" presName="circle5" presStyleLbl="node1" presStyleIdx="4" presStyleCnt="5"/>
      <dgm:spPr/>
      <dgm:t>
        <a:bodyPr/>
        <a:lstStyle/>
        <a:p>
          <a:endParaRPr lang="en-GB"/>
        </a:p>
      </dgm:t>
    </dgm:pt>
    <dgm:pt modelId="{30E1FC20-E0A1-4995-9864-E89FC5703919}" type="pres">
      <dgm:prSet presAssocID="{C8B3E906-FEA5-41A3-93EF-8DAA199BDE3D}" presName="c5text" presStyleLbl="node1" presStyleIdx="4" presStyleCnt="5">
        <dgm:presLayoutVars>
          <dgm:bulletEnabled val="1"/>
        </dgm:presLayoutVars>
      </dgm:prSet>
      <dgm:spPr/>
      <dgm:t>
        <a:bodyPr/>
        <a:lstStyle/>
        <a:p>
          <a:endParaRPr lang="en-GB"/>
        </a:p>
      </dgm:t>
    </dgm:pt>
  </dgm:ptLst>
  <dgm:cxnLst>
    <dgm:cxn modelId="{C4508E46-218E-4E47-8ADA-1518D4A9434E}" type="presOf" srcId="{874B45B3-6F54-4D3C-B528-2E81931585F9}" destId="{2D57F861-56BF-4605-982D-BDC31B87BDE7}" srcOrd="1" destOrd="0" presId="urn:microsoft.com/office/officeart/2005/8/layout/venn2"/>
    <dgm:cxn modelId="{180940F5-1E45-4E43-8D03-DE34D046D99D}" srcId="{C8B3E906-FEA5-41A3-93EF-8DAA199BDE3D}" destId="{6F22D64D-4513-4225-92EA-38384C940709}" srcOrd="1" destOrd="0" parTransId="{EB943E47-3045-4768-B635-53717D10F5A6}" sibTransId="{E03127A7-4B1D-4535-8E94-F0027632322A}"/>
    <dgm:cxn modelId="{3FEFF225-95BF-4B6A-84D5-209D977D315C}" srcId="{C8B3E906-FEA5-41A3-93EF-8DAA199BDE3D}" destId="{874B45B3-6F54-4D3C-B528-2E81931585F9}" srcOrd="2" destOrd="0" parTransId="{D5C35BD5-319C-48BD-8D11-4349D46AEFD7}" sibTransId="{482F55F3-488E-4328-A032-DB12A65B6574}"/>
    <dgm:cxn modelId="{4160729A-7F6D-4E95-8524-68B3183B4353}" srcId="{C8B3E906-FEA5-41A3-93EF-8DAA199BDE3D}" destId="{C3575A3A-E316-4A11-AA90-B1AB40149125}" srcOrd="4" destOrd="0" parTransId="{FF1DD415-C88D-40DA-A427-9A112D50D3B9}" sibTransId="{75D5B236-22B0-4BC0-B5F8-E8168E84DE39}"/>
    <dgm:cxn modelId="{E4352C25-1994-467A-9F72-F17FB1F8FE6F}" type="presOf" srcId="{14BECE9A-9ABF-487B-AE28-96C6924ADE6C}" destId="{D2F8259E-EDE7-449A-B797-5FB2EDAFC06F}" srcOrd="0" destOrd="0" presId="urn:microsoft.com/office/officeart/2005/8/layout/venn2"/>
    <dgm:cxn modelId="{601EB19E-1F97-42F5-841B-8E608C2E3387}" srcId="{C8B3E906-FEA5-41A3-93EF-8DAA199BDE3D}" destId="{047F8A46-050E-4AA4-8C16-4F0ABB362A68}" srcOrd="0" destOrd="0" parTransId="{65F3C9CC-4AC4-487B-AAF7-A836CCED2908}" sibTransId="{8826BC4D-88EA-4A2A-8786-657CFCC6DD00}"/>
    <dgm:cxn modelId="{B646EF51-2B1C-48A4-B745-C4982031DF7E}" srcId="{C8B3E906-FEA5-41A3-93EF-8DAA199BDE3D}" destId="{14BECE9A-9ABF-487B-AE28-96C6924ADE6C}" srcOrd="3" destOrd="0" parTransId="{45F7908C-8B67-4FFD-AC29-F671C581EA46}" sibTransId="{5AEF52A8-E9FB-4FEE-A40B-9400E0D86D9B}"/>
    <dgm:cxn modelId="{42039088-F4D4-424C-A82E-B13C22CC72DF}" type="presOf" srcId="{C3575A3A-E316-4A11-AA90-B1AB40149125}" destId="{AFE8C074-A66F-43FE-A5B3-E707173EA4A7}" srcOrd="0" destOrd="0" presId="urn:microsoft.com/office/officeart/2005/8/layout/venn2"/>
    <dgm:cxn modelId="{89708244-33A7-43C8-9439-EF9AF7905E22}" type="presOf" srcId="{6F22D64D-4513-4225-92EA-38384C940709}" destId="{F0AA1859-076D-4921-BEFC-11026F439115}" srcOrd="1" destOrd="0" presId="urn:microsoft.com/office/officeart/2005/8/layout/venn2"/>
    <dgm:cxn modelId="{959D1F2D-F008-41B6-A42D-793F304BA5FA}" type="presOf" srcId="{047F8A46-050E-4AA4-8C16-4F0ABB362A68}" destId="{F2CD9AF8-807C-44AE-B405-A84E4E190718}" srcOrd="0" destOrd="0" presId="urn:microsoft.com/office/officeart/2005/8/layout/venn2"/>
    <dgm:cxn modelId="{CF689B9A-2699-4076-A736-DAEF2BD44444}" type="presOf" srcId="{C3575A3A-E316-4A11-AA90-B1AB40149125}" destId="{30E1FC20-E0A1-4995-9864-E89FC5703919}" srcOrd="1" destOrd="0" presId="urn:microsoft.com/office/officeart/2005/8/layout/venn2"/>
    <dgm:cxn modelId="{13395F0A-E80C-4C34-9B26-9A9B4442E9FE}" type="presOf" srcId="{874B45B3-6F54-4D3C-B528-2E81931585F9}" destId="{9917D96C-9B89-4DF4-988D-CBFA9E11E0C1}" srcOrd="0" destOrd="0" presId="urn:microsoft.com/office/officeart/2005/8/layout/venn2"/>
    <dgm:cxn modelId="{B4AFF50A-D0A8-4B00-98F5-D7E8C6715DB7}" type="presOf" srcId="{6F22D64D-4513-4225-92EA-38384C940709}" destId="{73F13496-0444-4975-9F40-BCB4BD03CF85}" srcOrd="0" destOrd="0" presId="urn:microsoft.com/office/officeart/2005/8/layout/venn2"/>
    <dgm:cxn modelId="{B697AB40-49AE-46B9-A852-BB1CA237899D}" type="presOf" srcId="{C8B3E906-FEA5-41A3-93EF-8DAA199BDE3D}" destId="{EB264C3A-5A44-49D0-A78B-1AC88A4660F2}" srcOrd="0" destOrd="0" presId="urn:microsoft.com/office/officeart/2005/8/layout/venn2"/>
    <dgm:cxn modelId="{0B489A8C-8EA0-4D3A-8122-FFEF00C095C6}" type="presOf" srcId="{14BECE9A-9ABF-487B-AE28-96C6924ADE6C}" destId="{FA6B0C18-4746-4AC9-B9A6-20C0CC191C12}" srcOrd="1" destOrd="0" presId="urn:microsoft.com/office/officeart/2005/8/layout/venn2"/>
    <dgm:cxn modelId="{1C340235-9CC0-40CB-95A7-798F173C7C1B}" type="presOf" srcId="{047F8A46-050E-4AA4-8C16-4F0ABB362A68}" destId="{C2B75359-EEA2-4831-89E5-145EABDCE568}" srcOrd="1" destOrd="0" presId="urn:microsoft.com/office/officeart/2005/8/layout/venn2"/>
    <dgm:cxn modelId="{6EB62294-B089-46E2-9555-56F8018D1E1E}" type="presParOf" srcId="{EB264C3A-5A44-49D0-A78B-1AC88A4660F2}" destId="{2BA9D63D-E6AA-46C3-8DE1-15F8C5D3736F}" srcOrd="0" destOrd="0" presId="urn:microsoft.com/office/officeart/2005/8/layout/venn2"/>
    <dgm:cxn modelId="{EE84BF11-876A-4DF5-A0C3-7B6DE5790844}" type="presParOf" srcId="{2BA9D63D-E6AA-46C3-8DE1-15F8C5D3736F}" destId="{F2CD9AF8-807C-44AE-B405-A84E4E190718}" srcOrd="0" destOrd="0" presId="urn:microsoft.com/office/officeart/2005/8/layout/venn2"/>
    <dgm:cxn modelId="{39E28665-70B9-4D10-9546-2C46144187B8}" type="presParOf" srcId="{2BA9D63D-E6AA-46C3-8DE1-15F8C5D3736F}" destId="{C2B75359-EEA2-4831-89E5-145EABDCE568}" srcOrd="1" destOrd="0" presId="urn:microsoft.com/office/officeart/2005/8/layout/venn2"/>
    <dgm:cxn modelId="{2F3FF50A-801D-43DA-8876-056149A0C32C}" type="presParOf" srcId="{EB264C3A-5A44-49D0-A78B-1AC88A4660F2}" destId="{3D1FF55B-6716-4F30-911C-1D2D6F8D023F}" srcOrd="1" destOrd="0" presId="urn:microsoft.com/office/officeart/2005/8/layout/venn2"/>
    <dgm:cxn modelId="{EBA2A5AF-A59A-4B8B-B105-C20E1DEDEC82}" type="presParOf" srcId="{3D1FF55B-6716-4F30-911C-1D2D6F8D023F}" destId="{73F13496-0444-4975-9F40-BCB4BD03CF85}" srcOrd="0" destOrd="0" presId="urn:microsoft.com/office/officeart/2005/8/layout/venn2"/>
    <dgm:cxn modelId="{FE2E1E98-EF35-46B2-83C0-62453BAF1D21}" type="presParOf" srcId="{3D1FF55B-6716-4F30-911C-1D2D6F8D023F}" destId="{F0AA1859-076D-4921-BEFC-11026F439115}" srcOrd="1" destOrd="0" presId="urn:microsoft.com/office/officeart/2005/8/layout/venn2"/>
    <dgm:cxn modelId="{34018641-B289-4ECE-AF82-8936357BA17B}" type="presParOf" srcId="{EB264C3A-5A44-49D0-A78B-1AC88A4660F2}" destId="{52816B84-AF03-419B-8DFA-346D8BE9FAF6}" srcOrd="2" destOrd="0" presId="urn:microsoft.com/office/officeart/2005/8/layout/venn2"/>
    <dgm:cxn modelId="{0230195C-323D-482F-B21A-10FD884F844B}" type="presParOf" srcId="{52816B84-AF03-419B-8DFA-346D8BE9FAF6}" destId="{9917D96C-9B89-4DF4-988D-CBFA9E11E0C1}" srcOrd="0" destOrd="0" presId="urn:microsoft.com/office/officeart/2005/8/layout/venn2"/>
    <dgm:cxn modelId="{C06EA547-4424-4AE8-A93F-BA08E6C8CBC0}" type="presParOf" srcId="{52816B84-AF03-419B-8DFA-346D8BE9FAF6}" destId="{2D57F861-56BF-4605-982D-BDC31B87BDE7}" srcOrd="1" destOrd="0" presId="urn:microsoft.com/office/officeart/2005/8/layout/venn2"/>
    <dgm:cxn modelId="{1CA00482-8C59-42FA-993C-E73D6B2DE59A}" type="presParOf" srcId="{EB264C3A-5A44-49D0-A78B-1AC88A4660F2}" destId="{80418E34-7499-4CD7-9477-C0038980CD63}" srcOrd="3" destOrd="0" presId="urn:microsoft.com/office/officeart/2005/8/layout/venn2"/>
    <dgm:cxn modelId="{F3FED3A7-2D5C-42E5-969E-D04C00DAD837}" type="presParOf" srcId="{80418E34-7499-4CD7-9477-C0038980CD63}" destId="{D2F8259E-EDE7-449A-B797-5FB2EDAFC06F}" srcOrd="0" destOrd="0" presId="urn:microsoft.com/office/officeart/2005/8/layout/venn2"/>
    <dgm:cxn modelId="{6A57B78A-3C71-4248-A656-E6FFDC60D9EF}" type="presParOf" srcId="{80418E34-7499-4CD7-9477-C0038980CD63}" destId="{FA6B0C18-4746-4AC9-B9A6-20C0CC191C12}" srcOrd="1" destOrd="0" presId="urn:microsoft.com/office/officeart/2005/8/layout/venn2"/>
    <dgm:cxn modelId="{F69B14A8-6D06-4F3D-BBF0-9D0893523623}" type="presParOf" srcId="{EB264C3A-5A44-49D0-A78B-1AC88A4660F2}" destId="{3B772733-01B8-4D95-86F8-861EF8788D29}" srcOrd="4" destOrd="0" presId="urn:microsoft.com/office/officeart/2005/8/layout/venn2"/>
    <dgm:cxn modelId="{D4A6B79E-F044-459A-8DB7-1758FE1C0EEC}" type="presParOf" srcId="{3B772733-01B8-4D95-86F8-861EF8788D29}" destId="{AFE8C074-A66F-43FE-A5B3-E707173EA4A7}" srcOrd="0" destOrd="0" presId="urn:microsoft.com/office/officeart/2005/8/layout/venn2"/>
    <dgm:cxn modelId="{B927C834-42A1-4785-B409-D3B9444EAB79}" type="presParOf" srcId="{3B772733-01B8-4D95-86F8-861EF8788D29}" destId="{30E1FC20-E0A1-4995-9864-E89FC570391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EE365-05D5-4CCB-AD64-46B715319290}" type="doc">
      <dgm:prSet loTypeId="urn:microsoft.com/office/officeart/2005/8/layout/bProcess3" loCatId="process" qsTypeId="urn:microsoft.com/office/officeart/2005/8/quickstyle/simple5" qsCatId="simple" csTypeId="urn:microsoft.com/office/officeart/2005/8/colors/accent1_3" csCatId="accent1" phldr="1"/>
      <dgm:spPr/>
      <dgm:t>
        <a:bodyPr/>
        <a:lstStyle/>
        <a:p>
          <a:endParaRPr lang="en-GB"/>
        </a:p>
      </dgm:t>
    </dgm:pt>
    <dgm:pt modelId="{EC0505F1-B277-4B26-B145-47C4A6F96EC6}">
      <dgm:prSet phldrT="[Text]"/>
      <dgm:spPr/>
      <dgm:t>
        <a:bodyPr/>
        <a:lstStyle/>
        <a:p>
          <a:r>
            <a:rPr lang="en-US" dirty="0" smtClean="0"/>
            <a:t>Agreement between both Technical Committees</a:t>
          </a:r>
          <a:endParaRPr lang="en-GB" dirty="0"/>
        </a:p>
      </dgm:t>
    </dgm:pt>
    <dgm:pt modelId="{33F38864-9CCB-401E-967D-02ED86DD4840}" type="parTrans" cxnId="{16C09481-5651-45FB-BC7C-FFBED2302991}">
      <dgm:prSet/>
      <dgm:spPr/>
      <dgm:t>
        <a:bodyPr/>
        <a:lstStyle/>
        <a:p>
          <a:endParaRPr lang="en-GB"/>
        </a:p>
      </dgm:t>
    </dgm:pt>
    <dgm:pt modelId="{8A243DF5-CA01-4EFE-BA14-9D8B33780553}" type="sibTrans" cxnId="{16C09481-5651-45FB-BC7C-FFBED2302991}">
      <dgm:prSet/>
      <dgm:spPr/>
      <dgm:t>
        <a:bodyPr/>
        <a:lstStyle/>
        <a:p>
          <a:endParaRPr lang="en-GB"/>
        </a:p>
      </dgm:t>
    </dgm:pt>
    <dgm:pt modelId="{CC8EC568-0E7F-45C3-9896-1E1E6E71045B}">
      <dgm:prSet/>
      <dgm:spPr/>
      <dgm:t>
        <a:bodyPr/>
        <a:lstStyle/>
        <a:p>
          <a:r>
            <a:rPr lang="en-US" dirty="0" smtClean="0"/>
            <a:t>Identification of lead organization (ISO lead preferred)</a:t>
          </a:r>
        </a:p>
      </dgm:t>
    </dgm:pt>
    <dgm:pt modelId="{186EA228-B3D2-40EF-88F1-5C32201D0887}" type="parTrans" cxnId="{121C786E-8E4A-4451-B2F5-00073797CFEE}">
      <dgm:prSet/>
      <dgm:spPr/>
      <dgm:t>
        <a:bodyPr/>
        <a:lstStyle/>
        <a:p>
          <a:endParaRPr lang="en-GB"/>
        </a:p>
      </dgm:t>
    </dgm:pt>
    <dgm:pt modelId="{1EFA1ADE-8BE1-4D5C-A3AA-301552CDC162}" type="sibTrans" cxnId="{121C786E-8E4A-4451-B2F5-00073797CFEE}">
      <dgm:prSet/>
      <dgm:spPr/>
      <dgm:t>
        <a:bodyPr/>
        <a:lstStyle/>
        <a:p>
          <a:endParaRPr lang="en-GB"/>
        </a:p>
      </dgm:t>
    </dgm:pt>
    <dgm:pt modelId="{8B4F00EA-A0B9-4ECA-9E2F-CA6B210AA615}">
      <dgm:prSet/>
      <dgm:spPr/>
      <dgm:t>
        <a:bodyPr/>
        <a:lstStyle/>
        <a:p>
          <a:r>
            <a:rPr lang="en-US" dirty="0" smtClean="0"/>
            <a:t>NWI approval in both CEN &amp; ISO</a:t>
          </a:r>
          <a:endParaRPr lang="en-US" dirty="0"/>
        </a:p>
      </dgm:t>
    </dgm:pt>
    <dgm:pt modelId="{35D8A807-C836-4EFE-A483-8DE9BFEA3083}" type="parTrans" cxnId="{B982CBF3-7086-4EDA-96AA-B315AC9F8301}">
      <dgm:prSet/>
      <dgm:spPr/>
      <dgm:t>
        <a:bodyPr/>
        <a:lstStyle/>
        <a:p>
          <a:endParaRPr lang="en-GB"/>
        </a:p>
      </dgm:t>
    </dgm:pt>
    <dgm:pt modelId="{6ACFE589-CF92-471E-AE0B-74753539BD07}" type="sibTrans" cxnId="{B982CBF3-7086-4EDA-96AA-B315AC9F8301}">
      <dgm:prSet/>
      <dgm:spPr/>
      <dgm:t>
        <a:bodyPr/>
        <a:lstStyle/>
        <a:p>
          <a:endParaRPr lang="en-GB"/>
        </a:p>
      </dgm:t>
    </dgm:pt>
    <dgm:pt modelId="{A1E06230-A0E9-424D-BB57-C7B8D9B8A2CD}">
      <dgm:prSet/>
      <dgm:spPr/>
      <dgm:t>
        <a:bodyPr/>
        <a:lstStyle/>
        <a:p>
          <a:r>
            <a:rPr lang="en-US" dirty="0" smtClean="0"/>
            <a:t>Parallel, synchronized enquiries (ENQ/DIS)</a:t>
          </a:r>
          <a:endParaRPr lang="en-US" dirty="0"/>
        </a:p>
      </dgm:t>
    </dgm:pt>
    <dgm:pt modelId="{DBC7EEA4-59FC-477C-B42A-5CA611C711D4}" type="parTrans" cxnId="{D844647B-FC8E-4298-9A2E-A83B0D9B1152}">
      <dgm:prSet/>
      <dgm:spPr/>
      <dgm:t>
        <a:bodyPr/>
        <a:lstStyle/>
        <a:p>
          <a:endParaRPr lang="en-GB"/>
        </a:p>
      </dgm:t>
    </dgm:pt>
    <dgm:pt modelId="{FD28AB6B-42BC-4BED-B104-0F89FB822CA4}" type="sibTrans" cxnId="{D844647B-FC8E-4298-9A2E-A83B0D9B1152}">
      <dgm:prSet/>
      <dgm:spPr/>
      <dgm:t>
        <a:bodyPr/>
        <a:lstStyle/>
        <a:p>
          <a:endParaRPr lang="en-GB"/>
        </a:p>
      </dgm:t>
    </dgm:pt>
    <dgm:pt modelId="{6686349E-40AB-42D7-B94A-1F73B3B76616}">
      <dgm:prSet/>
      <dgm:spPr/>
      <dgm:t>
        <a:bodyPr/>
        <a:lstStyle/>
        <a:p>
          <a:r>
            <a:rPr lang="en-US" dirty="0" smtClean="0"/>
            <a:t>Possibility to skip FV/FDIS</a:t>
          </a:r>
          <a:endParaRPr lang="en-US" dirty="0"/>
        </a:p>
      </dgm:t>
    </dgm:pt>
    <dgm:pt modelId="{432887FB-8F0B-4F76-879C-947A56DC2964}" type="parTrans" cxnId="{E5C6AA0B-BCC8-4EFE-8FAA-61C18134A006}">
      <dgm:prSet/>
      <dgm:spPr/>
      <dgm:t>
        <a:bodyPr/>
        <a:lstStyle/>
        <a:p>
          <a:endParaRPr lang="en-GB"/>
        </a:p>
      </dgm:t>
    </dgm:pt>
    <dgm:pt modelId="{29F92B66-5E99-4D08-99A8-4293A1BEC2B7}" type="sibTrans" cxnId="{E5C6AA0B-BCC8-4EFE-8FAA-61C18134A006}">
      <dgm:prSet/>
      <dgm:spPr/>
      <dgm:t>
        <a:bodyPr/>
        <a:lstStyle/>
        <a:p>
          <a:endParaRPr lang="en-GB"/>
        </a:p>
      </dgm:t>
    </dgm:pt>
    <dgm:pt modelId="{2B2FCA38-5ADC-4E81-80BC-C31EEA26BECA}">
      <dgm:prSet/>
      <dgm:spPr/>
      <dgm:t>
        <a:bodyPr/>
        <a:lstStyle/>
        <a:p>
          <a:r>
            <a:rPr lang="en-US" dirty="0" smtClean="0"/>
            <a:t>Parallel voting, synchronized (FV/FDIS)</a:t>
          </a:r>
          <a:endParaRPr lang="en-US" dirty="0"/>
        </a:p>
      </dgm:t>
    </dgm:pt>
    <dgm:pt modelId="{BD8B08B9-9827-418B-83F2-602395DE61DA}" type="parTrans" cxnId="{B3E9B9CB-D23F-45F3-A464-569AC855A42B}">
      <dgm:prSet/>
      <dgm:spPr/>
      <dgm:t>
        <a:bodyPr/>
        <a:lstStyle/>
        <a:p>
          <a:endParaRPr lang="en-GB"/>
        </a:p>
      </dgm:t>
    </dgm:pt>
    <dgm:pt modelId="{0DF05AC7-0DF8-4410-9854-FEABC9A882DE}" type="sibTrans" cxnId="{B3E9B9CB-D23F-45F3-A464-569AC855A42B}">
      <dgm:prSet/>
      <dgm:spPr/>
      <dgm:t>
        <a:bodyPr/>
        <a:lstStyle/>
        <a:p>
          <a:endParaRPr lang="en-GB"/>
        </a:p>
      </dgm:t>
    </dgm:pt>
    <dgm:pt modelId="{938DBC3B-DC9E-4914-9C3C-AAEA637F0468}">
      <dgm:prSet/>
      <dgm:spPr/>
      <dgm:t>
        <a:bodyPr/>
        <a:lstStyle/>
        <a:p>
          <a:r>
            <a:rPr lang="en-US" dirty="0" smtClean="0"/>
            <a:t>Dual publication EN ISO</a:t>
          </a:r>
          <a:endParaRPr lang="en-US" dirty="0"/>
        </a:p>
      </dgm:t>
    </dgm:pt>
    <dgm:pt modelId="{B8A373AB-6CAE-47A7-8181-8ED8CB4CAFCF}" type="parTrans" cxnId="{6DD14DB1-36C0-465D-A75C-21E4F4B93920}">
      <dgm:prSet/>
      <dgm:spPr/>
      <dgm:t>
        <a:bodyPr/>
        <a:lstStyle/>
        <a:p>
          <a:endParaRPr lang="en-GB"/>
        </a:p>
      </dgm:t>
    </dgm:pt>
    <dgm:pt modelId="{48065832-BEAA-44FC-9111-10FE0D0ABAB2}" type="sibTrans" cxnId="{6DD14DB1-36C0-465D-A75C-21E4F4B93920}">
      <dgm:prSet/>
      <dgm:spPr/>
      <dgm:t>
        <a:bodyPr/>
        <a:lstStyle/>
        <a:p>
          <a:endParaRPr lang="en-GB"/>
        </a:p>
      </dgm:t>
    </dgm:pt>
    <dgm:pt modelId="{C3C9803E-0F9F-48B7-B9F9-DFC5CB9AD1EE}">
      <dgm:prSet/>
      <dgm:spPr/>
      <dgm:t>
        <a:bodyPr/>
        <a:lstStyle/>
        <a:p>
          <a:r>
            <a:rPr lang="en-US" dirty="0" smtClean="0"/>
            <a:t>Revision/</a:t>
          </a:r>
          <a:r>
            <a:rPr lang="en-US" dirty="0" err="1" smtClean="0"/>
            <a:t>Amdt</a:t>
          </a:r>
          <a:r>
            <a:rPr lang="en-US" dirty="0" smtClean="0"/>
            <a:t> – default ISO lead</a:t>
          </a:r>
          <a:endParaRPr lang="en-US" dirty="0"/>
        </a:p>
      </dgm:t>
    </dgm:pt>
    <dgm:pt modelId="{514E16F5-DA6B-4090-9125-9ECFE686EC41}" type="parTrans" cxnId="{D7F8277E-67CC-46EB-B0F2-000CCA467EA2}">
      <dgm:prSet/>
      <dgm:spPr/>
      <dgm:t>
        <a:bodyPr/>
        <a:lstStyle/>
        <a:p>
          <a:endParaRPr lang="en-GB"/>
        </a:p>
      </dgm:t>
    </dgm:pt>
    <dgm:pt modelId="{2CAEA94B-A572-45D7-BE85-F760AA8BB7A6}" type="sibTrans" cxnId="{D7F8277E-67CC-46EB-B0F2-000CCA467EA2}">
      <dgm:prSet/>
      <dgm:spPr/>
      <dgm:t>
        <a:bodyPr/>
        <a:lstStyle/>
        <a:p>
          <a:endParaRPr lang="en-GB"/>
        </a:p>
      </dgm:t>
    </dgm:pt>
    <dgm:pt modelId="{732B2EDF-C8A3-4161-83A0-F806186BD216}" type="pres">
      <dgm:prSet presAssocID="{F9DEE365-05D5-4CCB-AD64-46B715319290}" presName="Name0" presStyleCnt="0">
        <dgm:presLayoutVars>
          <dgm:dir/>
          <dgm:resizeHandles val="exact"/>
        </dgm:presLayoutVars>
      </dgm:prSet>
      <dgm:spPr/>
      <dgm:t>
        <a:bodyPr/>
        <a:lstStyle/>
        <a:p>
          <a:endParaRPr lang="en-GB"/>
        </a:p>
      </dgm:t>
    </dgm:pt>
    <dgm:pt modelId="{BD767B76-FF92-4EE5-8C8C-F59161E1A2F2}" type="pres">
      <dgm:prSet presAssocID="{EC0505F1-B277-4B26-B145-47C4A6F96EC6}" presName="node" presStyleLbl="node1" presStyleIdx="0" presStyleCnt="8">
        <dgm:presLayoutVars>
          <dgm:bulletEnabled val="1"/>
        </dgm:presLayoutVars>
      </dgm:prSet>
      <dgm:spPr/>
      <dgm:t>
        <a:bodyPr/>
        <a:lstStyle/>
        <a:p>
          <a:endParaRPr lang="en-GB"/>
        </a:p>
      </dgm:t>
    </dgm:pt>
    <dgm:pt modelId="{9C332660-75C2-4711-91B1-9181F0737A18}" type="pres">
      <dgm:prSet presAssocID="{8A243DF5-CA01-4EFE-BA14-9D8B33780553}" presName="sibTrans" presStyleLbl="sibTrans1D1" presStyleIdx="0" presStyleCnt="7"/>
      <dgm:spPr/>
      <dgm:t>
        <a:bodyPr/>
        <a:lstStyle/>
        <a:p>
          <a:endParaRPr lang="en-GB"/>
        </a:p>
      </dgm:t>
    </dgm:pt>
    <dgm:pt modelId="{935D4EAB-E258-4FE0-92FE-D7476571D951}" type="pres">
      <dgm:prSet presAssocID="{8A243DF5-CA01-4EFE-BA14-9D8B33780553}" presName="connectorText" presStyleLbl="sibTrans1D1" presStyleIdx="0" presStyleCnt="7"/>
      <dgm:spPr/>
      <dgm:t>
        <a:bodyPr/>
        <a:lstStyle/>
        <a:p>
          <a:endParaRPr lang="en-GB"/>
        </a:p>
      </dgm:t>
    </dgm:pt>
    <dgm:pt modelId="{793087EC-D990-4821-B5DA-B69371E8DF65}" type="pres">
      <dgm:prSet presAssocID="{CC8EC568-0E7F-45C3-9896-1E1E6E71045B}" presName="node" presStyleLbl="node1" presStyleIdx="1" presStyleCnt="8">
        <dgm:presLayoutVars>
          <dgm:bulletEnabled val="1"/>
        </dgm:presLayoutVars>
      </dgm:prSet>
      <dgm:spPr/>
      <dgm:t>
        <a:bodyPr/>
        <a:lstStyle/>
        <a:p>
          <a:endParaRPr lang="en-GB"/>
        </a:p>
      </dgm:t>
    </dgm:pt>
    <dgm:pt modelId="{D2F950EA-1802-41B1-9D6D-CDB2F531DFCE}" type="pres">
      <dgm:prSet presAssocID="{1EFA1ADE-8BE1-4D5C-A3AA-301552CDC162}" presName="sibTrans" presStyleLbl="sibTrans1D1" presStyleIdx="1" presStyleCnt="7"/>
      <dgm:spPr/>
      <dgm:t>
        <a:bodyPr/>
        <a:lstStyle/>
        <a:p>
          <a:endParaRPr lang="en-GB"/>
        </a:p>
      </dgm:t>
    </dgm:pt>
    <dgm:pt modelId="{A44C1E1F-CA00-466E-9E99-EA9B05ECFF21}" type="pres">
      <dgm:prSet presAssocID="{1EFA1ADE-8BE1-4D5C-A3AA-301552CDC162}" presName="connectorText" presStyleLbl="sibTrans1D1" presStyleIdx="1" presStyleCnt="7"/>
      <dgm:spPr/>
      <dgm:t>
        <a:bodyPr/>
        <a:lstStyle/>
        <a:p>
          <a:endParaRPr lang="en-GB"/>
        </a:p>
      </dgm:t>
    </dgm:pt>
    <dgm:pt modelId="{3818B11F-31F3-4186-A7AB-77B43086FDDB}" type="pres">
      <dgm:prSet presAssocID="{8B4F00EA-A0B9-4ECA-9E2F-CA6B210AA615}" presName="node" presStyleLbl="node1" presStyleIdx="2" presStyleCnt="8">
        <dgm:presLayoutVars>
          <dgm:bulletEnabled val="1"/>
        </dgm:presLayoutVars>
      </dgm:prSet>
      <dgm:spPr/>
      <dgm:t>
        <a:bodyPr/>
        <a:lstStyle/>
        <a:p>
          <a:endParaRPr lang="en-GB"/>
        </a:p>
      </dgm:t>
    </dgm:pt>
    <dgm:pt modelId="{37D3DDAC-2437-4896-95C1-1C22EE13D9F1}" type="pres">
      <dgm:prSet presAssocID="{6ACFE589-CF92-471E-AE0B-74753539BD07}" presName="sibTrans" presStyleLbl="sibTrans1D1" presStyleIdx="2" presStyleCnt="7"/>
      <dgm:spPr/>
      <dgm:t>
        <a:bodyPr/>
        <a:lstStyle/>
        <a:p>
          <a:endParaRPr lang="en-GB"/>
        </a:p>
      </dgm:t>
    </dgm:pt>
    <dgm:pt modelId="{5F384213-7C6E-40FC-954A-092F43E26E44}" type="pres">
      <dgm:prSet presAssocID="{6ACFE589-CF92-471E-AE0B-74753539BD07}" presName="connectorText" presStyleLbl="sibTrans1D1" presStyleIdx="2" presStyleCnt="7"/>
      <dgm:spPr/>
      <dgm:t>
        <a:bodyPr/>
        <a:lstStyle/>
        <a:p>
          <a:endParaRPr lang="en-GB"/>
        </a:p>
      </dgm:t>
    </dgm:pt>
    <dgm:pt modelId="{C89CFA58-7EA5-40D9-A1FD-AE4C3C1DB816}" type="pres">
      <dgm:prSet presAssocID="{A1E06230-A0E9-424D-BB57-C7B8D9B8A2CD}" presName="node" presStyleLbl="node1" presStyleIdx="3" presStyleCnt="8">
        <dgm:presLayoutVars>
          <dgm:bulletEnabled val="1"/>
        </dgm:presLayoutVars>
      </dgm:prSet>
      <dgm:spPr/>
      <dgm:t>
        <a:bodyPr/>
        <a:lstStyle/>
        <a:p>
          <a:endParaRPr lang="en-GB"/>
        </a:p>
      </dgm:t>
    </dgm:pt>
    <dgm:pt modelId="{4A43DCBD-499B-4C0E-AF79-D0FA4A7C4C8A}" type="pres">
      <dgm:prSet presAssocID="{FD28AB6B-42BC-4BED-B104-0F89FB822CA4}" presName="sibTrans" presStyleLbl="sibTrans1D1" presStyleIdx="3" presStyleCnt="7"/>
      <dgm:spPr/>
      <dgm:t>
        <a:bodyPr/>
        <a:lstStyle/>
        <a:p>
          <a:endParaRPr lang="en-GB"/>
        </a:p>
      </dgm:t>
    </dgm:pt>
    <dgm:pt modelId="{6A6B1616-C168-43D7-8CAC-CAE99D671D9C}" type="pres">
      <dgm:prSet presAssocID="{FD28AB6B-42BC-4BED-B104-0F89FB822CA4}" presName="connectorText" presStyleLbl="sibTrans1D1" presStyleIdx="3" presStyleCnt="7"/>
      <dgm:spPr/>
      <dgm:t>
        <a:bodyPr/>
        <a:lstStyle/>
        <a:p>
          <a:endParaRPr lang="en-GB"/>
        </a:p>
      </dgm:t>
    </dgm:pt>
    <dgm:pt modelId="{3A16433C-A19D-425F-92C6-31A9D29AEC85}" type="pres">
      <dgm:prSet presAssocID="{6686349E-40AB-42D7-B94A-1F73B3B76616}" presName="node" presStyleLbl="node1" presStyleIdx="4" presStyleCnt="8">
        <dgm:presLayoutVars>
          <dgm:bulletEnabled val="1"/>
        </dgm:presLayoutVars>
      </dgm:prSet>
      <dgm:spPr/>
      <dgm:t>
        <a:bodyPr/>
        <a:lstStyle/>
        <a:p>
          <a:endParaRPr lang="en-GB"/>
        </a:p>
      </dgm:t>
    </dgm:pt>
    <dgm:pt modelId="{884EBBB4-4EE2-401C-9AA8-14AD14899AAC}" type="pres">
      <dgm:prSet presAssocID="{29F92B66-5E99-4D08-99A8-4293A1BEC2B7}" presName="sibTrans" presStyleLbl="sibTrans1D1" presStyleIdx="4" presStyleCnt="7"/>
      <dgm:spPr/>
      <dgm:t>
        <a:bodyPr/>
        <a:lstStyle/>
        <a:p>
          <a:endParaRPr lang="en-GB"/>
        </a:p>
      </dgm:t>
    </dgm:pt>
    <dgm:pt modelId="{CF3D770A-8E61-43F8-974C-BC1A725283AD}" type="pres">
      <dgm:prSet presAssocID="{29F92B66-5E99-4D08-99A8-4293A1BEC2B7}" presName="connectorText" presStyleLbl="sibTrans1D1" presStyleIdx="4" presStyleCnt="7"/>
      <dgm:spPr/>
      <dgm:t>
        <a:bodyPr/>
        <a:lstStyle/>
        <a:p>
          <a:endParaRPr lang="en-GB"/>
        </a:p>
      </dgm:t>
    </dgm:pt>
    <dgm:pt modelId="{C84536A6-755A-4351-A3C0-2CA8D2D0C060}" type="pres">
      <dgm:prSet presAssocID="{2B2FCA38-5ADC-4E81-80BC-C31EEA26BECA}" presName="node" presStyleLbl="node1" presStyleIdx="5" presStyleCnt="8">
        <dgm:presLayoutVars>
          <dgm:bulletEnabled val="1"/>
        </dgm:presLayoutVars>
      </dgm:prSet>
      <dgm:spPr/>
      <dgm:t>
        <a:bodyPr/>
        <a:lstStyle/>
        <a:p>
          <a:endParaRPr lang="en-GB"/>
        </a:p>
      </dgm:t>
    </dgm:pt>
    <dgm:pt modelId="{3F348A66-247A-4E67-86E7-0D8CE2694FC0}" type="pres">
      <dgm:prSet presAssocID="{0DF05AC7-0DF8-4410-9854-FEABC9A882DE}" presName="sibTrans" presStyleLbl="sibTrans1D1" presStyleIdx="5" presStyleCnt="7"/>
      <dgm:spPr/>
      <dgm:t>
        <a:bodyPr/>
        <a:lstStyle/>
        <a:p>
          <a:endParaRPr lang="en-GB"/>
        </a:p>
      </dgm:t>
    </dgm:pt>
    <dgm:pt modelId="{A45095A9-93E5-4869-A100-90EC1B7977A5}" type="pres">
      <dgm:prSet presAssocID="{0DF05AC7-0DF8-4410-9854-FEABC9A882DE}" presName="connectorText" presStyleLbl="sibTrans1D1" presStyleIdx="5" presStyleCnt="7"/>
      <dgm:spPr/>
      <dgm:t>
        <a:bodyPr/>
        <a:lstStyle/>
        <a:p>
          <a:endParaRPr lang="en-GB"/>
        </a:p>
      </dgm:t>
    </dgm:pt>
    <dgm:pt modelId="{AE382152-69E6-4D60-8545-2067DBD1B30F}" type="pres">
      <dgm:prSet presAssocID="{938DBC3B-DC9E-4914-9C3C-AAEA637F0468}" presName="node" presStyleLbl="node1" presStyleIdx="6" presStyleCnt="8">
        <dgm:presLayoutVars>
          <dgm:bulletEnabled val="1"/>
        </dgm:presLayoutVars>
      </dgm:prSet>
      <dgm:spPr/>
      <dgm:t>
        <a:bodyPr/>
        <a:lstStyle/>
        <a:p>
          <a:endParaRPr lang="en-GB"/>
        </a:p>
      </dgm:t>
    </dgm:pt>
    <dgm:pt modelId="{339DE7AE-885C-48EB-AF3F-396FEA6D724D}" type="pres">
      <dgm:prSet presAssocID="{48065832-BEAA-44FC-9111-10FE0D0ABAB2}" presName="sibTrans" presStyleLbl="sibTrans1D1" presStyleIdx="6" presStyleCnt="7"/>
      <dgm:spPr/>
      <dgm:t>
        <a:bodyPr/>
        <a:lstStyle/>
        <a:p>
          <a:endParaRPr lang="en-GB"/>
        </a:p>
      </dgm:t>
    </dgm:pt>
    <dgm:pt modelId="{F84913BE-F57D-4997-8A7F-F28259F778D3}" type="pres">
      <dgm:prSet presAssocID="{48065832-BEAA-44FC-9111-10FE0D0ABAB2}" presName="connectorText" presStyleLbl="sibTrans1D1" presStyleIdx="6" presStyleCnt="7"/>
      <dgm:spPr/>
      <dgm:t>
        <a:bodyPr/>
        <a:lstStyle/>
        <a:p>
          <a:endParaRPr lang="en-GB"/>
        </a:p>
      </dgm:t>
    </dgm:pt>
    <dgm:pt modelId="{45B78F00-CB32-4FC0-912A-F912C106FCFC}" type="pres">
      <dgm:prSet presAssocID="{C3C9803E-0F9F-48B7-B9F9-DFC5CB9AD1EE}" presName="node" presStyleLbl="node1" presStyleIdx="7" presStyleCnt="8">
        <dgm:presLayoutVars>
          <dgm:bulletEnabled val="1"/>
        </dgm:presLayoutVars>
      </dgm:prSet>
      <dgm:spPr/>
      <dgm:t>
        <a:bodyPr/>
        <a:lstStyle/>
        <a:p>
          <a:endParaRPr lang="en-GB"/>
        </a:p>
      </dgm:t>
    </dgm:pt>
  </dgm:ptLst>
  <dgm:cxnLst>
    <dgm:cxn modelId="{6DD14DB1-36C0-465D-A75C-21E4F4B93920}" srcId="{F9DEE365-05D5-4CCB-AD64-46B715319290}" destId="{938DBC3B-DC9E-4914-9C3C-AAEA637F0468}" srcOrd="6" destOrd="0" parTransId="{B8A373AB-6CAE-47A7-8181-8ED8CB4CAFCF}" sibTransId="{48065832-BEAA-44FC-9111-10FE0D0ABAB2}"/>
    <dgm:cxn modelId="{03AB72ED-A466-4C37-AAE9-C459C88F5D85}" type="presOf" srcId="{1EFA1ADE-8BE1-4D5C-A3AA-301552CDC162}" destId="{D2F950EA-1802-41B1-9D6D-CDB2F531DFCE}" srcOrd="0" destOrd="0" presId="urn:microsoft.com/office/officeart/2005/8/layout/bProcess3"/>
    <dgm:cxn modelId="{57811D8D-4FCD-4FF6-A4B6-4CCB1F382354}" type="presOf" srcId="{48065832-BEAA-44FC-9111-10FE0D0ABAB2}" destId="{F84913BE-F57D-4997-8A7F-F28259F778D3}" srcOrd="1" destOrd="0" presId="urn:microsoft.com/office/officeart/2005/8/layout/bProcess3"/>
    <dgm:cxn modelId="{8A2760B6-54CD-4E12-AF42-CA762F0F61D0}" type="presOf" srcId="{29F92B66-5E99-4D08-99A8-4293A1BEC2B7}" destId="{CF3D770A-8E61-43F8-974C-BC1A725283AD}" srcOrd="1" destOrd="0" presId="urn:microsoft.com/office/officeart/2005/8/layout/bProcess3"/>
    <dgm:cxn modelId="{0B4677DB-29CC-4E56-8BD2-36572C498C8E}" type="presOf" srcId="{8A243DF5-CA01-4EFE-BA14-9D8B33780553}" destId="{9C332660-75C2-4711-91B1-9181F0737A18}" srcOrd="0" destOrd="0" presId="urn:microsoft.com/office/officeart/2005/8/layout/bProcess3"/>
    <dgm:cxn modelId="{121C786E-8E4A-4451-B2F5-00073797CFEE}" srcId="{F9DEE365-05D5-4CCB-AD64-46B715319290}" destId="{CC8EC568-0E7F-45C3-9896-1E1E6E71045B}" srcOrd="1" destOrd="0" parTransId="{186EA228-B3D2-40EF-88F1-5C32201D0887}" sibTransId="{1EFA1ADE-8BE1-4D5C-A3AA-301552CDC162}"/>
    <dgm:cxn modelId="{F593E622-B3BD-49EE-9D4D-82D2434B4853}" type="presOf" srcId="{A1E06230-A0E9-424D-BB57-C7B8D9B8A2CD}" destId="{C89CFA58-7EA5-40D9-A1FD-AE4C3C1DB816}" srcOrd="0" destOrd="0" presId="urn:microsoft.com/office/officeart/2005/8/layout/bProcess3"/>
    <dgm:cxn modelId="{0FB64213-3FA0-4C4B-9D0E-ECE710D59A14}" type="presOf" srcId="{29F92B66-5E99-4D08-99A8-4293A1BEC2B7}" destId="{884EBBB4-4EE2-401C-9AA8-14AD14899AAC}" srcOrd="0" destOrd="0" presId="urn:microsoft.com/office/officeart/2005/8/layout/bProcess3"/>
    <dgm:cxn modelId="{1E8A723E-3E68-4F5B-B9DE-1854740E5E3C}" type="presOf" srcId="{938DBC3B-DC9E-4914-9C3C-AAEA637F0468}" destId="{AE382152-69E6-4D60-8545-2067DBD1B30F}" srcOrd="0" destOrd="0" presId="urn:microsoft.com/office/officeart/2005/8/layout/bProcess3"/>
    <dgm:cxn modelId="{76A43EAC-0138-4607-87D3-775CBDBB6FBC}" type="presOf" srcId="{0DF05AC7-0DF8-4410-9854-FEABC9A882DE}" destId="{A45095A9-93E5-4869-A100-90EC1B7977A5}" srcOrd="1" destOrd="0" presId="urn:microsoft.com/office/officeart/2005/8/layout/bProcess3"/>
    <dgm:cxn modelId="{5DF4B4D7-838D-4467-B5A7-D9ED197FC010}" type="presOf" srcId="{CC8EC568-0E7F-45C3-9896-1E1E6E71045B}" destId="{793087EC-D990-4821-B5DA-B69371E8DF65}" srcOrd="0" destOrd="0" presId="urn:microsoft.com/office/officeart/2005/8/layout/bProcess3"/>
    <dgm:cxn modelId="{D0B151D7-F537-4B01-8126-80B5707ABB5B}" type="presOf" srcId="{8B4F00EA-A0B9-4ECA-9E2F-CA6B210AA615}" destId="{3818B11F-31F3-4186-A7AB-77B43086FDDB}" srcOrd="0" destOrd="0" presId="urn:microsoft.com/office/officeart/2005/8/layout/bProcess3"/>
    <dgm:cxn modelId="{CF86F3B5-B4A8-4EB0-9A33-A9DB0CB7DC3E}" type="presOf" srcId="{6686349E-40AB-42D7-B94A-1F73B3B76616}" destId="{3A16433C-A19D-425F-92C6-31A9D29AEC85}" srcOrd="0" destOrd="0" presId="urn:microsoft.com/office/officeart/2005/8/layout/bProcess3"/>
    <dgm:cxn modelId="{3B1E806A-0F65-4F84-A7C8-2FC526185B37}" type="presOf" srcId="{EC0505F1-B277-4B26-B145-47C4A6F96EC6}" destId="{BD767B76-FF92-4EE5-8C8C-F59161E1A2F2}" srcOrd="0" destOrd="0" presId="urn:microsoft.com/office/officeart/2005/8/layout/bProcess3"/>
    <dgm:cxn modelId="{D7F8277E-67CC-46EB-B0F2-000CCA467EA2}" srcId="{F9DEE365-05D5-4CCB-AD64-46B715319290}" destId="{C3C9803E-0F9F-48B7-B9F9-DFC5CB9AD1EE}" srcOrd="7" destOrd="0" parTransId="{514E16F5-DA6B-4090-9125-9ECFE686EC41}" sibTransId="{2CAEA94B-A572-45D7-BE85-F760AA8BB7A6}"/>
    <dgm:cxn modelId="{08914E73-68EE-402D-AD7A-F26F3E956CF9}" type="presOf" srcId="{FD28AB6B-42BC-4BED-B104-0F89FB822CA4}" destId="{4A43DCBD-499B-4C0E-AF79-D0FA4A7C4C8A}" srcOrd="0" destOrd="0" presId="urn:microsoft.com/office/officeart/2005/8/layout/bProcess3"/>
    <dgm:cxn modelId="{5111CB32-09D4-4835-9231-4035702BCADB}" type="presOf" srcId="{6ACFE589-CF92-471E-AE0B-74753539BD07}" destId="{5F384213-7C6E-40FC-954A-092F43E26E44}" srcOrd="1" destOrd="0" presId="urn:microsoft.com/office/officeart/2005/8/layout/bProcess3"/>
    <dgm:cxn modelId="{16C09481-5651-45FB-BC7C-FFBED2302991}" srcId="{F9DEE365-05D5-4CCB-AD64-46B715319290}" destId="{EC0505F1-B277-4B26-B145-47C4A6F96EC6}" srcOrd="0" destOrd="0" parTransId="{33F38864-9CCB-401E-967D-02ED86DD4840}" sibTransId="{8A243DF5-CA01-4EFE-BA14-9D8B33780553}"/>
    <dgm:cxn modelId="{E5C6AA0B-BCC8-4EFE-8FAA-61C18134A006}" srcId="{F9DEE365-05D5-4CCB-AD64-46B715319290}" destId="{6686349E-40AB-42D7-B94A-1F73B3B76616}" srcOrd="4" destOrd="0" parTransId="{432887FB-8F0B-4F76-879C-947A56DC2964}" sibTransId="{29F92B66-5E99-4D08-99A8-4293A1BEC2B7}"/>
    <dgm:cxn modelId="{7E0111A6-5EC1-4B45-83DE-F8A6E4567763}" type="presOf" srcId="{2B2FCA38-5ADC-4E81-80BC-C31EEA26BECA}" destId="{C84536A6-755A-4351-A3C0-2CA8D2D0C060}" srcOrd="0" destOrd="0" presId="urn:microsoft.com/office/officeart/2005/8/layout/bProcess3"/>
    <dgm:cxn modelId="{B031B170-4F5B-4070-B322-ADA45327EC6C}" type="presOf" srcId="{6ACFE589-CF92-471E-AE0B-74753539BD07}" destId="{37D3DDAC-2437-4896-95C1-1C22EE13D9F1}" srcOrd="0" destOrd="0" presId="urn:microsoft.com/office/officeart/2005/8/layout/bProcess3"/>
    <dgm:cxn modelId="{D844647B-FC8E-4298-9A2E-A83B0D9B1152}" srcId="{F9DEE365-05D5-4CCB-AD64-46B715319290}" destId="{A1E06230-A0E9-424D-BB57-C7B8D9B8A2CD}" srcOrd="3" destOrd="0" parTransId="{DBC7EEA4-59FC-477C-B42A-5CA611C711D4}" sibTransId="{FD28AB6B-42BC-4BED-B104-0F89FB822CA4}"/>
    <dgm:cxn modelId="{99FC1131-C516-4D5E-A2A1-612B570F3955}" type="presOf" srcId="{FD28AB6B-42BC-4BED-B104-0F89FB822CA4}" destId="{6A6B1616-C168-43D7-8CAC-CAE99D671D9C}" srcOrd="1" destOrd="0" presId="urn:microsoft.com/office/officeart/2005/8/layout/bProcess3"/>
    <dgm:cxn modelId="{FF38CD3C-B19D-4080-9B4C-F141E0B0F04E}" type="presOf" srcId="{0DF05AC7-0DF8-4410-9854-FEABC9A882DE}" destId="{3F348A66-247A-4E67-86E7-0D8CE2694FC0}" srcOrd="0" destOrd="0" presId="urn:microsoft.com/office/officeart/2005/8/layout/bProcess3"/>
    <dgm:cxn modelId="{7AF36C60-8A46-4028-BD5B-615FF7002112}" type="presOf" srcId="{F9DEE365-05D5-4CCB-AD64-46B715319290}" destId="{732B2EDF-C8A3-4161-83A0-F806186BD216}" srcOrd="0" destOrd="0" presId="urn:microsoft.com/office/officeart/2005/8/layout/bProcess3"/>
    <dgm:cxn modelId="{DCBBD3A9-1091-4002-B825-24B82B25EA2D}" type="presOf" srcId="{C3C9803E-0F9F-48B7-B9F9-DFC5CB9AD1EE}" destId="{45B78F00-CB32-4FC0-912A-F912C106FCFC}" srcOrd="0" destOrd="0" presId="urn:microsoft.com/office/officeart/2005/8/layout/bProcess3"/>
    <dgm:cxn modelId="{AC963616-E8CA-4CBF-8C19-FF33C01BEAC2}" type="presOf" srcId="{48065832-BEAA-44FC-9111-10FE0D0ABAB2}" destId="{339DE7AE-885C-48EB-AF3F-396FEA6D724D}" srcOrd="0" destOrd="0" presId="urn:microsoft.com/office/officeart/2005/8/layout/bProcess3"/>
    <dgm:cxn modelId="{27FAB6E5-FA8E-4903-93B4-7D09D746A785}" type="presOf" srcId="{8A243DF5-CA01-4EFE-BA14-9D8B33780553}" destId="{935D4EAB-E258-4FE0-92FE-D7476571D951}" srcOrd="1" destOrd="0" presId="urn:microsoft.com/office/officeart/2005/8/layout/bProcess3"/>
    <dgm:cxn modelId="{33CEDA6D-C4C6-4AC1-A969-DB6628C5C4F9}" type="presOf" srcId="{1EFA1ADE-8BE1-4D5C-A3AA-301552CDC162}" destId="{A44C1E1F-CA00-466E-9E99-EA9B05ECFF21}" srcOrd="1" destOrd="0" presId="urn:microsoft.com/office/officeart/2005/8/layout/bProcess3"/>
    <dgm:cxn modelId="{B3E9B9CB-D23F-45F3-A464-569AC855A42B}" srcId="{F9DEE365-05D5-4CCB-AD64-46B715319290}" destId="{2B2FCA38-5ADC-4E81-80BC-C31EEA26BECA}" srcOrd="5" destOrd="0" parTransId="{BD8B08B9-9827-418B-83F2-602395DE61DA}" sibTransId="{0DF05AC7-0DF8-4410-9854-FEABC9A882DE}"/>
    <dgm:cxn modelId="{B982CBF3-7086-4EDA-96AA-B315AC9F8301}" srcId="{F9DEE365-05D5-4CCB-AD64-46B715319290}" destId="{8B4F00EA-A0B9-4ECA-9E2F-CA6B210AA615}" srcOrd="2" destOrd="0" parTransId="{35D8A807-C836-4EFE-A483-8DE9BFEA3083}" sibTransId="{6ACFE589-CF92-471E-AE0B-74753539BD07}"/>
    <dgm:cxn modelId="{CE6BEB29-57DF-4D63-9B0A-4647E73BCFA7}" type="presParOf" srcId="{732B2EDF-C8A3-4161-83A0-F806186BD216}" destId="{BD767B76-FF92-4EE5-8C8C-F59161E1A2F2}" srcOrd="0" destOrd="0" presId="urn:microsoft.com/office/officeart/2005/8/layout/bProcess3"/>
    <dgm:cxn modelId="{D7E36C30-0E5E-49F5-87ED-AA60DB234704}" type="presParOf" srcId="{732B2EDF-C8A3-4161-83A0-F806186BD216}" destId="{9C332660-75C2-4711-91B1-9181F0737A18}" srcOrd="1" destOrd="0" presId="urn:microsoft.com/office/officeart/2005/8/layout/bProcess3"/>
    <dgm:cxn modelId="{03FA4E08-9012-453A-BE16-547A65140F10}" type="presParOf" srcId="{9C332660-75C2-4711-91B1-9181F0737A18}" destId="{935D4EAB-E258-4FE0-92FE-D7476571D951}" srcOrd="0" destOrd="0" presId="urn:microsoft.com/office/officeart/2005/8/layout/bProcess3"/>
    <dgm:cxn modelId="{5B54395C-DE8D-4345-9869-F7565746F573}" type="presParOf" srcId="{732B2EDF-C8A3-4161-83A0-F806186BD216}" destId="{793087EC-D990-4821-B5DA-B69371E8DF65}" srcOrd="2" destOrd="0" presId="urn:microsoft.com/office/officeart/2005/8/layout/bProcess3"/>
    <dgm:cxn modelId="{4CF5D035-7EBB-4747-8EC3-D5D3C0D4AA8A}" type="presParOf" srcId="{732B2EDF-C8A3-4161-83A0-F806186BD216}" destId="{D2F950EA-1802-41B1-9D6D-CDB2F531DFCE}" srcOrd="3" destOrd="0" presId="urn:microsoft.com/office/officeart/2005/8/layout/bProcess3"/>
    <dgm:cxn modelId="{9A33E312-CF09-40D0-A753-9590D5169DA4}" type="presParOf" srcId="{D2F950EA-1802-41B1-9D6D-CDB2F531DFCE}" destId="{A44C1E1F-CA00-466E-9E99-EA9B05ECFF21}" srcOrd="0" destOrd="0" presId="urn:microsoft.com/office/officeart/2005/8/layout/bProcess3"/>
    <dgm:cxn modelId="{4DBCB36C-37BE-41A7-9CB3-7185481243E9}" type="presParOf" srcId="{732B2EDF-C8A3-4161-83A0-F806186BD216}" destId="{3818B11F-31F3-4186-A7AB-77B43086FDDB}" srcOrd="4" destOrd="0" presId="urn:microsoft.com/office/officeart/2005/8/layout/bProcess3"/>
    <dgm:cxn modelId="{F2D3998C-6735-481E-A442-F76AC088B6F4}" type="presParOf" srcId="{732B2EDF-C8A3-4161-83A0-F806186BD216}" destId="{37D3DDAC-2437-4896-95C1-1C22EE13D9F1}" srcOrd="5" destOrd="0" presId="urn:microsoft.com/office/officeart/2005/8/layout/bProcess3"/>
    <dgm:cxn modelId="{34C2C74F-5C35-4076-A899-11F8387777BC}" type="presParOf" srcId="{37D3DDAC-2437-4896-95C1-1C22EE13D9F1}" destId="{5F384213-7C6E-40FC-954A-092F43E26E44}" srcOrd="0" destOrd="0" presId="urn:microsoft.com/office/officeart/2005/8/layout/bProcess3"/>
    <dgm:cxn modelId="{8738E83C-6297-4C6A-9BCE-603145FA1DCF}" type="presParOf" srcId="{732B2EDF-C8A3-4161-83A0-F806186BD216}" destId="{C89CFA58-7EA5-40D9-A1FD-AE4C3C1DB816}" srcOrd="6" destOrd="0" presId="urn:microsoft.com/office/officeart/2005/8/layout/bProcess3"/>
    <dgm:cxn modelId="{ABEBB0B1-75BB-4BF9-A83E-728C6E935E44}" type="presParOf" srcId="{732B2EDF-C8A3-4161-83A0-F806186BD216}" destId="{4A43DCBD-499B-4C0E-AF79-D0FA4A7C4C8A}" srcOrd="7" destOrd="0" presId="urn:microsoft.com/office/officeart/2005/8/layout/bProcess3"/>
    <dgm:cxn modelId="{0B7DF61C-0534-4FCB-8652-26BFC7D343BB}" type="presParOf" srcId="{4A43DCBD-499B-4C0E-AF79-D0FA4A7C4C8A}" destId="{6A6B1616-C168-43D7-8CAC-CAE99D671D9C}" srcOrd="0" destOrd="0" presId="urn:microsoft.com/office/officeart/2005/8/layout/bProcess3"/>
    <dgm:cxn modelId="{CFAD05CC-44A3-4475-9BD0-ECDBC62D94AF}" type="presParOf" srcId="{732B2EDF-C8A3-4161-83A0-F806186BD216}" destId="{3A16433C-A19D-425F-92C6-31A9D29AEC85}" srcOrd="8" destOrd="0" presId="urn:microsoft.com/office/officeart/2005/8/layout/bProcess3"/>
    <dgm:cxn modelId="{181C9978-97F4-4F30-91DE-A2196FB7714C}" type="presParOf" srcId="{732B2EDF-C8A3-4161-83A0-F806186BD216}" destId="{884EBBB4-4EE2-401C-9AA8-14AD14899AAC}" srcOrd="9" destOrd="0" presId="urn:microsoft.com/office/officeart/2005/8/layout/bProcess3"/>
    <dgm:cxn modelId="{41DF4DF3-EBAC-4FC6-9D0D-ADDB89517B63}" type="presParOf" srcId="{884EBBB4-4EE2-401C-9AA8-14AD14899AAC}" destId="{CF3D770A-8E61-43F8-974C-BC1A725283AD}" srcOrd="0" destOrd="0" presId="urn:microsoft.com/office/officeart/2005/8/layout/bProcess3"/>
    <dgm:cxn modelId="{5980393F-FF46-4CBE-AA59-A50D85D7CE04}" type="presParOf" srcId="{732B2EDF-C8A3-4161-83A0-F806186BD216}" destId="{C84536A6-755A-4351-A3C0-2CA8D2D0C060}" srcOrd="10" destOrd="0" presId="urn:microsoft.com/office/officeart/2005/8/layout/bProcess3"/>
    <dgm:cxn modelId="{937FC70C-26FA-4D5D-B3BB-B5B9078867DD}" type="presParOf" srcId="{732B2EDF-C8A3-4161-83A0-F806186BD216}" destId="{3F348A66-247A-4E67-86E7-0D8CE2694FC0}" srcOrd="11" destOrd="0" presId="urn:microsoft.com/office/officeart/2005/8/layout/bProcess3"/>
    <dgm:cxn modelId="{0587F793-B9DB-4D34-B89E-AC615C11EC2A}" type="presParOf" srcId="{3F348A66-247A-4E67-86E7-0D8CE2694FC0}" destId="{A45095A9-93E5-4869-A100-90EC1B7977A5}" srcOrd="0" destOrd="0" presId="urn:microsoft.com/office/officeart/2005/8/layout/bProcess3"/>
    <dgm:cxn modelId="{DD493C5D-0C49-4BA4-AA27-D0CBF4168A0C}" type="presParOf" srcId="{732B2EDF-C8A3-4161-83A0-F806186BD216}" destId="{AE382152-69E6-4D60-8545-2067DBD1B30F}" srcOrd="12" destOrd="0" presId="urn:microsoft.com/office/officeart/2005/8/layout/bProcess3"/>
    <dgm:cxn modelId="{CAF33E4E-BBBC-4068-9617-B2614476AE66}" type="presParOf" srcId="{732B2EDF-C8A3-4161-83A0-F806186BD216}" destId="{339DE7AE-885C-48EB-AF3F-396FEA6D724D}" srcOrd="13" destOrd="0" presId="urn:microsoft.com/office/officeart/2005/8/layout/bProcess3"/>
    <dgm:cxn modelId="{F44490A2-A40F-4A45-9A0E-14E8948EA311}" type="presParOf" srcId="{339DE7AE-885C-48EB-AF3F-396FEA6D724D}" destId="{F84913BE-F57D-4997-8A7F-F28259F778D3}" srcOrd="0" destOrd="0" presId="urn:microsoft.com/office/officeart/2005/8/layout/bProcess3"/>
    <dgm:cxn modelId="{6038A8E8-33DA-4D18-ACAE-76EDE93D9681}" type="presParOf" srcId="{732B2EDF-C8A3-4161-83A0-F806186BD216}" destId="{45B78F00-CB32-4FC0-912A-F912C106FCFC}"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8523CF-FCBE-4AD9-BD82-FD4C1DE27792}" type="doc">
      <dgm:prSet loTypeId="urn:microsoft.com/office/officeart/2005/8/layout/vList3" loCatId="list" qsTypeId="urn:microsoft.com/office/officeart/2005/8/quickstyle/simple1" qsCatId="simple" csTypeId="urn:microsoft.com/office/officeart/2005/8/colors/accent1_2" csCatId="accent1" phldr="1"/>
      <dgm:spPr/>
    </dgm:pt>
    <dgm:pt modelId="{8B6FD91F-38C7-4502-8736-1A710AA8F6C0}">
      <dgm:prSet phldrT="[Text]"/>
      <dgm:spPr/>
      <dgm:t>
        <a:bodyPr/>
        <a:lstStyle/>
        <a:p>
          <a:r>
            <a:rPr lang="en-GB" dirty="0" smtClean="0">
              <a:effectLst>
                <a:outerShdw blurRad="38100" dist="38100" dir="2700000" algn="tl">
                  <a:srgbClr val="000000">
                    <a:alpha val="43137"/>
                  </a:srgbClr>
                </a:outerShdw>
              </a:effectLst>
            </a:rPr>
            <a:t>Common planning of New Work Items</a:t>
          </a:r>
          <a:endParaRPr lang="en-GB" dirty="0">
            <a:effectLst>
              <a:outerShdw blurRad="38100" dist="38100" dir="2700000" algn="tl">
                <a:srgbClr val="000000">
                  <a:alpha val="43137"/>
                </a:srgbClr>
              </a:outerShdw>
            </a:effectLst>
          </a:endParaRPr>
        </a:p>
      </dgm:t>
    </dgm:pt>
    <dgm:pt modelId="{7328F645-16D1-4491-AFD3-7E9B9526276C}" type="parTrans" cxnId="{0F93B0E6-FA6A-43A4-BF3E-DCBEC48F6FE3}">
      <dgm:prSet/>
      <dgm:spPr/>
      <dgm:t>
        <a:bodyPr/>
        <a:lstStyle/>
        <a:p>
          <a:endParaRPr lang="en-GB"/>
        </a:p>
      </dgm:t>
    </dgm:pt>
    <dgm:pt modelId="{6B739D88-AA42-4103-8BFC-31977349008F}" type="sibTrans" cxnId="{0F93B0E6-FA6A-43A4-BF3E-DCBEC48F6FE3}">
      <dgm:prSet/>
      <dgm:spPr/>
      <dgm:t>
        <a:bodyPr/>
        <a:lstStyle/>
        <a:p>
          <a:endParaRPr lang="en-GB"/>
        </a:p>
      </dgm:t>
    </dgm:pt>
    <dgm:pt modelId="{AC690C42-58E5-4E96-A980-775879B6825B}">
      <dgm:prSet phldrT="[Text]"/>
      <dgm:spPr/>
      <dgm:t>
        <a:bodyPr/>
        <a:lstStyle/>
        <a:p>
          <a:r>
            <a:rPr lang="en-GB" dirty="0" smtClean="0">
              <a:effectLst>
                <a:outerShdw blurRad="38100" dist="38100" dir="2700000" algn="tl">
                  <a:srgbClr val="000000">
                    <a:alpha val="43137"/>
                  </a:srgbClr>
                </a:outerShdw>
              </a:effectLst>
            </a:rPr>
            <a:t>Parallel voting on draft International Standards</a:t>
          </a:r>
          <a:endParaRPr lang="en-GB" dirty="0">
            <a:effectLst>
              <a:outerShdw blurRad="38100" dist="38100" dir="2700000" algn="tl">
                <a:srgbClr val="000000">
                  <a:alpha val="43137"/>
                </a:srgbClr>
              </a:outerShdw>
            </a:effectLst>
          </a:endParaRPr>
        </a:p>
      </dgm:t>
    </dgm:pt>
    <dgm:pt modelId="{85E8548A-E495-4ED6-AD70-E2192E4EE5D6}" type="parTrans" cxnId="{80A261AC-A86E-4947-90B4-E0773E686B1D}">
      <dgm:prSet/>
      <dgm:spPr/>
      <dgm:t>
        <a:bodyPr/>
        <a:lstStyle/>
        <a:p>
          <a:endParaRPr lang="en-GB"/>
        </a:p>
      </dgm:t>
    </dgm:pt>
    <dgm:pt modelId="{FEE8CC01-B378-403F-90D0-EB639B587764}" type="sibTrans" cxnId="{80A261AC-A86E-4947-90B4-E0773E686B1D}">
      <dgm:prSet/>
      <dgm:spPr/>
      <dgm:t>
        <a:bodyPr/>
        <a:lstStyle/>
        <a:p>
          <a:endParaRPr lang="en-GB"/>
        </a:p>
      </dgm:t>
    </dgm:pt>
    <dgm:pt modelId="{B1D5E4A3-40F5-4424-BB8E-4AF8A23219DD}">
      <dgm:prSet phldrT="[Text]"/>
      <dgm:spPr/>
      <dgm:t>
        <a:bodyPr/>
        <a:lstStyle/>
        <a:p>
          <a:r>
            <a:rPr lang="en-GB" dirty="0" smtClean="0">
              <a:effectLst>
                <a:outerShdw blurRad="38100" dist="38100" dir="2700000" algn="tl">
                  <a:srgbClr val="000000">
                    <a:alpha val="43137"/>
                  </a:srgbClr>
                </a:outerShdw>
              </a:effectLst>
            </a:rPr>
            <a:t>Conversion of European Standards into International Standards</a:t>
          </a:r>
          <a:endParaRPr lang="en-GB" dirty="0">
            <a:effectLst>
              <a:outerShdw blurRad="38100" dist="38100" dir="2700000" algn="tl">
                <a:srgbClr val="000000">
                  <a:alpha val="43137"/>
                </a:srgbClr>
              </a:outerShdw>
            </a:effectLst>
          </a:endParaRPr>
        </a:p>
      </dgm:t>
    </dgm:pt>
    <dgm:pt modelId="{837A9C5E-57E4-4BF9-83E3-ACF93B905A6A}" type="parTrans" cxnId="{A0858081-BEAC-46BA-83B4-915FADA0ADEC}">
      <dgm:prSet/>
      <dgm:spPr/>
      <dgm:t>
        <a:bodyPr/>
        <a:lstStyle/>
        <a:p>
          <a:endParaRPr lang="en-GB"/>
        </a:p>
      </dgm:t>
    </dgm:pt>
    <dgm:pt modelId="{46BBA5A5-6B08-41B8-BF3A-A42C99947FAB}" type="sibTrans" cxnId="{A0858081-BEAC-46BA-83B4-915FADA0ADEC}">
      <dgm:prSet/>
      <dgm:spPr/>
      <dgm:t>
        <a:bodyPr/>
        <a:lstStyle/>
        <a:p>
          <a:endParaRPr lang="en-GB"/>
        </a:p>
      </dgm:t>
    </dgm:pt>
    <dgm:pt modelId="{A6C7C80A-73B3-4C13-A37E-29DDA62B6773}" type="pres">
      <dgm:prSet presAssocID="{A28523CF-FCBE-4AD9-BD82-FD4C1DE27792}" presName="linearFlow" presStyleCnt="0">
        <dgm:presLayoutVars>
          <dgm:dir/>
          <dgm:resizeHandles val="exact"/>
        </dgm:presLayoutVars>
      </dgm:prSet>
      <dgm:spPr/>
    </dgm:pt>
    <dgm:pt modelId="{A7E81B3A-7E92-4517-AC2D-6A13E28285BD}" type="pres">
      <dgm:prSet presAssocID="{8B6FD91F-38C7-4502-8736-1A710AA8F6C0}" presName="composite" presStyleCnt="0"/>
      <dgm:spPr/>
    </dgm:pt>
    <dgm:pt modelId="{BD6700A9-BA94-450B-B62B-740568B4ED10}" type="pres">
      <dgm:prSet presAssocID="{8B6FD91F-38C7-4502-8736-1A710AA8F6C0}" presName="imgShp" presStyleLbl="fgImgPlace1" presStyleIdx="0" presStyleCnt="3"/>
      <dgm:spPr>
        <a:blipFill rotWithShape="1">
          <a:blip xmlns:r="http://schemas.openxmlformats.org/officeDocument/2006/relationships" r:embed="rId1"/>
          <a:stretch>
            <a:fillRect/>
          </a:stretch>
        </a:blipFill>
      </dgm:spPr>
    </dgm:pt>
    <dgm:pt modelId="{FD8F3D54-D3CF-490F-B103-94A15ABE967A}" type="pres">
      <dgm:prSet presAssocID="{8B6FD91F-38C7-4502-8736-1A710AA8F6C0}" presName="txShp" presStyleLbl="node1" presStyleIdx="0" presStyleCnt="3">
        <dgm:presLayoutVars>
          <dgm:bulletEnabled val="1"/>
        </dgm:presLayoutVars>
      </dgm:prSet>
      <dgm:spPr/>
      <dgm:t>
        <a:bodyPr/>
        <a:lstStyle/>
        <a:p>
          <a:endParaRPr lang="en-GB"/>
        </a:p>
      </dgm:t>
    </dgm:pt>
    <dgm:pt modelId="{CC54B9EC-B621-41D2-A2B0-0B7FA60F8FAF}" type="pres">
      <dgm:prSet presAssocID="{6B739D88-AA42-4103-8BFC-31977349008F}" presName="spacing" presStyleCnt="0"/>
      <dgm:spPr/>
    </dgm:pt>
    <dgm:pt modelId="{BAB38E1F-DED7-4D8E-A3E9-3760A2C995A2}" type="pres">
      <dgm:prSet presAssocID="{AC690C42-58E5-4E96-A980-775879B6825B}" presName="composite" presStyleCnt="0"/>
      <dgm:spPr/>
    </dgm:pt>
    <dgm:pt modelId="{03CC8D87-B6A5-4B25-BA43-8CD5059C7737}" type="pres">
      <dgm:prSet presAssocID="{AC690C42-58E5-4E96-A980-775879B6825B}" presName="imgShp" presStyleLbl="fgImgPlace1" presStyleIdx="1" presStyleCnt="3"/>
      <dgm:spPr>
        <a:blipFill rotWithShape="1">
          <a:blip xmlns:r="http://schemas.openxmlformats.org/officeDocument/2006/relationships" r:embed="rId2"/>
          <a:stretch>
            <a:fillRect/>
          </a:stretch>
        </a:blipFill>
      </dgm:spPr>
    </dgm:pt>
    <dgm:pt modelId="{F8086EEE-9282-4F18-AD15-F21CB9D9B838}" type="pres">
      <dgm:prSet presAssocID="{AC690C42-58E5-4E96-A980-775879B6825B}" presName="txShp" presStyleLbl="node1" presStyleIdx="1" presStyleCnt="3">
        <dgm:presLayoutVars>
          <dgm:bulletEnabled val="1"/>
        </dgm:presLayoutVars>
      </dgm:prSet>
      <dgm:spPr/>
      <dgm:t>
        <a:bodyPr/>
        <a:lstStyle/>
        <a:p>
          <a:endParaRPr lang="en-GB"/>
        </a:p>
      </dgm:t>
    </dgm:pt>
    <dgm:pt modelId="{70BE520F-8A58-425A-83CF-B5FEA4D65A52}" type="pres">
      <dgm:prSet presAssocID="{FEE8CC01-B378-403F-90D0-EB639B587764}" presName="spacing" presStyleCnt="0"/>
      <dgm:spPr/>
    </dgm:pt>
    <dgm:pt modelId="{82146FFF-5146-4A10-8860-75C4D3069FE3}" type="pres">
      <dgm:prSet presAssocID="{B1D5E4A3-40F5-4424-BB8E-4AF8A23219DD}" presName="composite" presStyleCnt="0"/>
      <dgm:spPr/>
    </dgm:pt>
    <dgm:pt modelId="{33FCD9FE-C420-41B5-B79F-274D35678622}" type="pres">
      <dgm:prSet presAssocID="{B1D5E4A3-40F5-4424-BB8E-4AF8A23219DD}" presName="imgShp" presStyleLbl="fgImgPlace1" presStyleIdx="2" presStyleCnt="3"/>
      <dgm:spPr>
        <a:blipFill rotWithShape="1">
          <a:blip xmlns:r="http://schemas.openxmlformats.org/officeDocument/2006/relationships" r:embed="rId3"/>
          <a:stretch>
            <a:fillRect/>
          </a:stretch>
        </a:blipFill>
      </dgm:spPr>
    </dgm:pt>
    <dgm:pt modelId="{5E6BB198-69A2-4B10-A860-80B149A047B6}" type="pres">
      <dgm:prSet presAssocID="{B1D5E4A3-40F5-4424-BB8E-4AF8A23219DD}" presName="txShp" presStyleLbl="node1" presStyleIdx="2" presStyleCnt="3">
        <dgm:presLayoutVars>
          <dgm:bulletEnabled val="1"/>
        </dgm:presLayoutVars>
      </dgm:prSet>
      <dgm:spPr/>
      <dgm:t>
        <a:bodyPr/>
        <a:lstStyle/>
        <a:p>
          <a:endParaRPr lang="en-GB"/>
        </a:p>
      </dgm:t>
    </dgm:pt>
  </dgm:ptLst>
  <dgm:cxnLst>
    <dgm:cxn modelId="{A063F397-8B51-4B31-8494-373FF632AC9E}" type="presOf" srcId="{B1D5E4A3-40F5-4424-BB8E-4AF8A23219DD}" destId="{5E6BB198-69A2-4B10-A860-80B149A047B6}" srcOrd="0" destOrd="0" presId="urn:microsoft.com/office/officeart/2005/8/layout/vList3"/>
    <dgm:cxn modelId="{80A261AC-A86E-4947-90B4-E0773E686B1D}" srcId="{A28523CF-FCBE-4AD9-BD82-FD4C1DE27792}" destId="{AC690C42-58E5-4E96-A980-775879B6825B}" srcOrd="1" destOrd="0" parTransId="{85E8548A-E495-4ED6-AD70-E2192E4EE5D6}" sibTransId="{FEE8CC01-B378-403F-90D0-EB639B587764}"/>
    <dgm:cxn modelId="{050E8AD8-BB9E-442F-BF71-2AB6E75BB316}" type="presOf" srcId="{AC690C42-58E5-4E96-A980-775879B6825B}" destId="{F8086EEE-9282-4F18-AD15-F21CB9D9B838}" srcOrd="0" destOrd="0" presId="urn:microsoft.com/office/officeart/2005/8/layout/vList3"/>
    <dgm:cxn modelId="{EE9AB398-55ED-48C3-8B34-197AB64A9A4D}" type="presOf" srcId="{A28523CF-FCBE-4AD9-BD82-FD4C1DE27792}" destId="{A6C7C80A-73B3-4C13-A37E-29DDA62B6773}" srcOrd="0" destOrd="0" presId="urn:microsoft.com/office/officeart/2005/8/layout/vList3"/>
    <dgm:cxn modelId="{A0858081-BEAC-46BA-83B4-915FADA0ADEC}" srcId="{A28523CF-FCBE-4AD9-BD82-FD4C1DE27792}" destId="{B1D5E4A3-40F5-4424-BB8E-4AF8A23219DD}" srcOrd="2" destOrd="0" parTransId="{837A9C5E-57E4-4BF9-83E3-ACF93B905A6A}" sibTransId="{46BBA5A5-6B08-41B8-BF3A-A42C99947FAB}"/>
    <dgm:cxn modelId="{8A81C2A3-16F5-47A0-B977-CC04D6A6E70C}" type="presOf" srcId="{8B6FD91F-38C7-4502-8736-1A710AA8F6C0}" destId="{FD8F3D54-D3CF-490F-B103-94A15ABE967A}" srcOrd="0" destOrd="0" presId="urn:microsoft.com/office/officeart/2005/8/layout/vList3"/>
    <dgm:cxn modelId="{0F93B0E6-FA6A-43A4-BF3E-DCBEC48F6FE3}" srcId="{A28523CF-FCBE-4AD9-BD82-FD4C1DE27792}" destId="{8B6FD91F-38C7-4502-8736-1A710AA8F6C0}" srcOrd="0" destOrd="0" parTransId="{7328F645-16D1-4491-AFD3-7E9B9526276C}" sibTransId="{6B739D88-AA42-4103-8BFC-31977349008F}"/>
    <dgm:cxn modelId="{7985F5B4-24DE-48AB-AB6F-DB479EE87768}" type="presParOf" srcId="{A6C7C80A-73B3-4C13-A37E-29DDA62B6773}" destId="{A7E81B3A-7E92-4517-AC2D-6A13E28285BD}" srcOrd="0" destOrd="0" presId="urn:microsoft.com/office/officeart/2005/8/layout/vList3"/>
    <dgm:cxn modelId="{56D324FF-7761-4E35-A9B3-2AE39642E390}" type="presParOf" srcId="{A7E81B3A-7E92-4517-AC2D-6A13E28285BD}" destId="{BD6700A9-BA94-450B-B62B-740568B4ED10}" srcOrd="0" destOrd="0" presId="urn:microsoft.com/office/officeart/2005/8/layout/vList3"/>
    <dgm:cxn modelId="{8039B3C3-A30E-4CB8-A930-F4C9A86594BF}" type="presParOf" srcId="{A7E81B3A-7E92-4517-AC2D-6A13E28285BD}" destId="{FD8F3D54-D3CF-490F-B103-94A15ABE967A}" srcOrd="1" destOrd="0" presId="urn:microsoft.com/office/officeart/2005/8/layout/vList3"/>
    <dgm:cxn modelId="{180D2763-41F1-48C7-96C3-8C234EC9BFDE}" type="presParOf" srcId="{A6C7C80A-73B3-4C13-A37E-29DDA62B6773}" destId="{CC54B9EC-B621-41D2-A2B0-0B7FA60F8FAF}" srcOrd="1" destOrd="0" presId="urn:microsoft.com/office/officeart/2005/8/layout/vList3"/>
    <dgm:cxn modelId="{7AE4CD2E-A2F4-4133-AB7A-4F28B58C12F8}" type="presParOf" srcId="{A6C7C80A-73B3-4C13-A37E-29DDA62B6773}" destId="{BAB38E1F-DED7-4D8E-A3E9-3760A2C995A2}" srcOrd="2" destOrd="0" presId="urn:microsoft.com/office/officeart/2005/8/layout/vList3"/>
    <dgm:cxn modelId="{B789BC9E-D64E-4158-9509-F05897C471D8}" type="presParOf" srcId="{BAB38E1F-DED7-4D8E-A3E9-3760A2C995A2}" destId="{03CC8D87-B6A5-4B25-BA43-8CD5059C7737}" srcOrd="0" destOrd="0" presId="urn:microsoft.com/office/officeart/2005/8/layout/vList3"/>
    <dgm:cxn modelId="{7973EDC7-DDEC-4F68-8D06-E3B5DD1A8701}" type="presParOf" srcId="{BAB38E1F-DED7-4D8E-A3E9-3760A2C995A2}" destId="{F8086EEE-9282-4F18-AD15-F21CB9D9B838}" srcOrd="1" destOrd="0" presId="urn:microsoft.com/office/officeart/2005/8/layout/vList3"/>
    <dgm:cxn modelId="{7C738022-9B1A-4B3B-91D0-D2E6B7E328AC}" type="presParOf" srcId="{A6C7C80A-73B3-4C13-A37E-29DDA62B6773}" destId="{70BE520F-8A58-425A-83CF-B5FEA4D65A52}" srcOrd="3" destOrd="0" presId="urn:microsoft.com/office/officeart/2005/8/layout/vList3"/>
    <dgm:cxn modelId="{69E25612-6C41-4806-9997-6C138EAB8A2C}" type="presParOf" srcId="{A6C7C80A-73B3-4C13-A37E-29DDA62B6773}" destId="{82146FFF-5146-4A10-8860-75C4D3069FE3}" srcOrd="4" destOrd="0" presId="urn:microsoft.com/office/officeart/2005/8/layout/vList3"/>
    <dgm:cxn modelId="{27CE15DE-9E52-49EE-A7EE-37E34581C21B}" type="presParOf" srcId="{82146FFF-5146-4A10-8860-75C4D3069FE3}" destId="{33FCD9FE-C420-41B5-B79F-274D35678622}" srcOrd="0" destOrd="0" presId="urn:microsoft.com/office/officeart/2005/8/layout/vList3"/>
    <dgm:cxn modelId="{C9677EF4-2D8A-412A-A9F1-6589BF0ABFDD}" type="presParOf" srcId="{82146FFF-5146-4A10-8860-75C4D3069FE3}" destId="{5E6BB198-69A2-4B10-A860-80B149A047B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D9AF8-807C-44AE-B405-A84E4E190718}">
      <dsp:nvSpPr>
        <dsp:cNvPr id="0" name=""/>
        <dsp:cNvSpPr/>
      </dsp:nvSpPr>
      <dsp:spPr>
        <a:xfrm>
          <a:off x="1028336" y="0"/>
          <a:ext cx="5000103" cy="5000103"/>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a:p>
      </dsp:txBody>
      <dsp:txXfrm>
        <a:off x="2590869" y="250005"/>
        <a:ext cx="1875039" cy="500010"/>
      </dsp:txXfrm>
    </dsp:sp>
    <dsp:sp modelId="{73F13496-0444-4975-9F40-BCB4BD03CF85}">
      <dsp:nvSpPr>
        <dsp:cNvPr id="0" name=""/>
        <dsp:cNvSpPr/>
      </dsp:nvSpPr>
      <dsp:spPr>
        <a:xfrm>
          <a:off x="1367343" y="750015"/>
          <a:ext cx="4250088" cy="4250088"/>
        </a:xfrm>
        <a:prstGeom prst="ellipse">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GB" sz="1700" kern="1200" dirty="0"/>
        </a:p>
      </dsp:txBody>
      <dsp:txXfrm>
        <a:off x="2575962" y="994395"/>
        <a:ext cx="1832850" cy="488760"/>
      </dsp:txXfrm>
    </dsp:sp>
    <dsp:sp modelId="{9917D96C-9B89-4DF4-988D-CBFA9E11E0C1}">
      <dsp:nvSpPr>
        <dsp:cNvPr id="0" name=""/>
        <dsp:cNvSpPr/>
      </dsp:nvSpPr>
      <dsp:spPr>
        <a:xfrm>
          <a:off x="1742351" y="1500031"/>
          <a:ext cx="3500072" cy="3500072"/>
        </a:xfrm>
        <a:prstGeom prst="ellipse">
          <a:avLst/>
        </a:prstGeom>
        <a:solidFill>
          <a:schemeClr val="accent1">
            <a:shade val="50000"/>
            <a:hueOff val="289150"/>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GB" sz="1700" kern="1200" dirty="0" smtClean="0"/>
        </a:p>
      </dsp:txBody>
      <dsp:txXfrm>
        <a:off x="2586744" y="1741536"/>
        <a:ext cx="1811287" cy="483010"/>
      </dsp:txXfrm>
    </dsp:sp>
    <dsp:sp modelId="{D2F8259E-EDE7-449A-B797-5FB2EDAFC06F}">
      <dsp:nvSpPr>
        <dsp:cNvPr id="0" name=""/>
        <dsp:cNvSpPr/>
      </dsp:nvSpPr>
      <dsp:spPr>
        <a:xfrm>
          <a:off x="2117359" y="2222766"/>
          <a:ext cx="2750057" cy="2750057"/>
        </a:xfrm>
        <a:prstGeom prst="ellipse">
          <a:avLst/>
        </a:prstGeom>
        <a:solidFill>
          <a:schemeClr val="accent1">
            <a:shade val="50000"/>
            <a:hueOff val="289150"/>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kern="1200" dirty="0" smtClean="0"/>
        </a:p>
      </dsp:txBody>
      <dsp:txXfrm>
        <a:off x="2749872" y="2470271"/>
        <a:ext cx="1485030" cy="495010"/>
      </dsp:txXfrm>
    </dsp:sp>
    <dsp:sp modelId="{AFE8C074-A66F-43FE-A5B3-E707173EA4A7}">
      <dsp:nvSpPr>
        <dsp:cNvPr id="0" name=""/>
        <dsp:cNvSpPr/>
      </dsp:nvSpPr>
      <dsp:spPr>
        <a:xfrm>
          <a:off x="2492367" y="3000062"/>
          <a:ext cx="2000041" cy="2000041"/>
        </a:xfrm>
        <a:prstGeom prst="ellipse">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kern="1200" dirty="0" smtClean="0"/>
        </a:p>
      </dsp:txBody>
      <dsp:txXfrm>
        <a:off x="2785266" y="3500072"/>
        <a:ext cx="1414242" cy="1000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32660-75C2-4711-91B1-9181F0737A18}">
      <dsp:nvSpPr>
        <dsp:cNvPr id="0" name=""/>
        <dsp:cNvSpPr/>
      </dsp:nvSpPr>
      <dsp:spPr>
        <a:xfrm>
          <a:off x="1887693" y="1202871"/>
          <a:ext cx="403578" cy="91440"/>
        </a:xfrm>
        <a:custGeom>
          <a:avLst/>
          <a:gdLst/>
          <a:ahLst/>
          <a:cxnLst/>
          <a:rect l="0" t="0" r="0" b="0"/>
          <a:pathLst>
            <a:path>
              <a:moveTo>
                <a:pt x="0" y="45720"/>
              </a:moveTo>
              <a:lnTo>
                <a:pt x="403578"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078628" y="1246420"/>
        <a:ext cx="21708" cy="4341"/>
      </dsp:txXfrm>
    </dsp:sp>
    <dsp:sp modelId="{BD767B76-FF92-4EE5-8C8C-F59161E1A2F2}">
      <dsp:nvSpPr>
        <dsp:cNvPr id="0" name=""/>
        <dsp:cNvSpPr/>
      </dsp:nvSpPr>
      <dsp:spPr>
        <a:xfrm>
          <a:off x="1762" y="682272"/>
          <a:ext cx="1887731" cy="1132638"/>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Agreement between both Technical Committees</a:t>
          </a:r>
          <a:endParaRPr lang="en-GB" sz="1600" kern="1200" dirty="0"/>
        </a:p>
      </dsp:txBody>
      <dsp:txXfrm>
        <a:off x="1762" y="682272"/>
        <a:ext cx="1887731" cy="1132638"/>
      </dsp:txXfrm>
    </dsp:sp>
    <dsp:sp modelId="{D2F950EA-1802-41B1-9D6D-CDB2F531DFCE}">
      <dsp:nvSpPr>
        <dsp:cNvPr id="0" name=""/>
        <dsp:cNvSpPr/>
      </dsp:nvSpPr>
      <dsp:spPr>
        <a:xfrm>
          <a:off x="4209602" y="1202871"/>
          <a:ext cx="403578" cy="91440"/>
        </a:xfrm>
        <a:custGeom>
          <a:avLst/>
          <a:gdLst/>
          <a:ahLst/>
          <a:cxnLst/>
          <a:rect l="0" t="0" r="0" b="0"/>
          <a:pathLst>
            <a:path>
              <a:moveTo>
                <a:pt x="0" y="45720"/>
              </a:moveTo>
              <a:lnTo>
                <a:pt x="403578" y="45720"/>
              </a:lnTo>
            </a:path>
          </a:pathLst>
        </a:custGeom>
        <a:noFill/>
        <a:ln w="9525" cap="flat" cmpd="sng" algn="ctr">
          <a:solidFill>
            <a:schemeClr val="accent1">
              <a:shade val="90000"/>
              <a:hueOff val="51050"/>
              <a:satOff val="-709"/>
              <a:lumOff val="382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400537" y="1246420"/>
        <a:ext cx="21708" cy="4341"/>
      </dsp:txXfrm>
    </dsp:sp>
    <dsp:sp modelId="{793087EC-D990-4821-B5DA-B69371E8DF65}">
      <dsp:nvSpPr>
        <dsp:cNvPr id="0" name=""/>
        <dsp:cNvSpPr/>
      </dsp:nvSpPr>
      <dsp:spPr>
        <a:xfrm>
          <a:off x="2323671" y="682272"/>
          <a:ext cx="1887731" cy="1132638"/>
        </a:xfrm>
        <a:prstGeom prst="rect">
          <a:avLst/>
        </a:prstGeom>
        <a:gradFill rotWithShape="0">
          <a:gsLst>
            <a:gs pos="0">
              <a:schemeClr val="accent1">
                <a:shade val="80000"/>
                <a:hueOff val="43749"/>
                <a:satOff val="-627"/>
                <a:lumOff val="3659"/>
                <a:alphaOff val="0"/>
                <a:shade val="51000"/>
                <a:satMod val="130000"/>
              </a:schemeClr>
            </a:gs>
            <a:gs pos="80000">
              <a:schemeClr val="accent1">
                <a:shade val="80000"/>
                <a:hueOff val="43749"/>
                <a:satOff val="-627"/>
                <a:lumOff val="3659"/>
                <a:alphaOff val="0"/>
                <a:shade val="93000"/>
                <a:satMod val="130000"/>
              </a:schemeClr>
            </a:gs>
            <a:gs pos="100000">
              <a:schemeClr val="accent1">
                <a:shade val="80000"/>
                <a:hueOff val="43749"/>
                <a:satOff val="-627"/>
                <a:lumOff val="36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Identification of lead organization (ISO lead preferred)</a:t>
          </a:r>
        </a:p>
      </dsp:txBody>
      <dsp:txXfrm>
        <a:off x="2323671" y="682272"/>
        <a:ext cx="1887731" cy="1132638"/>
      </dsp:txXfrm>
    </dsp:sp>
    <dsp:sp modelId="{37D3DDAC-2437-4896-95C1-1C22EE13D9F1}">
      <dsp:nvSpPr>
        <dsp:cNvPr id="0" name=""/>
        <dsp:cNvSpPr/>
      </dsp:nvSpPr>
      <dsp:spPr>
        <a:xfrm>
          <a:off x="6531512" y="1202871"/>
          <a:ext cx="403578" cy="91440"/>
        </a:xfrm>
        <a:custGeom>
          <a:avLst/>
          <a:gdLst/>
          <a:ahLst/>
          <a:cxnLst/>
          <a:rect l="0" t="0" r="0" b="0"/>
          <a:pathLst>
            <a:path>
              <a:moveTo>
                <a:pt x="0" y="45720"/>
              </a:moveTo>
              <a:lnTo>
                <a:pt x="403578" y="45720"/>
              </a:lnTo>
            </a:path>
          </a:pathLst>
        </a:custGeom>
        <a:noFill/>
        <a:ln w="9525" cap="flat" cmpd="sng" algn="ctr">
          <a:solidFill>
            <a:schemeClr val="accent1">
              <a:shade val="90000"/>
              <a:hueOff val="102100"/>
              <a:satOff val="-1418"/>
              <a:lumOff val="76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722446" y="1246420"/>
        <a:ext cx="21708" cy="4341"/>
      </dsp:txXfrm>
    </dsp:sp>
    <dsp:sp modelId="{3818B11F-31F3-4186-A7AB-77B43086FDDB}">
      <dsp:nvSpPr>
        <dsp:cNvPr id="0" name=""/>
        <dsp:cNvSpPr/>
      </dsp:nvSpPr>
      <dsp:spPr>
        <a:xfrm>
          <a:off x="4645581" y="682272"/>
          <a:ext cx="1887731" cy="1132638"/>
        </a:xfrm>
        <a:prstGeom prst="rect">
          <a:avLst/>
        </a:prstGeom>
        <a:gradFill rotWithShape="0">
          <a:gsLst>
            <a:gs pos="0">
              <a:schemeClr val="accent1">
                <a:shade val="80000"/>
                <a:hueOff val="87499"/>
                <a:satOff val="-1255"/>
                <a:lumOff val="7319"/>
                <a:alphaOff val="0"/>
                <a:shade val="51000"/>
                <a:satMod val="130000"/>
              </a:schemeClr>
            </a:gs>
            <a:gs pos="80000">
              <a:schemeClr val="accent1">
                <a:shade val="80000"/>
                <a:hueOff val="87499"/>
                <a:satOff val="-1255"/>
                <a:lumOff val="7319"/>
                <a:alphaOff val="0"/>
                <a:shade val="93000"/>
                <a:satMod val="130000"/>
              </a:schemeClr>
            </a:gs>
            <a:gs pos="100000">
              <a:schemeClr val="accent1">
                <a:shade val="80000"/>
                <a:hueOff val="87499"/>
                <a:satOff val="-1255"/>
                <a:lumOff val="73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NWI approval in both CEN &amp; ISO</a:t>
          </a:r>
          <a:endParaRPr lang="en-US" sz="1600" kern="1200" dirty="0"/>
        </a:p>
      </dsp:txBody>
      <dsp:txXfrm>
        <a:off x="4645581" y="682272"/>
        <a:ext cx="1887731" cy="1132638"/>
      </dsp:txXfrm>
    </dsp:sp>
    <dsp:sp modelId="{4A43DCBD-499B-4C0E-AF79-D0FA4A7C4C8A}">
      <dsp:nvSpPr>
        <dsp:cNvPr id="0" name=""/>
        <dsp:cNvSpPr/>
      </dsp:nvSpPr>
      <dsp:spPr>
        <a:xfrm>
          <a:off x="945627" y="1813110"/>
          <a:ext cx="6965728" cy="403578"/>
        </a:xfrm>
        <a:custGeom>
          <a:avLst/>
          <a:gdLst/>
          <a:ahLst/>
          <a:cxnLst/>
          <a:rect l="0" t="0" r="0" b="0"/>
          <a:pathLst>
            <a:path>
              <a:moveTo>
                <a:pt x="6965728" y="0"/>
              </a:moveTo>
              <a:lnTo>
                <a:pt x="6965728" y="218889"/>
              </a:lnTo>
              <a:lnTo>
                <a:pt x="0" y="218889"/>
              </a:lnTo>
              <a:lnTo>
                <a:pt x="0" y="403578"/>
              </a:lnTo>
            </a:path>
          </a:pathLst>
        </a:custGeom>
        <a:noFill/>
        <a:ln w="9525" cap="flat" cmpd="sng" algn="ctr">
          <a:solidFill>
            <a:schemeClr val="accent1">
              <a:shade val="90000"/>
              <a:hueOff val="153150"/>
              <a:satOff val="-2127"/>
              <a:lumOff val="114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254010" y="2012729"/>
        <a:ext cx="348962" cy="4341"/>
      </dsp:txXfrm>
    </dsp:sp>
    <dsp:sp modelId="{C89CFA58-7EA5-40D9-A1FD-AE4C3C1DB816}">
      <dsp:nvSpPr>
        <dsp:cNvPr id="0" name=""/>
        <dsp:cNvSpPr/>
      </dsp:nvSpPr>
      <dsp:spPr>
        <a:xfrm>
          <a:off x="6967490" y="682272"/>
          <a:ext cx="1887731" cy="1132638"/>
        </a:xfrm>
        <a:prstGeom prst="rect">
          <a:avLst/>
        </a:prstGeom>
        <a:gradFill rotWithShape="0">
          <a:gsLst>
            <a:gs pos="0">
              <a:schemeClr val="accent1">
                <a:shade val="80000"/>
                <a:hueOff val="131248"/>
                <a:satOff val="-1882"/>
                <a:lumOff val="10978"/>
                <a:alphaOff val="0"/>
                <a:shade val="51000"/>
                <a:satMod val="130000"/>
              </a:schemeClr>
            </a:gs>
            <a:gs pos="80000">
              <a:schemeClr val="accent1">
                <a:shade val="80000"/>
                <a:hueOff val="131248"/>
                <a:satOff val="-1882"/>
                <a:lumOff val="10978"/>
                <a:alphaOff val="0"/>
                <a:shade val="93000"/>
                <a:satMod val="130000"/>
              </a:schemeClr>
            </a:gs>
            <a:gs pos="100000">
              <a:schemeClr val="accent1">
                <a:shade val="80000"/>
                <a:hueOff val="131248"/>
                <a:satOff val="-1882"/>
                <a:lumOff val="109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Parallel, synchronized enquiries (ENQ/DIS)</a:t>
          </a:r>
          <a:endParaRPr lang="en-US" sz="1600" kern="1200" dirty="0"/>
        </a:p>
      </dsp:txBody>
      <dsp:txXfrm>
        <a:off x="6967490" y="682272"/>
        <a:ext cx="1887731" cy="1132638"/>
      </dsp:txXfrm>
    </dsp:sp>
    <dsp:sp modelId="{884EBBB4-4EE2-401C-9AA8-14AD14899AAC}">
      <dsp:nvSpPr>
        <dsp:cNvPr id="0" name=""/>
        <dsp:cNvSpPr/>
      </dsp:nvSpPr>
      <dsp:spPr>
        <a:xfrm>
          <a:off x="1887693" y="2769688"/>
          <a:ext cx="403578" cy="91440"/>
        </a:xfrm>
        <a:custGeom>
          <a:avLst/>
          <a:gdLst/>
          <a:ahLst/>
          <a:cxnLst/>
          <a:rect l="0" t="0" r="0" b="0"/>
          <a:pathLst>
            <a:path>
              <a:moveTo>
                <a:pt x="0" y="45720"/>
              </a:moveTo>
              <a:lnTo>
                <a:pt x="403578" y="45720"/>
              </a:lnTo>
            </a:path>
          </a:pathLst>
        </a:custGeom>
        <a:noFill/>
        <a:ln w="9525" cap="flat" cmpd="sng" algn="ctr">
          <a:solidFill>
            <a:schemeClr val="accent1">
              <a:shade val="90000"/>
              <a:hueOff val="204200"/>
              <a:satOff val="-2837"/>
              <a:lumOff val="1530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078628" y="2813237"/>
        <a:ext cx="21708" cy="4341"/>
      </dsp:txXfrm>
    </dsp:sp>
    <dsp:sp modelId="{3A16433C-A19D-425F-92C6-31A9D29AEC85}">
      <dsp:nvSpPr>
        <dsp:cNvPr id="0" name=""/>
        <dsp:cNvSpPr/>
      </dsp:nvSpPr>
      <dsp:spPr>
        <a:xfrm>
          <a:off x="1762" y="2249089"/>
          <a:ext cx="1887731" cy="1132638"/>
        </a:xfrm>
        <a:prstGeom prst="rect">
          <a:avLst/>
        </a:prstGeom>
        <a:gradFill rotWithShape="0">
          <a:gsLst>
            <a:gs pos="0">
              <a:schemeClr val="accent1">
                <a:shade val="80000"/>
                <a:hueOff val="174998"/>
                <a:satOff val="-2510"/>
                <a:lumOff val="14637"/>
                <a:alphaOff val="0"/>
                <a:shade val="51000"/>
                <a:satMod val="130000"/>
              </a:schemeClr>
            </a:gs>
            <a:gs pos="80000">
              <a:schemeClr val="accent1">
                <a:shade val="80000"/>
                <a:hueOff val="174998"/>
                <a:satOff val="-2510"/>
                <a:lumOff val="14637"/>
                <a:alphaOff val="0"/>
                <a:shade val="93000"/>
                <a:satMod val="130000"/>
              </a:schemeClr>
            </a:gs>
            <a:gs pos="100000">
              <a:schemeClr val="accent1">
                <a:shade val="80000"/>
                <a:hueOff val="174998"/>
                <a:satOff val="-2510"/>
                <a:lumOff val="146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Possibility to skip FV/FDIS</a:t>
          </a:r>
          <a:endParaRPr lang="en-US" sz="1600" kern="1200" dirty="0"/>
        </a:p>
      </dsp:txBody>
      <dsp:txXfrm>
        <a:off x="1762" y="2249089"/>
        <a:ext cx="1887731" cy="1132638"/>
      </dsp:txXfrm>
    </dsp:sp>
    <dsp:sp modelId="{3F348A66-247A-4E67-86E7-0D8CE2694FC0}">
      <dsp:nvSpPr>
        <dsp:cNvPr id="0" name=""/>
        <dsp:cNvSpPr/>
      </dsp:nvSpPr>
      <dsp:spPr>
        <a:xfrm>
          <a:off x="4209602" y="2769688"/>
          <a:ext cx="403578" cy="91440"/>
        </a:xfrm>
        <a:custGeom>
          <a:avLst/>
          <a:gdLst/>
          <a:ahLst/>
          <a:cxnLst/>
          <a:rect l="0" t="0" r="0" b="0"/>
          <a:pathLst>
            <a:path>
              <a:moveTo>
                <a:pt x="0" y="45720"/>
              </a:moveTo>
              <a:lnTo>
                <a:pt x="403578" y="45720"/>
              </a:lnTo>
            </a:path>
          </a:pathLst>
        </a:custGeom>
        <a:noFill/>
        <a:ln w="9525" cap="flat" cmpd="sng" algn="ctr">
          <a:solidFill>
            <a:schemeClr val="accent1">
              <a:shade val="90000"/>
              <a:hueOff val="255250"/>
              <a:satOff val="-3546"/>
              <a:lumOff val="1912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400537" y="2813237"/>
        <a:ext cx="21708" cy="4341"/>
      </dsp:txXfrm>
    </dsp:sp>
    <dsp:sp modelId="{C84536A6-755A-4351-A3C0-2CA8D2D0C060}">
      <dsp:nvSpPr>
        <dsp:cNvPr id="0" name=""/>
        <dsp:cNvSpPr/>
      </dsp:nvSpPr>
      <dsp:spPr>
        <a:xfrm>
          <a:off x="2323671" y="2249089"/>
          <a:ext cx="1887731" cy="1132638"/>
        </a:xfrm>
        <a:prstGeom prst="rect">
          <a:avLst/>
        </a:prstGeom>
        <a:gradFill rotWithShape="0">
          <a:gsLst>
            <a:gs pos="0">
              <a:schemeClr val="accent1">
                <a:shade val="80000"/>
                <a:hueOff val="218747"/>
                <a:satOff val="-3137"/>
                <a:lumOff val="18296"/>
                <a:alphaOff val="0"/>
                <a:shade val="51000"/>
                <a:satMod val="130000"/>
              </a:schemeClr>
            </a:gs>
            <a:gs pos="80000">
              <a:schemeClr val="accent1">
                <a:shade val="80000"/>
                <a:hueOff val="218747"/>
                <a:satOff val="-3137"/>
                <a:lumOff val="18296"/>
                <a:alphaOff val="0"/>
                <a:shade val="93000"/>
                <a:satMod val="130000"/>
              </a:schemeClr>
            </a:gs>
            <a:gs pos="100000">
              <a:schemeClr val="accent1">
                <a:shade val="80000"/>
                <a:hueOff val="218747"/>
                <a:satOff val="-3137"/>
                <a:lumOff val="182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Parallel voting, synchronized (FV/FDIS)</a:t>
          </a:r>
          <a:endParaRPr lang="en-US" sz="1600" kern="1200" dirty="0"/>
        </a:p>
      </dsp:txBody>
      <dsp:txXfrm>
        <a:off x="2323671" y="2249089"/>
        <a:ext cx="1887731" cy="1132638"/>
      </dsp:txXfrm>
    </dsp:sp>
    <dsp:sp modelId="{339DE7AE-885C-48EB-AF3F-396FEA6D724D}">
      <dsp:nvSpPr>
        <dsp:cNvPr id="0" name=""/>
        <dsp:cNvSpPr/>
      </dsp:nvSpPr>
      <dsp:spPr>
        <a:xfrm>
          <a:off x="6531512" y="2769688"/>
          <a:ext cx="403578" cy="91440"/>
        </a:xfrm>
        <a:custGeom>
          <a:avLst/>
          <a:gdLst/>
          <a:ahLst/>
          <a:cxnLst/>
          <a:rect l="0" t="0" r="0" b="0"/>
          <a:pathLst>
            <a:path>
              <a:moveTo>
                <a:pt x="0" y="45720"/>
              </a:moveTo>
              <a:lnTo>
                <a:pt x="403578" y="45720"/>
              </a:lnTo>
            </a:path>
          </a:pathLst>
        </a:custGeom>
        <a:noFill/>
        <a:ln w="9525" cap="flat" cmpd="sng" algn="ctr">
          <a:solidFill>
            <a:schemeClr val="accent1">
              <a:shade val="90000"/>
              <a:hueOff val="306300"/>
              <a:satOff val="-4255"/>
              <a:lumOff val="229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722446" y="2813237"/>
        <a:ext cx="21708" cy="4341"/>
      </dsp:txXfrm>
    </dsp:sp>
    <dsp:sp modelId="{AE382152-69E6-4D60-8545-2067DBD1B30F}">
      <dsp:nvSpPr>
        <dsp:cNvPr id="0" name=""/>
        <dsp:cNvSpPr/>
      </dsp:nvSpPr>
      <dsp:spPr>
        <a:xfrm>
          <a:off x="4645581" y="2249089"/>
          <a:ext cx="1887731" cy="1132638"/>
        </a:xfrm>
        <a:prstGeom prst="rect">
          <a:avLst/>
        </a:prstGeom>
        <a:gradFill rotWithShape="0">
          <a:gsLst>
            <a:gs pos="0">
              <a:schemeClr val="accent1">
                <a:shade val="80000"/>
                <a:hueOff val="262496"/>
                <a:satOff val="-3765"/>
                <a:lumOff val="21956"/>
                <a:alphaOff val="0"/>
                <a:shade val="51000"/>
                <a:satMod val="130000"/>
              </a:schemeClr>
            </a:gs>
            <a:gs pos="80000">
              <a:schemeClr val="accent1">
                <a:shade val="80000"/>
                <a:hueOff val="262496"/>
                <a:satOff val="-3765"/>
                <a:lumOff val="21956"/>
                <a:alphaOff val="0"/>
                <a:shade val="93000"/>
                <a:satMod val="130000"/>
              </a:schemeClr>
            </a:gs>
            <a:gs pos="100000">
              <a:schemeClr val="accent1">
                <a:shade val="80000"/>
                <a:hueOff val="262496"/>
                <a:satOff val="-3765"/>
                <a:lumOff val="219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Dual publication EN ISO</a:t>
          </a:r>
          <a:endParaRPr lang="en-US" sz="1600" kern="1200" dirty="0"/>
        </a:p>
      </dsp:txBody>
      <dsp:txXfrm>
        <a:off x="4645581" y="2249089"/>
        <a:ext cx="1887731" cy="1132638"/>
      </dsp:txXfrm>
    </dsp:sp>
    <dsp:sp modelId="{45B78F00-CB32-4FC0-912A-F912C106FCFC}">
      <dsp:nvSpPr>
        <dsp:cNvPr id="0" name=""/>
        <dsp:cNvSpPr/>
      </dsp:nvSpPr>
      <dsp:spPr>
        <a:xfrm>
          <a:off x="6967490" y="2249089"/>
          <a:ext cx="1887731" cy="1132638"/>
        </a:xfrm>
        <a:prstGeom prst="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Revision/</a:t>
          </a:r>
          <a:r>
            <a:rPr lang="en-US" sz="1600" kern="1200" dirty="0" err="1" smtClean="0"/>
            <a:t>Amdt</a:t>
          </a:r>
          <a:r>
            <a:rPr lang="en-US" sz="1600" kern="1200" dirty="0" smtClean="0"/>
            <a:t> – default ISO lead</a:t>
          </a:r>
          <a:endParaRPr lang="en-US" sz="1600" kern="1200" dirty="0"/>
        </a:p>
      </dsp:txBody>
      <dsp:txXfrm>
        <a:off x="6967490" y="2249089"/>
        <a:ext cx="1887731" cy="1132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9502" cy="593777"/>
          </a:xfrm>
          <a:prstGeom prst="rect">
            <a:avLst/>
          </a:prstGeom>
        </p:spPr>
        <p:txBody>
          <a:bodyPr vert="horz" lIns="93323" tIns="46662" rIns="93323" bIns="46662" rtlCol="0"/>
          <a:lstStyle>
            <a:lvl1pPr algn="l" fontAlgn="auto">
              <a:spcBef>
                <a:spcPts val="0"/>
              </a:spcBef>
              <a:spcAft>
                <a:spcPts val="0"/>
              </a:spcAft>
              <a:defRPr sz="1200">
                <a:latin typeface="+mn-lt"/>
              </a:defRPr>
            </a:lvl1pPr>
          </a:lstStyle>
          <a:p>
            <a:pPr>
              <a:defRPr/>
            </a:pPr>
            <a:r>
              <a:rPr lang="fr-BE" sz="1300"/>
              <a:t>Item </a:t>
            </a:r>
            <a:r>
              <a:rPr lang="fr-BE" sz="1300" smtClean="0"/>
              <a:t>4_Bernhard </a:t>
            </a:r>
            <a:r>
              <a:rPr lang="fr-BE" sz="1300" dirty="0" err="1" smtClean="0"/>
              <a:t>Thies</a:t>
            </a:r>
            <a:r>
              <a:rPr lang="fr-BE" sz="1300" dirty="0" smtClean="0"/>
              <a:t> </a:t>
            </a:r>
            <a:r>
              <a:rPr lang="fr-BE" sz="1300" dirty="0"/>
              <a:t>&amp;Vincent </a:t>
            </a:r>
            <a:r>
              <a:rPr lang="fr-BE" sz="1300" dirty="0" err="1"/>
              <a:t>Lafleche</a:t>
            </a:r>
            <a:endParaRPr lang="fr-BE" sz="1300" dirty="0"/>
          </a:p>
          <a:p>
            <a:pPr>
              <a:defRPr/>
            </a:pPr>
            <a:endParaRPr lang="fr-BE" dirty="0"/>
          </a:p>
        </p:txBody>
      </p:sp>
      <p:sp>
        <p:nvSpPr>
          <p:cNvPr id="3" name="Date Placeholder 2"/>
          <p:cNvSpPr>
            <a:spLocks noGrp="1"/>
          </p:cNvSpPr>
          <p:nvPr>
            <p:ph type="dt" sz="quarter" idx="1"/>
          </p:nvPr>
        </p:nvSpPr>
        <p:spPr>
          <a:xfrm>
            <a:off x="3977978" y="0"/>
            <a:ext cx="3043553" cy="464950"/>
          </a:xfrm>
          <a:prstGeom prst="rect">
            <a:avLst/>
          </a:prstGeom>
        </p:spPr>
        <p:txBody>
          <a:bodyPr vert="horz" lIns="93323" tIns="46662" rIns="93323" bIns="46662" rtlCol="0"/>
          <a:lstStyle>
            <a:lvl1pPr algn="r" fontAlgn="auto">
              <a:spcBef>
                <a:spcPts val="0"/>
              </a:spcBef>
              <a:spcAft>
                <a:spcPts val="0"/>
              </a:spcAft>
              <a:defRPr sz="1200">
                <a:latin typeface="+mn-lt"/>
              </a:defRPr>
            </a:lvl1pPr>
          </a:lstStyle>
          <a:p>
            <a:pPr>
              <a:defRPr/>
            </a:pPr>
            <a:fld id="{2D858D11-8714-4C88-BBFA-54FF5C107DD1}" type="datetimeFigureOut">
              <a:rPr lang="fr-FR"/>
              <a:pPr>
                <a:defRPr/>
              </a:pPr>
              <a:t>17/02/2017</a:t>
            </a:fld>
            <a:endParaRPr lang="fr-BE"/>
          </a:p>
        </p:txBody>
      </p:sp>
      <p:sp>
        <p:nvSpPr>
          <p:cNvPr id="4" name="Footer Placeholder 3"/>
          <p:cNvSpPr>
            <a:spLocks noGrp="1"/>
          </p:cNvSpPr>
          <p:nvPr>
            <p:ph type="ftr" sz="quarter" idx="2"/>
          </p:nvPr>
        </p:nvSpPr>
        <p:spPr>
          <a:xfrm>
            <a:off x="0" y="8842706"/>
            <a:ext cx="3043553" cy="464950"/>
          </a:xfrm>
          <a:prstGeom prst="rect">
            <a:avLst/>
          </a:prstGeom>
        </p:spPr>
        <p:txBody>
          <a:bodyPr vert="horz" lIns="93323" tIns="46662" rIns="93323" bIns="46662" rtlCol="0" anchor="b"/>
          <a:lstStyle>
            <a:lvl1pPr algn="l" fontAlgn="auto">
              <a:spcBef>
                <a:spcPts val="0"/>
              </a:spcBef>
              <a:spcAft>
                <a:spcPts val="0"/>
              </a:spcAft>
              <a:defRPr sz="1200">
                <a:latin typeface="+mn-lt"/>
              </a:defRPr>
            </a:lvl1pPr>
          </a:lstStyle>
          <a:p>
            <a:pPr>
              <a:defRPr/>
            </a:pPr>
            <a:endParaRPr lang="fr-BE"/>
          </a:p>
        </p:txBody>
      </p:sp>
      <p:sp>
        <p:nvSpPr>
          <p:cNvPr id="5" name="Slide Number Placeholder 4"/>
          <p:cNvSpPr>
            <a:spLocks noGrp="1"/>
          </p:cNvSpPr>
          <p:nvPr>
            <p:ph type="sldNum" sz="quarter" idx="3"/>
          </p:nvPr>
        </p:nvSpPr>
        <p:spPr>
          <a:xfrm>
            <a:off x="3977978" y="8842706"/>
            <a:ext cx="3043553" cy="464950"/>
          </a:xfrm>
          <a:prstGeom prst="rect">
            <a:avLst/>
          </a:prstGeom>
        </p:spPr>
        <p:txBody>
          <a:bodyPr vert="horz" lIns="93323" tIns="46662" rIns="93323" bIns="46662" rtlCol="0" anchor="b"/>
          <a:lstStyle>
            <a:lvl1pPr algn="r" fontAlgn="auto">
              <a:spcBef>
                <a:spcPts val="0"/>
              </a:spcBef>
              <a:spcAft>
                <a:spcPts val="0"/>
              </a:spcAft>
              <a:defRPr sz="1200">
                <a:latin typeface="+mn-lt"/>
              </a:defRPr>
            </a:lvl1pPr>
          </a:lstStyle>
          <a:p>
            <a:pPr>
              <a:defRPr/>
            </a:pPr>
            <a:fld id="{1E58E388-AC83-4216-8D92-15351CC60AF7}" type="slidenum">
              <a:rPr lang="fr-BE"/>
              <a:pPr>
                <a:defRPr/>
              </a:pPr>
              <a:t>‹#›</a:t>
            </a:fld>
            <a:endParaRPr lang="fr-BE"/>
          </a:p>
        </p:txBody>
      </p:sp>
    </p:spTree>
    <p:extLst>
      <p:ext uri="{BB962C8B-B14F-4D97-AF65-F5344CB8AC3E}">
        <p14:creationId xmlns:p14="http://schemas.microsoft.com/office/powerpoint/2010/main" val="674990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11550" cy="464950"/>
          </a:xfrm>
          <a:prstGeom prst="rect">
            <a:avLst/>
          </a:prstGeom>
        </p:spPr>
        <p:txBody>
          <a:bodyPr vert="horz" lIns="93323" tIns="46662" rIns="93323" bIns="46662" rtlCol="0"/>
          <a:lstStyle>
            <a:lvl1pPr algn="l" fontAlgn="auto">
              <a:spcBef>
                <a:spcPts val="0"/>
              </a:spcBef>
              <a:spcAft>
                <a:spcPts val="0"/>
              </a:spcAft>
              <a:defRPr sz="1300">
                <a:latin typeface="+mn-lt"/>
              </a:defRPr>
            </a:lvl1pPr>
          </a:lstStyle>
          <a:p>
            <a:pPr>
              <a:defRPr/>
            </a:pPr>
            <a:r>
              <a:rPr lang="fr-BE" dirty="0" smtClean="0"/>
              <a:t>Item 4 Bernhard </a:t>
            </a:r>
            <a:r>
              <a:rPr lang="fr-BE" dirty="0" err="1" smtClean="0"/>
              <a:t>Thies</a:t>
            </a:r>
            <a:r>
              <a:rPr lang="fr-BE" dirty="0" smtClean="0"/>
              <a:t> and Vincent </a:t>
            </a:r>
            <a:r>
              <a:rPr lang="fr-BE" dirty="0" err="1" smtClean="0"/>
              <a:t>Lafleche</a:t>
            </a:r>
            <a:endParaRPr lang="fr-BE" dirty="0"/>
          </a:p>
        </p:txBody>
      </p:sp>
      <p:sp>
        <p:nvSpPr>
          <p:cNvPr id="3" name="Date Placeholder 2"/>
          <p:cNvSpPr>
            <a:spLocks noGrp="1"/>
          </p:cNvSpPr>
          <p:nvPr>
            <p:ph type="dt" idx="1"/>
          </p:nvPr>
        </p:nvSpPr>
        <p:spPr>
          <a:xfrm>
            <a:off x="3977978" y="0"/>
            <a:ext cx="3043553" cy="464950"/>
          </a:xfrm>
          <a:prstGeom prst="rect">
            <a:avLst/>
          </a:prstGeom>
        </p:spPr>
        <p:txBody>
          <a:bodyPr vert="horz" lIns="93323" tIns="46662" rIns="93323" bIns="46662" rtlCol="0"/>
          <a:lstStyle>
            <a:lvl1pPr algn="r" fontAlgn="auto">
              <a:spcBef>
                <a:spcPts val="0"/>
              </a:spcBef>
              <a:spcAft>
                <a:spcPts val="0"/>
              </a:spcAft>
              <a:defRPr sz="1200">
                <a:latin typeface="+mn-lt"/>
              </a:defRPr>
            </a:lvl1pPr>
          </a:lstStyle>
          <a:p>
            <a:pPr>
              <a:defRPr/>
            </a:pPr>
            <a:fld id="{4ED5FF7A-6DAC-4AEB-9A2F-4B99626FDD10}" type="datetimeFigureOut">
              <a:rPr lang="fr-FR"/>
              <a:pPr>
                <a:defRPr/>
              </a:pPr>
              <a:t>17/02/2017</a:t>
            </a:fld>
            <a:endParaRPr lang="fr-BE"/>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3" tIns="46662" rIns="93323" bIns="46662" rtlCol="0" anchor="ctr"/>
          <a:lstStyle/>
          <a:p>
            <a:pPr lvl="0"/>
            <a:endParaRPr lang="fr-BE" noProof="0"/>
          </a:p>
        </p:txBody>
      </p:sp>
      <p:sp>
        <p:nvSpPr>
          <p:cNvPr id="5" name="Notes Placeholder 4"/>
          <p:cNvSpPr>
            <a:spLocks noGrp="1"/>
          </p:cNvSpPr>
          <p:nvPr>
            <p:ph type="body" sz="quarter" idx="3"/>
          </p:nvPr>
        </p:nvSpPr>
        <p:spPr>
          <a:xfrm>
            <a:off x="701997" y="4421353"/>
            <a:ext cx="5619108" cy="4188879"/>
          </a:xfrm>
          <a:prstGeom prst="rect">
            <a:avLst/>
          </a:prstGeom>
        </p:spPr>
        <p:txBody>
          <a:bodyPr vert="horz" lIns="93323" tIns="46662" rIns="93323"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a:p>
        </p:txBody>
      </p:sp>
      <p:sp>
        <p:nvSpPr>
          <p:cNvPr id="6" name="Footer Placeholder 5"/>
          <p:cNvSpPr>
            <a:spLocks noGrp="1"/>
          </p:cNvSpPr>
          <p:nvPr>
            <p:ph type="ftr" sz="quarter" idx="4"/>
          </p:nvPr>
        </p:nvSpPr>
        <p:spPr>
          <a:xfrm>
            <a:off x="0" y="8842706"/>
            <a:ext cx="3043553" cy="464950"/>
          </a:xfrm>
          <a:prstGeom prst="rect">
            <a:avLst/>
          </a:prstGeom>
        </p:spPr>
        <p:txBody>
          <a:bodyPr vert="horz" lIns="93323" tIns="46662" rIns="93323" bIns="46662" rtlCol="0" anchor="b"/>
          <a:lstStyle>
            <a:lvl1pPr algn="l" fontAlgn="auto">
              <a:spcBef>
                <a:spcPts val="0"/>
              </a:spcBef>
              <a:spcAft>
                <a:spcPts val="0"/>
              </a:spcAft>
              <a:defRPr sz="1200">
                <a:latin typeface="+mn-lt"/>
              </a:defRPr>
            </a:lvl1pPr>
          </a:lstStyle>
          <a:p>
            <a:pPr>
              <a:defRPr/>
            </a:pPr>
            <a:endParaRPr lang="fr-BE"/>
          </a:p>
        </p:txBody>
      </p:sp>
      <p:sp>
        <p:nvSpPr>
          <p:cNvPr id="7" name="Slide Number Placeholder 6"/>
          <p:cNvSpPr>
            <a:spLocks noGrp="1"/>
          </p:cNvSpPr>
          <p:nvPr>
            <p:ph type="sldNum" sz="quarter" idx="5"/>
          </p:nvPr>
        </p:nvSpPr>
        <p:spPr>
          <a:xfrm>
            <a:off x="3977978" y="8842706"/>
            <a:ext cx="3043553" cy="464950"/>
          </a:xfrm>
          <a:prstGeom prst="rect">
            <a:avLst/>
          </a:prstGeom>
        </p:spPr>
        <p:txBody>
          <a:bodyPr vert="horz" lIns="93323" tIns="46662" rIns="93323" bIns="46662" rtlCol="0" anchor="b"/>
          <a:lstStyle>
            <a:lvl1pPr algn="r" fontAlgn="auto">
              <a:spcBef>
                <a:spcPts val="0"/>
              </a:spcBef>
              <a:spcAft>
                <a:spcPts val="0"/>
              </a:spcAft>
              <a:defRPr sz="1200">
                <a:latin typeface="+mn-lt"/>
              </a:defRPr>
            </a:lvl1pPr>
          </a:lstStyle>
          <a:p>
            <a:pPr>
              <a:defRPr/>
            </a:pPr>
            <a:fld id="{009AB0DB-AE2A-4565-A392-5BD9D4570823}" type="slidenum">
              <a:rPr lang="fr-BE"/>
              <a:pPr>
                <a:defRPr/>
              </a:pPr>
              <a:t>‹#›</a:t>
            </a:fld>
            <a:endParaRPr lang="fr-BE"/>
          </a:p>
        </p:txBody>
      </p:sp>
    </p:spTree>
    <p:extLst>
      <p:ext uri="{BB962C8B-B14F-4D97-AF65-F5344CB8AC3E}">
        <p14:creationId xmlns:p14="http://schemas.microsoft.com/office/powerpoint/2010/main" val="3747353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0007" indent="-269234">
              <a:defRPr>
                <a:solidFill>
                  <a:schemeClr val="tx1"/>
                </a:solidFill>
                <a:latin typeface="Arial" panose="020B0604020202020204" pitchFamily="34" charset="0"/>
              </a:defRPr>
            </a:lvl2pPr>
            <a:lvl3pPr marL="1076935" indent="-215387">
              <a:defRPr>
                <a:solidFill>
                  <a:schemeClr val="tx1"/>
                </a:solidFill>
                <a:latin typeface="Arial" panose="020B0604020202020204" pitchFamily="34" charset="0"/>
              </a:defRPr>
            </a:lvl3pPr>
            <a:lvl4pPr marL="1507708" indent="-215387">
              <a:defRPr>
                <a:solidFill>
                  <a:schemeClr val="tx1"/>
                </a:solidFill>
                <a:latin typeface="Arial" panose="020B0604020202020204" pitchFamily="34" charset="0"/>
              </a:defRPr>
            </a:lvl4pPr>
            <a:lvl5pPr marL="1938482" indent="-215387">
              <a:defRPr>
                <a:solidFill>
                  <a:schemeClr val="tx1"/>
                </a:solidFill>
                <a:latin typeface="Arial" panose="020B0604020202020204" pitchFamily="34" charset="0"/>
              </a:defRPr>
            </a:lvl5pPr>
            <a:lvl6pPr marL="2369256" indent="-215387" eaLnBrk="0" fontAlgn="base" hangingPunct="0">
              <a:spcBef>
                <a:spcPct val="0"/>
              </a:spcBef>
              <a:spcAft>
                <a:spcPct val="0"/>
              </a:spcAft>
              <a:defRPr>
                <a:solidFill>
                  <a:schemeClr val="tx1"/>
                </a:solidFill>
                <a:latin typeface="Arial" panose="020B0604020202020204" pitchFamily="34" charset="0"/>
              </a:defRPr>
            </a:lvl6pPr>
            <a:lvl7pPr marL="2800030" indent="-215387" eaLnBrk="0" fontAlgn="base" hangingPunct="0">
              <a:spcBef>
                <a:spcPct val="0"/>
              </a:spcBef>
              <a:spcAft>
                <a:spcPct val="0"/>
              </a:spcAft>
              <a:defRPr>
                <a:solidFill>
                  <a:schemeClr val="tx1"/>
                </a:solidFill>
                <a:latin typeface="Arial" panose="020B0604020202020204" pitchFamily="34" charset="0"/>
              </a:defRPr>
            </a:lvl7pPr>
            <a:lvl8pPr marL="3230804" indent="-215387" eaLnBrk="0" fontAlgn="base" hangingPunct="0">
              <a:spcBef>
                <a:spcPct val="0"/>
              </a:spcBef>
              <a:spcAft>
                <a:spcPct val="0"/>
              </a:spcAft>
              <a:defRPr>
                <a:solidFill>
                  <a:schemeClr val="tx1"/>
                </a:solidFill>
                <a:latin typeface="Arial" panose="020B0604020202020204" pitchFamily="34" charset="0"/>
              </a:defRPr>
            </a:lvl8pPr>
            <a:lvl9pPr marL="3661578" indent="-215387" eaLnBrk="0" fontAlgn="base" hangingPunct="0">
              <a:spcBef>
                <a:spcPct val="0"/>
              </a:spcBef>
              <a:spcAft>
                <a:spcPct val="0"/>
              </a:spcAft>
              <a:defRPr>
                <a:solidFill>
                  <a:schemeClr val="tx1"/>
                </a:solidFill>
                <a:latin typeface="Arial" panose="020B0604020202020204" pitchFamily="34" charset="0"/>
              </a:defRPr>
            </a:lvl9pPr>
          </a:lstStyle>
          <a:p>
            <a:fld id="{35CAE122-46CB-42F0-A5F7-2D2C61FBE33C}" type="slidenum">
              <a:rPr lang="fr-BE" altLang="en-US" smtClean="0">
                <a:latin typeface="Calibri" panose="020F0502020204030204" pitchFamily="34" charset="0"/>
              </a:rPr>
              <a:pPr/>
              <a:t>2</a:t>
            </a:fld>
            <a:endParaRPr lang="fr-BE" altLang="en-US" smtClean="0">
              <a:latin typeface="Calibri" panose="020F0502020204030204" pitchFamily="34" charset="0"/>
            </a:endParaRPr>
          </a:p>
        </p:txBody>
      </p:sp>
    </p:spTree>
    <p:extLst>
      <p:ext uri="{BB962C8B-B14F-4D97-AF65-F5344CB8AC3E}">
        <p14:creationId xmlns:p14="http://schemas.microsoft.com/office/powerpoint/2010/main" val="131911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0007" indent="-269234">
              <a:defRPr>
                <a:solidFill>
                  <a:schemeClr val="tx1"/>
                </a:solidFill>
                <a:latin typeface="Arial" panose="020B0604020202020204" pitchFamily="34" charset="0"/>
              </a:defRPr>
            </a:lvl2pPr>
            <a:lvl3pPr marL="1076935" indent="-215387">
              <a:defRPr>
                <a:solidFill>
                  <a:schemeClr val="tx1"/>
                </a:solidFill>
                <a:latin typeface="Arial" panose="020B0604020202020204" pitchFamily="34" charset="0"/>
              </a:defRPr>
            </a:lvl3pPr>
            <a:lvl4pPr marL="1507708" indent="-215387">
              <a:defRPr>
                <a:solidFill>
                  <a:schemeClr val="tx1"/>
                </a:solidFill>
                <a:latin typeface="Arial" panose="020B0604020202020204" pitchFamily="34" charset="0"/>
              </a:defRPr>
            </a:lvl4pPr>
            <a:lvl5pPr marL="1938482" indent="-215387">
              <a:defRPr>
                <a:solidFill>
                  <a:schemeClr val="tx1"/>
                </a:solidFill>
                <a:latin typeface="Arial" panose="020B0604020202020204" pitchFamily="34" charset="0"/>
              </a:defRPr>
            </a:lvl5pPr>
            <a:lvl6pPr marL="2369256" indent="-215387" eaLnBrk="0" fontAlgn="base" hangingPunct="0">
              <a:spcBef>
                <a:spcPct val="0"/>
              </a:spcBef>
              <a:spcAft>
                <a:spcPct val="0"/>
              </a:spcAft>
              <a:defRPr>
                <a:solidFill>
                  <a:schemeClr val="tx1"/>
                </a:solidFill>
                <a:latin typeface="Arial" panose="020B0604020202020204" pitchFamily="34" charset="0"/>
              </a:defRPr>
            </a:lvl6pPr>
            <a:lvl7pPr marL="2800030" indent="-215387" eaLnBrk="0" fontAlgn="base" hangingPunct="0">
              <a:spcBef>
                <a:spcPct val="0"/>
              </a:spcBef>
              <a:spcAft>
                <a:spcPct val="0"/>
              </a:spcAft>
              <a:defRPr>
                <a:solidFill>
                  <a:schemeClr val="tx1"/>
                </a:solidFill>
                <a:latin typeface="Arial" panose="020B0604020202020204" pitchFamily="34" charset="0"/>
              </a:defRPr>
            </a:lvl7pPr>
            <a:lvl8pPr marL="3230804" indent="-215387" eaLnBrk="0" fontAlgn="base" hangingPunct="0">
              <a:spcBef>
                <a:spcPct val="0"/>
              </a:spcBef>
              <a:spcAft>
                <a:spcPct val="0"/>
              </a:spcAft>
              <a:defRPr>
                <a:solidFill>
                  <a:schemeClr val="tx1"/>
                </a:solidFill>
                <a:latin typeface="Arial" panose="020B0604020202020204" pitchFamily="34" charset="0"/>
              </a:defRPr>
            </a:lvl8pPr>
            <a:lvl9pPr marL="3661578" indent="-215387" eaLnBrk="0" fontAlgn="base" hangingPunct="0">
              <a:spcBef>
                <a:spcPct val="0"/>
              </a:spcBef>
              <a:spcAft>
                <a:spcPct val="0"/>
              </a:spcAft>
              <a:defRPr>
                <a:solidFill>
                  <a:schemeClr val="tx1"/>
                </a:solidFill>
                <a:latin typeface="Arial" panose="020B0604020202020204" pitchFamily="34" charset="0"/>
              </a:defRPr>
            </a:lvl9pPr>
          </a:lstStyle>
          <a:p>
            <a:fld id="{7C9B5BFB-8630-4815-BD32-58F4802E01A2}" type="slidenum">
              <a:rPr lang="fr-BE" altLang="en-US" smtClean="0">
                <a:latin typeface="Calibri" panose="020F0502020204030204" pitchFamily="34" charset="0"/>
              </a:rPr>
              <a:pPr/>
              <a:t>14</a:t>
            </a:fld>
            <a:endParaRPr lang="fr-BE" altLang="en-US" smtClean="0">
              <a:latin typeface="Calibri" panose="020F0502020204030204" pitchFamily="34" charset="0"/>
            </a:endParaRPr>
          </a:p>
        </p:txBody>
      </p:sp>
    </p:spTree>
    <p:extLst>
      <p:ext uri="{BB962C8B-B14F-4D97-AF65-F5344CB8AC3E}">
        <p14:creationId xmlns:p14="http://schemas.microsoft.com/office/powerpoint/2010/main" val="184285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than 50</a:t>
            </a:r>
            <a:r>
              <a:rPr lang="en-GB" baseline="0" dirty="0" smtClean="0"/>
              <a:t> </a:t>
            </a:r>
            <a:r>
              <a:rPr lang="en-GB" dirty="0" smtClean="0"/>
              <a:t>ENs are</a:t>
            </a:r>
            <a:r>
              <a:rPr lang="en-GB" baseline="0" dirty="0" smtClean="0"/>
              <a:t> based on US standards or referencing them </a:t>
            </a:r>
            <a:endParaRPr lang="en-GB" dirty="0"/>
          </a:p>
        </p:txBody>
      </p:sp>
      <p:sp>
        <p:nvSpPr>
          <p:cNvPr id="4" name="Slide Number Placeholder 3"/>
          <p:cNvSpPr>
            <a:spLocks noGrp="1"/>
          </p:cNvSpPr>
          <p:nvPr>
            <p:ph type="sldNum" sz="quarter" idx="10"/>
          </p:nvPr>
        </p:nvSpPr>
        <p:spPr/>
        <p:txBody>
          <a:bodyPr/>
          <a:lstStyle/>
          <a:p>
            <a:pPr>
              <a:defRPr/>
            </a:pPr>
            <a:fld id="{009AB0DB-AE2A-4565-A392-5BD9D4570823}" type="slidenum">
              <a:rPr lang="fr-BE" smtClean="0"/>
              <a:pPr>
                <a:defRPr/>
              </a:pPr>
              <a:t>19</a:t>
            </a:fld>
            <a:endParaRPr lang="fr-BE"/>
          </a:p>
        </p:txBody>
      </p:sp>
    </p:spTree>
    <p:extLst>
      <p:ext uri="{BB962C8B-B14F-4D97-AF65-F5344CB8AC3E}">
        <p14:creationId xmlns:p14="http://schemas.microsoft.com/office/powerpoint/2010/main" val="74192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500"/>
              <a:t>Codified version – after 10 years, need for simplification and clarification </a:t>
            </a:r>
          </a:p>
          <a:p>
            <a:r>
              <a:rPr lang="en-GB" altLang="en-US" sz="1500"/>
              <a:t>Why – the advantages</a:t>
            </a:r>
          </a:p>
          <a:p>
            <a:pPr marL="788257" lvl="3" indent="-430774">
              <a:spcBef>
                <a:spcPts val="1696"/>
              </a:spcBef>
              <a:buFont typeface="Wingdings" panose="05000000000000000000" pitchFamily="2" charset="2"/>
              <a:buChar char="ü"/>
            </a:pPr>
            <a:r>
              <a:rPr lang="en-GB" altLang="en-US" sz="1500"/>
              <a:t>No copyright issues;</a:t>
            </a:r>
          </a:p>
          <a:p>
            <a:pPr marL="788257" lvl="3" indent="-430774">
              <a:spcBef>
                <a:spcPts val="1696"/>
              </a:spcBef>
              <a:buFont typeface="Wingdings" panose="05000000000000000000" pitchFamily="2" charset="2"/>
              <a:buChar char="ü"/>
            </a:pPr>
            <a:r>
              <a:rPr lang="en-GB" altLang="en-US" sz="1500"/>
              <a:t>Common Drafting Rules and synchronized approval processes;</a:t>
            </a:r>
          </a:p>
          <a:p>
            <a:pPr marL="788257" lvl="3" indent="-430774">
              <a:spcBef>
                <a:spcPts val="1696"/>
              </a:spcBef>
              <a:buFont typeface="Wingdings" panose="05000000000000000000" pitchFamily="2" charset="2"/>
              <a:buChar char="ü"/>
            </a:pPr>
            <a:r>
              <a:rPr lang="en-US" altLang="en-US" sz="1500"/>
              <a:t>Freedom of choice – possibility to proceed separately by the unsatisfied party. </a:t>
            </a:r>
            <a:endParaRPr lang="en-GB" altLang="en-US" sz="1500"/>
          </a:p>
          <a:p>
            <a:endParaRPr lang="en-GB"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0007" indent="-269234">
              <a:defRPr>
                <a:solidFill>
                  <a:schemeClr val="tx1"/>
                </a:solidFill>
                <a:latin typeface="Arial" panose="020B0604020202020204" pitchFamily="34" charset="0"/>
              </a:defRPr>
            </a:lvl2pPr>
            <a:lvl3pPr marL="1076935" indent="-215387">
              <a:defRPr>
                <a:solidFill>
                  <a:schemeClr val="tx1"/>
                </a:solidFill>
                <a:latin typeface="Arial" panose="020B0604020202020204" pitchFamily="34" charset="0"/>
              </a:defRPr>
            </a:lvl3pPr>
            <a:lvl4pPr marL="1507708" indent="-215387">
              <a:defRPr>
                <a:solidFill>
                  <a:schemeClr val="tx1"/>
                </a:solidFill>
                <a:latin typeface="Arial" panose="020B0604020202020204" pitchFamily="34" charset="0"/>
              </a:defRPr>
            </a:lvl4pPr>
            <a:lvl5pPr marL="1938482" indent="-215387">
              <a:defRPr>
                <a:solidFill>
                  <a:schemeClr val="tx1"/>
                </a:solidFill>
                <a:latin typeface="Arial" panose="020B0604020202020204" pitchFamily="34" charset="0"/>
              </a:defRPr>
            </a:lvl5pPr>
            <a:lvl6pPr marL="2369256" indent="-215387" eaLnBrk="0" fontAlgn="base" hangingPunct="0">
              <a:spcBef>
                <a:spcPct val="0"/>
              </a:spcBef>
              <a:spcAft>
                <a:spcPct val="0"/>
              </a:spcAft>
              <a:defRPr>
                <a:solidFill>
                  <a:schemeClr val="tx1"/>
                </a:solidFill>
                <a:latin typeface="Arial" panose="020B0604020202020204" pitchFamily="34" charset="0"/>
              </a:defRPr>
            </a:lvl6pPr>
            <a:lvl7pPr marL="2800030" indent="-215387" eaLnBrk="0" fontAlgn="base" hangingPunct="0">
              <a:spcBef>
                <a:spcPct val="0"/>
              </a:spcBef>
              <a:spcAft>
                <a:spcPct val="0"/>
              </a:spcAft>
              <a:defRPr>
                <a:solidFill>
                  <a:schemeClr val="tx1"/>
                </a:solidFill>
                <a:latin typeface="Arial" panose="020B0604020202020204" pitchFamily="34" charset="0"/>
              </a:defRPr>
            </a:lvl7pPr>
            <a:lvl8pPr marL="3230804" indent="-215387" eaLnBrk="0" fontAlgn="base" hangingPunct="0">
              <a:spcBef>
                <a:spcPct val="0"/>
              </a:spcBef>
              <a:spcAft>
                <a:spcPct val="0"/>
              </a:spcAft>
              <a:defRPr>
                <a:solidFill>
                  <a:schemeClr val="tx1"/>
                </a:solidFill>
                <a:latin typeface="Arial" panose="020B0604020202020204" pitchFamily="34" charset="0"/>
              </a:defRPr>
            </a:lvl8pPr>
            <a:lvl9pPr marL="3661578" indent="-215387" eaLnBrk="0" fontAlgn="base" hangingPunct="0">
              <a:spcBef>
                <a:spcPct val="0"/>
              </a:spcBef>
              <a:spcAft>
                <a:spcPct val="0"/>
              </a:spcAft>
              <a:defRPr>
                <a:solidFill>
                  <a:schemeClr val="tx1"/>
                </a:solidFill>
                <a:latin typeface="Arial" panose="020B0604020202020204" pitchFamily="34" charset="0"/>
              </a:defRPr>
            </a:lvl9pPr>
          </a:lstStyle>
          <a:p>
            <a:fld id="{EF7959B6-5746-4426-8BBB-F0484F9AE41A}" type="slidenum">
              <a:rPr lang="fr-BE" altLang="en-US" smtClean="0">
                <a:latin typeface="Calibri" panose="020F0502020204030204" pitchFamily="34" charset="0"/>
              </a:rPr>
              <a:pPr/>
              <a:t>4</a:t>
            </a:fld>
            <a:endParaRPr lang="fr-BE" altLang="en-US" smtClean="0">
              <a:latin typeface="Calibri" panose="020F0502020204030204" pitchFamily="34" charset="0"/>
            </a:endParaRPr>
          </a:p>
        </p:txBody>
      </p:sp>
    </p:spTree>
    <p:extLst>
      <p:ext uri="{BB962C8B-B14F-4D97-AF65-F5344CB8AC3E}">
        <p14:creationId xmlns:p14="http://schemas.microsoft.com/office/powerpoint/2010/main" val="17542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0007" indent="-269234">
              <a:defRPr>
                <a:solidFill>
                  <a:schemeClr val="tx1"/>
                </a:solidFill>
                <a:latin typeface="Arial" panose="020B0604020202020204" pitchFamily="34" charset="0"/>
              </a:defRPr>
            </a:lvl2pPr>
            <a:lvl3pPr marL="1076935" indent="-215387">
              <a:defRPr>
                <a:solidFill>
                  <a:schemeClr val="tx1"/>
                </a:solidFill>
                <a:latin typeface="Arial" panose="020B0604020202020204" pitchFamily="34" charset="0"/>
              </a:defRPr>
            </a:lvl3pPr>
            <a:lvl4pPr marL="1507708" indent="-215387">
              <a:defRPr>
                <a:solidFill>
                  <a:schemeClr val="tx1"/>
                </a:solidFill>
                <a:latin typeface="Arial" panose="020B0604020202020204" pitchFamily="34" charset="0"/>
              </a:defRPr>
            </a:lvl4pPr>
            <a:lvl5pPr marL="1938482" indent="-215387">
              <a:defRPr>
                <a:solidFill>
                  <a:schemeClr val="tx1"/>
                </a:solidFill>
                <a:latin typeface="Arial" panose="020B0604020202020204" pitchFamily="34" charset="0"/>
              </a:defRPr>
            </a:lvl5pPr>
            <a:lvl6pPr marL="2369256" indent="-215387" eaLnBrk="0" fontAlgn="base" hangingPunct="0">
              <a:spcBef>
                <a:spcPct val="0"/>
              </a:spcBef>
              <a:spcAft>
                <a:spcPct val="0"/>
              </a:spcAft>
              <a:defRPr>
                <a:solidFill>
                  <a:schemeClr val="tx1"/>
                </a:solidFill>
                <a:latin typeface="Arial" panose="020B0604020202020204" pitchFamily="34" charset="0"/>
              </a:defRPr>
            </a:lvl6pPr>
            <a:lvl7pPr marL="2800030" indent="-215387" eaLnBrk="0" fontAlgn="base" hangingPunct="0">
              <a:spcBef>
                <a:spcPct val="0"/>
              </a:spcBef>
              <a:spcAft>
                <a:spcPct val="0"/>
              </a:spcAft>
              <a:defRPr>
                <a:solidFill>
                  <a:schemeClr val="tx1"/>
                </a:solidFill>
                <a:latin typeface="Arial" panose="020B0604020202020204" pitchFamily="34" charset="0"/>
              </a:defRPr>
            </a:lvl7pPr>
            <a:lvl8pPr marL="3230804" indent="-215387" eaLnBrk="0" fontAlgn="base" hangingPunct="0">
              <a:spcBef>
                <a:spcPct val="0"/>
              </a:spcBef>
              <a:spcAft>
                <a:spcPct val="0"/>
              </a:spcAft>
              <a:defRPr>
                <a:solidFill>
                  <a:schemeClr val="tx1"/>
                </a:solidFill>
                <a:latin typeface="Arial" panose="020B0604020202020204" pitchFamily="34" charset="0"/>
              </a:defRPr>
            </a:lvl8pPr>
            <a:lvl9pPr marL="3661578" indent="-215387" eaLnBrk="0" fontAlgn="base" hangingPunct="0">
              <a:spcBef>
                <a:spcPct val="0"/>
              </a:spcBef>
              <a:spcAft>
                <a:spcPct val="0"/>
              </a:spcAft>
              <a:defRPr>
                <a:solidFill>
                  <a:schemeClr val="tx1"/>
                </a:solidFill>
                <a:latin typeface="Arial" panose="020B0604020202020204" pitchFamily="34" charset="0"/>
              </a:defRPr>
            </a:lvl9pPr>
          </a:lstStyle>
          <a:p>
            <a:fld id="{485231B5-F6CB-4FF9-8AC2-EA23225633AC}" type="slidenum">
              <a:rPr lang="fr-BE" altLang="en-US" smtClean="0">
                <a:latin typeface="Calibri" panose="020F0502020204030204" pitchFamily="34" charset="0"/>
              </a:rPr>
              <a:pPr/>
              <a:t>5</a:t>
            </a:fld>
            <a:endParaRPr lang="fr-BE" altLang="en-US" smtClean="0">
              <a:latin typeface="Calibri" panose="020F0502020204030204" pitchFamily="34" charset="0"/>
            </a:endParaRPr>
          </a:p>
        </p:txBody>
      </p:sp>
    </p:spTree>
    <p:extLst>
      <p:ext uri="{BB962C8B-B14F-4D97-AF65-F5344CB8AC3E}">
        <p14:creationId xmlns:p14="http://schemas.microsoft.com/office/powerpoint/2010/main" val="206454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500" b="1" dirty="0"/>
              <a:t>Different levels of cooperation</a:t>
            </a:r>
            <a:r>
              <a:rPr lang="en-GB" sz="1500" dirty="0"/>
              <a:t> </a:t>
            </a:r>
          </a:p>
          <a:p>
            <a:r>
              <a:rPr lang="en-GB" sz="1500" dirty="0"/>
              <a:t>	– the most basic – exchange of catalogues at the level of Secretariats of ISO and CEN</a:t>
            </a:r>
          </a:p>
          <a:p>
            <a:r>
              <a:rPr lang="en-GB" sz="1500" dirty="0"/>
              <a:t>	- between TCs – by correspondence and through mutual representation in meetings</a:t>
            </a:r>
          </a:p>
          <a:p>
            <a:r>
              <a:rPr lang="en-GB" sz="1500" dirty="0"/>
              <a:t>	- more advanced – adoption of available publications and lastly – parallel development of common deliverables </a:t>
            </a:r>
          </a:p>
          <a:p>
            <a:endParaRPr lang="en-GB" sz="1500" dirty="0"/>
          </a:p>
          <a:p>
            <a:r>
              <a:rPr lang="en-GB" b="1" dirty="0" smtClean="0"/>
              <a:t>Modality: by correspondence</a:t>
            </a:r>
          </a:p>
          <a:p>
            <a:pPr defTabSz="861548">
              <a:defRPr/>
            </a:pPr>
            <a:r>
              <a:rPr lang="en-GB" sz="1100" dirty="0"/>
              <a:t>Vienna Agreement specifies rules for cooperation </a:t>
            </a:r>
            <a:r>
              <a:rPr lang="en-GB" sz="1100" b="1" u="sng" dirty="0"/>
              <a:t>by correspondence </a:t>
            </a:r>
          </a:p>
          <a:p>
            <a:pPr defTabSz="861548">
              <a:defRPr/>
            </a:pPr>
            <a:r>
              <a:rPr lang="en-GB" sz="1100" dirty="0"/>
              <a:t>	TC-secretaries: </a:t>
            </a:r>
            <a:r>
              <a:rPr lang="en-GB" sz="1100" dirty="0">
                <a:solidFill>
                  <a:schemeClr val="accent1">
                    <a:lumMod val="40000"/>
                    <a:lumOff val="60000"/>
                  </a:schemeClr>
                </a:solidFill>
              </a:rPr>
              <a:t>Draw an agreement between respective committees on modalities </a:t>
            </a:r>
          </a:p>
          <a:p>
            <a:pPr defTabSz="861548">
              <a:defRPr/>
            </a:pPr>
            <a:r>
              <a:rPr lang="en-GB" sz="1100" dirty="0"/>
              <a:t>	TC members: </a:t>
            </a:r>
            <a:r>
              <a:rPr lang="en-US" sz="1100" dirty="0">
                <a:solidFill>
                  <a:schemeClr val="accent1">
                    <a:lumMod val="40000"/>
                    <a:lumOff val="60000"/>
                  </a:schemeClr>
                </a:solidFill>
              </a:rPr>
              <a:t>Comments sent by TC secretariat to its counterpart shall reflect views of the </a:t>
            </a:r>
            <a:r>
              <a:rPr lang="en-GB" sz="1100" dirty="0">
                <a:solidFill>
                  <a:schemeClr val="accent1">
                    <a:lumMod val="40000"/>
                    <a:lumOff val="60000"/>
                  </a:schemeClr>
                </a:solidFill>
              </a:rPr>
              <a:t>committee</a:t>
            </a:r>
          </a:p>
          <a:p>
            <a:pPr defTabSz="861548">
              <a:defRPr/>
            </a:pPr>
            <a:r>
              <a:rPr lang="en-GB" sz="1100" dirty="0"/>
              <a:t>	Non-CEN-Members: </a:t>
            </a:r>
            <a:r>
              <a:rPr lang="en-US" sz="1100" dirty="0">
                <a:solidFill>
                  <a:schemeClr val="accent1">
                    <a:lumMod val="40000"/>
                    <a:lumOff val="60000"/>
                  </a:schemeClr>
                </a:solidFill>
              </a:rPr>
              <a:t>CEN agrees to accept comments at CEN enquiry stage from ISO member bodies outside CEN</a:t>
            </a:r>
            <a:endParaRPr lang="en-GB" sz="1100" dirty="0">
              <a:solidFill>
                <a:schemeClr val="accent1">
                  <a:lumMod val="40000"/>
                  <a:lumOff val="60000"/>
                </a:schemeClr>
              </a:solidFill>
            </a:endParaRPr>
          </a:p>
          <a:p>
            <a:pPr defTabSz="861548">
              <a:defRPr/>
            </a:pPr>
            <a:endParaRPr lang="en-GB" sz="1100" dirty="0"/>
          </a:p>
          <a:p>
            <a:pPr defTabSz="861548">
              <a:defRPr/>
            </a:pPr>
            <a:r>
              <a:rPr lang="en-GB" b="1" dirty="0" smtClean="0"/>
              <a:t>Modality:</a:t>
            </a:r>
            <a:r>
              <a:rPr lang="en-GB" b="1" baseline="0" dirty="0" smtClean="0"/>
              <a:t>  </a:t>
            </a:r>
            <a:r>
              <a:rPr lang="en-GB" b="1" dirty="0" smtClean="0"/>
              <a:t>Mutual representation</a:t>
            </a:r>
            <a:endParaRPr lang="en-GB" sz="1100" b="1" dirty="0"/>
          </a:p>
          <a:p>
            <a:pPr defTabSz="861548">
              <a:defRPr/>
            </a:pPr>
            <a:r>
              <a:rPr lang="en-GB" sz="1100" dirty="0"/>
              <a:t>VA also specifies rules regarding mutual representation in meetings </a:t>
            </a:r>
          </a:p>
          <a:p>
            <a:pPr lvl="1">
              <a:buClr>
                <a:srgbClr val="B30098"/>
              </a:buClr>
              <a:buFont typeface="Wingdings" panose="05000000000000000000" pitchFamily="2" charset="2"/>
              <a:buChar char="Ø"/>
            </a:pPr>
            <a:r>
              <a:rPr lang="en-GB" dirty="0" smtClean="0">
                <a:solidFill>
                  <a:schemeClr val="tx1"/>
                </a:solidFill>
              </a:rPr>
              <a:t>Formal nomination of representatives to meetings</a:t>
            </a:r>
          </a:p>
          <a:p>
            <a:pPr lvl="1">
              <a:buClr>
                <a:srgbClr val="B30098"/>
              </a:buClr>
              <a:buFont typeface="Wingdings" panose="05000000000000000000" pitchFamily="2" charset="2"/>
              <a:buChar char="Ø"/>
            </a:pPr>
            <a:r>
              <a:rPr lang="en-GB" dirty="0" smtClean="0">
                <a:solidFill>
                  <a:schemeClr val="tx1"/>
                </a:solidFill>
              </a:rPr>
              <a:t>Maximum four representatives of the other organization</a:t>
            </a:r>
          </a:p>
          <a:p>
            <a:pPr lvl="1">
              <a:buClr>
                <a:srgbClr val="B30098"/>
              </a:buClr>
              <a:buFont typeface="Wingdings" panose="05000000000000000000" pitchFamily="2" charset="2"/>
              <a:buChar char="Ø"/>
            </a:pPr>
            <a:r>
              <a:rPr lang="en-GB" dirty="0" smtClean="0">
                <a:solidFill>
                  <a:schemeClr val="tx1"/>
                </a:solidFill>
              </a:rPr>
              <a:t>Preference given to non-CEN members when nominating to participate in CEN meetings</a:t>
            </a:r>
          </a:p>
          <a:p>
            <a:pPr lvl="1">
              <a:buClr>
                <a:srgbClr val="B30098"/>
              </a:buClr>
              <a:buFont typeface="Wingdings" panose="05000000000000000000" pitchFamily="2" charset="2"/>
              <a:buChar char="Ø"/>
            </a:pPr>
            <a:r>
              <a:rPr lang="en-US" dirty="0" smtClean="0">
                <a:solidFill>
                  <a:schemeClr val="tx1"/>
                </a:solidFill>
              </a:rPr>
              <a:t>Representatives of ISO or CEN shall represent consolidated view of the nominating committee</a:t>
            </a:r>
            <a:endParaRPr lang="en-GB" dirty="0" smtClean="0">
              <a:solidFill>
                <a:schemeClr val="tx1"/>
              </a:solidFill>
            </a:endParaRPr>
          </a:p>
          <a:p>
            <a:pPr defTabSz="861548">
              <a:defRPr/>
            </a:pPr>
            <a:endParaRPr lang="en-GB" sz="1100" dirty="0"/>
          </a:p>
          <a:p>
            <a:pPr defTabSz="861548">
              <a:defRPr/>
            </a:pPr>
            <a:r>
              <a:rPr lang="en-GB" b="1" dirty="0" smtClean="0"/>
              <a:t>Common work,   Adoption of available publications</a:t>
            </a:r>
            <a:endParaRPr lang="en-GB" sz="1100" b="1" dirty="0"/>
          </a:p>
          <a:p>
            <a:r>
              <a:rPr lang="en-GB" altLang="en-US" sz="1100" dirty="0"/>
              <a:t>3 possible scenarios for </a:t>
            </a:r>
            <a:r>
              <a:rPr lang="en-GB" altLang="en-US" sz="1100" dirty="0">
                <a:solidFill>
                  <a:srgbClr val="C00000"/>
                </a:solidFill>
              </a:rPr>
              <a:t>Adoption of available publications</a:t>
            </a:r>
            <a:r>
              <a:rPr lang="en-GB" altLang="en-US" sz="1100" dirty="0"/>
              <a:t>:</a:t>
            </a:r>
          </a:p>
          <a:p>
            <a:pPr>
              <a:buClr>
                <a:srgbClr val="B30098"/>
              </a:buClr>
              <a:buFont typeface="Wingdings" panose="05000000000000000000" pitchFamily="2" charset="2"/>
              <a:buChar char="Ø"/>
            </a:pPr>
            <a:r>
              <a:rPr lang="en-US" altLang="en-US" dirty="0" smtClean="0">
                <a:solidFill>
                  <a:schemeClr val="tx1"/>
                </a:solidFill>
              </a:rPr>
              <a:t>Organization, wishing to adopt a standard from the other organization, submits it to its own adoption procedures</a:t>
            </a:r>
          </a:p>
          <a:p>
            <a:pPr>
              <a:buClr>
                <a:srgbClr val="B30098"/>
              </a:buClr>
              <a:buFont typeface="Wingdings" panose="05000000000000000000" pitchFamily="2" charset="2"/>
              <a:buChar char="Ø"/>
            </a:pPr>
            <a:r>
              <a:rPr lang="en-US" altLang="en-US" dirty="0" smtClean="0">
                <a:solidFill>
                  <a:schemeClr val="tx1"/>
                </a:solidFill>
              </a:rPr>
              <a:t>Ideally, this publication should be adopted without change (identical standards)</a:t>
            </a:r>
          </a:p>
          <a:p>
            <a:pPr>
              <a:buClr>
                <a:srgbClr val="B30098"/>
              </a:buClr>
              <a:buFont typeface="Wingdings" panose="05000000000000000000" pitchFamily="2" charset="2"/>
              <a:buChar char="Ø"/>
            </a:pPr>
            <a:r>
              <a:rPr lang="en-GB" altLang="en-US" dirty="0" smtClean="0">
                <a:solidFill>
                  <a:schemeClr val="tx1"/>
                </a:solidFill>
              </a:rPr>
              <a:t>If not possible: </a:t>
            </a:r>
            <a:r>
              <a:rPr lang="en-GB" altLang="en-US" u="sng" dirty="0" smtClean="0">
                <a:solidFill>
                  <a:schemeClr val="tx1"/>
                </a:solidFill>
              </a:rPr>
              <a:t>two options</a:t>
            </a:r>
          </a:p>
          <a:p>
            <a:pPr marL="430774" lvl="1" defTabSz="861548">
              <a:buClr>
                <a:srgbClr val="B30098"/>
              </a:buClr>
              <a:buFont typeface="Wingdings" panose="05000000000000000000" pitchFamily="2" charset="2"/>
              <a:buChar char="Ø"/>
              <a:defRPr/>
            </a:pPr>
            <a:r>
              <a:rPr lang="en-US" sz="1100" dirty="0"/>
              <a:t>Revision of publication using parallel ISO-CEN approval (preferred) </a:t>
            </a:r>
          </a:p>
          <a:p>
            <a:pPr marL="430774" lvl="1" defTabSz="861548">
              <a:buClr>
                <a:srgbClr val="B30098"/>
              </a:buClr>
              <a:buFont typeface="Wingdings" panose="05000000000000000000" pitchFamily="2" charset="2"/>
              <a:buChar char="Ø"/>
              <a:defRPr/>
            </a:pPr>
            <a:r>
              <a:rPr lang="en-US" sz="1100" dirty="0"/>
              <a:t>Adoption of modified version of the available publication</a:t>
            </a:r>
            <a:r>
              <a:rPr lang="en-GB" sz="1100" dirty="0"/>
              <a:t> (</a:t>
            </a:r>
            <a:r>
              <a:rPr lang="en-GB" altLang="en-US" sz="1100" dirty="0"/>
              <a:t>And gets a new reference number )</a:t>
            </a:r>
            <a:endParaRPr lang="en-GB" sz="1100" dirty="0"/>
          </a:p>
          <a:p>
            <a:pPr marL="430774" lvl="1" defTabSz="861548">
              <a:buClr>
                <a:srgbClr val="B30098"/>
              </a:buClr>
              <a:defRPr/>
            </a:pPr>
            <a:endParaRPr lang="en-GB" sz="1100" dirty="0"/>
          </a:p>
          <a:p>
            <a:pPr>
              <a:buClr>
                <a:srgbClr val="B30098"/>
              </a:buClr>
              <a:buFont typeface="Wingdings" panose="05000000000000000000" pitchFamily="2" charset="2"/>
              <a:buChar char="Ø"/>
            </a:pPr>
            <a:endParaRPr lang="en-GB" altLang="en-US" u="sng" dirty="0" smtClean="0">
              <a:solidFill>
                <a:schemeClr val="tx1"/>
              </a:solidFill>
            </a:endParaRPr>
          </a:p>
          <a:p>
            <a:r>
              <a:rPr lang="en-GB" altLang="en-US" sz="1100" b="1" dirty="0"/>
              <a:t>Parallel development</a:t>
            </a:r>
            <a:r>
              <a:rPr lang="en-GB" altLang="en-US" sz="1100" dirty="0"/>
              <a:t>: next slide</a:t>
            </a:r>
          </a:p>
          <a:p>
            <a:pPr defTabSz="861548">
              <a:defRPr/>
            </a:pPr>
            <a:endParaRPr lang="en-GB" sz="1100" dirty="0"/>
          </a:p>
          <a:p>
            <a:pPr defTabSz="861548">
              <a:defRPr/>
            </a:pPr>
            <a:endParaRPr lang="en-GB" sz="1100" dirty="0"/>
          </a:p>
          <a:p>
            <a:endParaRPr lang="en-US" sz="1100" dirty="0"/>
          </a:p>
        </p:txBody>
      </p:sp>
      <p:sp>
        <p:nvSpPr>
          <p:cNvPr id="4" name="Slide Number Placeholder 3"/>
          <p:cNvSpPr>
            <a:spLocks noGrp="1"/>
          </p:cNvSpPr>
          <p:nvPr>
            <p:ph type="sldNum" sz="quarter" idx="10"/>
          </p:nvPr>
        </p:nvSpPr>
        <p:spPr/>
        <p:txBody>
          <a:bodyPr/>
          <a:lstStyle/>
          <a:p>
            <a:pPr>
              <a:defRPr/>
            </a:pPr>
            <a:fld id="{CC244DD4-7262-48E0-B41D-68DF4E6C1145}" type="slidenum">
              <a:rPr lang="fr-BE" smtClean="0"/>
              <a:pPr>
                <a:defRPr/>
              </a:pPr>
              <a:t>6</a:t>
            </a:fld>
            <a:endParaRPr lang="fr-BE"/>
          </a:p>
        </p:txBody>
      </p:sp>
    </p:spTree>
    <p:extLst>
      <p:ext uri="{BB962C8B-B14F-4D97-AF65-F5344CB8AC3E}">
        <p14:creationId xmlns:p14="http://schemas.microsoft.com/office/powerpoint/2010/main" val="329613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r>
              <a:rPr lang="en-US" altLang="en-US" sz="1500" dirty="0"/>
              <a:t>No details just name the steps.</a:t>
            </a:r>
          </a:p>
          <a:p>
            <a:pPr>
              <a:buFont typeface="Wingdings" panose="05000000000000000000" pitchFamily="2" charset="2"/>
              <a:buNone/>
            </a:pPr>
            <a:endParaRPr lang="en-US" altLang="en-US" sz="1500" dirty="0"/>
          </a:p>
          <a:p>
            <a:pPr>
              <a:buFont typeface="Wingdings" panose="05000000000000000000" pitchFamily="2" charset="2"/>
              <a:buNone/>
            </a:pPr>
            <a:r>
              <a:rPr lang="en-US" altLang="en-US" sz="1500" dirty="0"/>
              <a:t>Main messages:</a:t>
            </a:r>
          </a:p>
          <a:p>
            <a:pPr>
              <a:buFont typeface="Wingdings" panose="05000000000000000000" pitchFamily="2" charset="2"/>
              <a:buChar char="ü"/>
            </a:pPr>
            <a:r>
              <a:rPr lang="en-US" altLang="en-US" sz="1500" dirty="0"/>
              <a:t>ISO </a:t>
            </a:r>
            <a:r>
              <a:rPr lang="en-US" altLang="en-US" sz="1500" b="1" dirty="0"/>
              <a:t>lead</a:t>
            </a:r>
            <a:r>
              <a:rPr lang="en-US" altLang="en-US" sz="1500" dirty="0"/>
              <a:t> is the preferred option </a:t>
            </a:r>
          </a:p>
          <a:p>
            <a:pPr>
              <a:buFont typeface="Wingdings" panose="05000000000000000000" pitchFamily="2" charset="2"/>
              <a:buChar char="ü"/>
            </a:pPr>
            <a:r>
              <a:rPr lang="en-US" altLang="en-US" sz="1500" dirty="0"/>
              <a:t>CEN lead is only possible if this is supported by a </a:t>
            </a:r>
            <a:r>
              <a:rPr lang="en-GB" altLang="en-US" sz="1500" dirty="0"/>
              <a:t>simple majority of non-CEN </a:t>
            </a:r>
            <a:r>
              <a:rPr lang="en-US" altLang="en-US" sz="1500" dirty="0"/>
              <a:t>P-members of the respective ISO committee;</a:t>
            </a:r>
          </a:p>
          <a:p>
            <a:pPr>
              <a:buFont typeface="Wingdings" panose="05000000000000000000" pitchFamily="2" charset="2"/>
              <a:buChar char="ü"/>
            </a:pPr>
            <a:r>
              <a:rPr lang="en-US" altLang="en-US" sz="1500" dirty="0"/>
              <a:t>Exemptions are only possible where there are legitimate reasons which are acceptable to the non-</a:t>
            </a:r>
            <a:r>
              <a:rPr lang="en-GB" altLang="en-US" sz="1500" dirty="0"/>
              <a:t>CEN national members (e.g. EC mandates);</a:t>
            </a:r>
          </a:p>
          <a:p>
            <a:pPr>
              <a:buFont typeface="Wingdings" panose="05000000000000000000" pitchFamily="2" charset="2"/>
              <a:buChar char="ü"/>
            </a:pPr>
            <a:r>
              <a:rPr lang="en-GB" altLang="en-US" sz="1500" dirty="0"/>
              <a:t>In case of harmonized standards – parallel development possible, intervention of NAC</a:t>
            </a:r>
          </a:p>
          <a:p>
            <a:pPr>
              <a:buFont typeface="Wingdings" panose="05000000000000000000" pitchFamily="2" charset="2"/>
              <a:buChar char="ü"/>
            </a:pPr>
            <a:endParaRPr lang="en-GB" altLang="en-US" sz="1500" dirty="0"/>
          </a:p>
          <a:p>
            <a:pPr>
              <a:buFont typeface="Wingdings" panose="05000000000000000000" pitchFamily="2" charset="2"/>
              <a:buNone/>
            </a:pPr>
            <a:r>
              <a:rPr lang="en-GB" altLang="en-US" sz="1500" dirty="0" err="1"/>
              <a:t>Amdt</a:t>
            </a:r>
            <a:r>
              <a:rPr lang="en-GB" altLang="en-US" sz="1500" dirty="0"/>
              <a:t> </a:t>
            </a:r>
            <a:r>
              <a:rPr lang="en-GB" altLang="en-US" sz="1500"/>
              <a:t>= amendment</a:t>
            </a:r>
            <a:endParaRPr lang="en-GB" altLang="en-US" sz="1500"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0007" indent="-269234">
              <a:defRPr>
                <a:solidFill>
                  <a:schemeClr val="tx1"/>
                </a:solidFill>
                <a:latin typeface="Arial" panose="020B0604020202020204" pitchFamily="34" charset="0"/>
              </a:defRPr>
            </a:lvl2pPr>
            <a:lvl3pPr marL="1076935" indent="-215387">
              <a:defRPr>
                <a:solidFill>
                  <a:schemeClr val="tx1"/>
                </a:solidFill>
                <a:latin typeface="Arial" panose="020B0604020202020204" pitchFamily="34" charset="0"/>
              </a:defRPr>
            </a:lvl3pPr>
            <a:lvl4pPr marL="1507708" indent="-215387">
              <a:defRPr>
                <a:solidFill>
                  <a:schemeClr val="tx1"/>
                </a:solidFill>
                <a:latin typeface="Arial" panose="020B0604020202020204" pitchFamily="34" charset="0"/>
              </a:defRPr>
            </a:lvl4pPr>
            <a:lvl5pPr marL="1938482" indent="-215387">
              <a:defRPr>
                <a:solidFill>
                  <a:schemeClr val="tx1"/>
                </a:solidFill>
                <a:latin typeface="Arial" panose="020B0604020202020204" pitchFamily="34" charset="0"/>
              </a:defRPr>
            </a:lvl5pPr>
            <a:lvl6pPr marL="2369256" indent="-215387" eaLnBrk="0" fontAlgn="base" hangingPunct="0">
              <a:spcBef>
                <a:spcPct val="0"/>
              </a:spcBef>
              <a:spcAft>
                <a:spcPct val="0"/>
              </a:spcAft>
              <a:defRPr>
                <a:solidFill>
                  <a:schemeClr val="tx1"/>
                </a:solidFill>
                <a:latin typeface="Arial" panose="020B0604020202020204" pitchFamily="34" charset="0"/>
              </a:defRPr>
            </a:lvl6pPr>
            <a:lvl7pPr marL="2800030" indent="-215387" eaLnBrk="0" fontAlgn="base" hangingPunct="0">
              <a:spcBef>
                <a:spcPct val="0"/>
              </a:spcBef>
              <a:spcAft>
                <a:spcPct val="0"/>
              </a:spcAft>
              <a:defRPr>
                <a:solidFill>
                  <a:schemeClr val="tx1"/>
                </a:solidFill>
                <a:latin typeface="Arial" panose="020B0604020202020204" pitchFamily="34" charset="0"/>
              </a:defRPr>
            </a:lvl7pPr>
            <a:lvl8pPr marL="3230804" indent="-215387" eaLnBrk="0" fontAlgn="base" hangingPunct="0">
              <a:spcBef>
                <a:spcPct val="0"/>
              </a:spcBef>
              <a:spcAft>
                <a:spcPct val="0"/>
              </a:spcAft>
              <a:defRPr>
                <a:solidFill>
                  <a:schemeClr val="tx1"/>
                </a:solidFill>
                <a:latin typeface="Arial" panose="020B0604020202020204" pitchFamily="34" charset="0"/>
              </a:defRPr>
            </a:lvl8pPr>
            <a:lvl9pPr marL="3661578" indent="-215387" eaLnBrk="0" fontAlgn="base" hangingPunct="0">
              <a:spcBef>
                <a:spcPct val="0"/>
              </a:spcBef>
              <a:spcAft>
                <a:spcPct val="0"/>
              </a:spcAft>
              <a:defRPr>
                <a:solidFill>
                  <a:schemeClr val="tx1"/>
                </a:solidFill>
                <a:latin typeface="Arial" panose="020B0604020202020204" pitchFamily="34" charset="0"/>
              </a:defRPr>
            </a:lvl9pPr>
          </a:lstStyle>
          <a:p>
            <a:fld id="{465AA69D-9EC1-43F7-9802-91E50EA6FCC4}" type="slidenum">
              <a:rPr lang="fr-BE" altLang="en-US" smtClean="0">
                <a:latin typeface="Calibri" panose="020F0502020204030204" pitchFamily="34" charset="0"/>
              </a:rPr>
              <a:pPr/>
              <a:t>7</a:t>
            </a:fld>
            <a:endParaRPr lang="fr-BE" altLang="en-US" smtClean="0">
              <a:latin typeface="Calibri" panose="020F0502020204030204" pitchFamily="34" charset="0"/>
            </a:endParaRPr>
          </a:p>
        </p:txBody>
      </p:sp>
    </p:spTree>
    <p:extLst>
      <p:ext uri="{BB962C8B-B14F-4D97-AF65-F5344CB8AC3E}">
        <p14:creationId xmlns:p14="http://schemas.microsoft.com/office/powerpoint/2010/main" val="174502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C905B-FD91-4CEC-A3E1-CEFCC70EC231}" type="slidenum">
              <a:rPr lang="en-GB" smtClean="0"/>
              <a:t>8</a:t>
            </a:fld>
            <a:endParaRPr lang="en-GB"/>
          </a:p>
        </p:txBody>
      </p:sp>
    </p:spTree>
    <p:extLst>
      <p:ext uri="{BB962C8B-B14F-4D97-AF65-F5344CB8AC3E}">
        <p14:creationId xmlns:p14="http://schemas.microsoft.com/office/powerpoint/2010/main" val="269530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0007" indent="-269234">
              <a:defRPr>
                <a:solidFill>
                  <a:schemeClr val="tx1"/>
                </a:solidFill>
                <a:latin typeface="Arial" panose="020B0604020202020204" pitchFamily="34" charset="0"/>
              </a:defRPr>
            </a:lvl2pPr>
            <a:lvl3pPr marL="1076935" indent="-215387">
              <a:defRPr>
                <a:solidFill>
                  <a:schemeClr val="tx1"/>
                </a:solidFill>
                <a:latin typeface="Arial" panose="020B0604020202020204" pitchFamily="34" charset="0"/>
              </a:defRPr>
            </a:lvl3pPr>
            <a:lvl4pPr marL="1507708" indent="-215387">
              <a:defRPr>
                <a:solidFill>
                  <a:schemeClr val="tx1"/>
                </a:solidFill>
                <a:latin typeface="Arial" panose="020B0604020202020204" pitchFamily="34" charset="0"/>
              </a:defRPr>
            </a:lvl4pPr>
            <a:lvl5pPr marL="1938482" indent="-215387">
              <a:defRPr>
                <a:solidFill>
                  <a:schemeClr val="tx1"/>
                </a:solidFill>
                <a:latin typeface="Arial" panose="020B0604020202020204" pitchFamily="34" charset="0"/>
              </a:defRPr>
            </a:lvl5pPr>
            <a:lvl6pPr marL="2369256" indent="-215387" eaLnBrk="0" fontAlgn="base" hangingPunct="0">
              <a:spcBef>
                <a:spcPct val="0"/>
              </a:spcBef>
              <a:spcAft>
                <a:spcPct val="0"/>
              </a:spcAft>
              <a:defRPr>
                <a:solidFill>
                  <a:schemeClr val="tx1"/>
                </a:solidFill>
                <a:latin typeface="Arial" panose="020B0604020202020204" pitchFamily="34" charset="0"/>
              </a:defRPr>
            </a:lvl6pPr>
            <a:lvl7pPr marL="2800030" indent="-215387" eaLnBrk="0" fontAlgn="base" hangingPunct="0">
              <a:spcBef>
                <a:spcPct val="0"/>
              </a:spcBef>
              <a:spcAft>
                <a:spcPct val="0"/>
              </a:spcAft>
              <a:defRPr>
                <a:solidFill>
                  <a:schemeClr val="tx1"/>
                </a:solidFill>
                <a:latin typeface="Arial" panose="020B0604020202020204" pitchFamily="34" charset="0"/>
              </a:defRPr>
            </a:lvl7pPr>
            <a:lvl8pPr marL="3230804" indent="-215387" eaLnBrk="0" fontAlgn="base" hangingPunct="0">
              <a:spcBef>
                <a:spcPct val="0"/>
              </a:spcBef>
              <a:spcAft>
                <a:spcPct val="0"/>
              </a:spcAft>
              <a:defRPr>
                <a:solidFill>
                  <a:schemeClr val="tx1"/>
                </a:solidFill>
                <a:latin typeface="Arial" panose="020B0604020202020204" pitchFamily="34" charset="0"/>
              </a:defRPr>
            </a:lvl8pPr>
            <a:lvl9pPr marL="3661578" indent="-215387" eaLnBrk="0" fontAlgn="base" hangingPunct="0">
              <a:spcBef>
                <a:spcPct val="0"/>
              </a:spcBef>
              <a:spcAft>
                <a:spcPct val="0"/>
              </a:spcAft>
              <a:defRPr>
                <a:solidFill>
                  <a:schemeClr val="tx1"/>
                </a:solidFill>
                <a:latin typeface="Arial" panose="020B0604020202020204" pitchFamily="34" charset="0"/>
              </a:defRPr>
            </a:lvl9pPr>
          </a:lstStyle>
          <a:p>
            <a:fld id="{7B698A4B-5178-4671-B371-34F16D40AE37}" type="slidenum">
              <a:rPr lang="fr-BE" altLang="en-US" smtClean="0">
                <a:latin typeface="Calibri" panose="020F0502020204030204" pitchFamily="34" charset="0"/>
              </a:rPr>
              <a:pPr/>
              <a:t>10</a:t>
            </a:fld>
            <a:endParaRPr lang="fr-BE" altLang="en-US" smtClean="0">
              <a:latin typeface="Calibri" panose="020F0502020204030204" pitchFamily="34" charset="0"/>
            </a:endParaRPr>
          </a:p>
        </p:txBody>
      </p:sp>
    </p:spTree>
    <p:extLst>
      <p:ext uri="{BB962C8B-B14F-4D97-AF65-F5344CB8AC3E}">
        <p14:creationId xmlns:p14="http://schemas.microsoft.com/office/powerpoint/2010/main" val="188498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0007" indent="-269234">
              <a:defRPr>
                <a:solidFill>
                  <a:schemeClr val="tx1"/>
                </a:solidFill>
                <a:latin typeface="Arial" panose="020B0604020202020204" pitchFamily="34" charset="0"/>
              </a:defRPr>
            </a:lvl2pPr>
            <a:lvl3pPr marL="1076935" indent="-215387">
              <a:defRPr>
                <a:solidFill>
                  <a:schemeClr val="tx1"/>
                </a:solidFill>
                <a:latin typeface="Arial" panose="020B0604020202020204" pitchFamily="34" charset="0"/>
              </a:defRPr>
            </a:lvl3pPr>
            <a:lvl4pPr marL="1507708" indent="-215387">
              <a:defRPr>
                <a:solidFill>
                  <a:schemeClr val="tx1"/>
                </a:solidFill>
                <a:latin typeface="Arial" panose="020B0604020202020204" pitchFamily="34" charset="0"/>
              </a:defRPr>
            </a:lvl4pPr>
            <a:lvl5pPr marL="1938482" indent="-215387">
              <a:defRPr>
                <a:solidFill>
                  <a:schemeClr val="tx1"/>
                </a:solidFill>
                <a:latin typeface="Arial" panose="020B0604020202020204" pitchFamily="34" charset="0"/>
              </a:defRPr>
            </a:lvl5pPr>
            <a:lvl6pPr marL="2369256" indent="-215387" eaLnBrk="0" fontAlgn="base" hangingPunct="0">
              <a:spcBef>
                <a:spcPct val="0"/>
              </a:spcBef>
              <a:spcAft>
                <a:spcPct val="0"/>
              </a:spcAft>
              <a:defRPr>
                <a:solidFill>
                  <a:schemeClr val="tx1"/>
                </a:solidFill>
                <a:latin typeface="Arial" panose="020B0604020202020204" pitchFamily="34" charset="0"/>
              </a:defRPr>
            </a:lvl6pPr>
            <a:lvl7pPr marL="2800030" indent="-215387" eaLnBrk="0" fontAlgn="base" hangingPunct="0">
              <a:spcBef>
                <a:spcPct val="0"/>
              </a:spcBef>
              <a:spcAft>
                <a:spcPct val="0"/>
              </a:spcAft>
              <a:defRPr>
                <a:solidFill>
                  <a:schemeClr val="tx1"/>
                </a:solidFill>
                <a:latin typeface="Arial" panose="020B0604020202020204" pitchFamily="34" charset="0"/>
              </a:defRPr>
            </a:lvl7pPr>
            <a:lvl8pPr marL="3230804" indent="-215387" eaLnBrk="0" fontAlgn="base" hangingPunct="0">
              <a:spcBef>
                <a:spcPct val="0"/>
              </a:spcBef>
              <a:spcAft>
                <a:spcPct val="0"/>
              </a:spcAft>
              <a:defRPr>
                <a:solidFill>
                  <a:schemeClr val="tx1"/>
                </a:solidFill>
                <a:latin typeface="Arial" panose="020B0604020202020204" pitchFamily="34" charset="0"/>
              </a:defRPr>
            </a:lvl8pPr>
            <a:lvl9pPr marL="3661578" indent="-215387" eaLnBrk="0" fontAlgn="base" hangingPunct="0">
              <a:spcBef>
                <a:spcPct val="0"/>
              </a:spcBef>
              <a:spcAft>
                <a:spcPct val="0"/>
              </a:spcAft>
              <a:defRPr>
                <a:solidFill>
                  <a:schemeClr val="tx1"/>
                </a:solidFill>
                <a:latin typeface="Arial" panose="020B0604020202020204" pitchFamily="34" charset="0"/>
              </a:defRPr>
            </a:lvl9pPr>
          </a:lstStyle>
          <a:p>
            <a:fld id="{485231B5-F6CB-4FF9-8AC2-EA23225633AC}" type="slidenum">
              <a:rPr lang="fr-BE" altLang="en-US" smtClean="0">
                <a:latin typeface="Calibri" panose="020F0502020204030204" pitchFamily="34" charset="0"/>
              </a:rPr>
              <a:pPr/>
              <a:t>11</a:t>
            </a:fld>
            <a:endParaRPr lang="fr-BE" altLang="en-US" smtClean="0">
              <a:latin typeface="Calibri" panose="020F0502020204030204" pitchFamily="34" charset="0"/>
            </a:endParaRPr>
          </a:p>
        </p:txBody>
      </p:sp>
    </p:spTree>
    <p:extLst>
      <p:ext uri="{BB962C8B-B14F-4D97-AF65-F5344CB8AC3E}">
        <p14:creationId xmlns:p14="http://schemas.microsoft.com/office/powerpoint/2010/main" val="32265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100" dirty="0"/>
              <a:t>Common Planning:</a:t>
            </a:r>
          </a:p>
          <a:p>
            <a:r>
              <a:rPr lang="en-US" sz="1100" dirty="0"/>
              <a:t>All CDV and FDIS circulated for vote in IEC are automatically submitted for enquiry and vote respectively as </a:t>
            </a:r>
            <a:r>
              <a:rPr lang="en-US" sz="1100" dirty="0" err="1"/>
              <a:t>prEN</a:t>
            </a:r>
            <a:r>
              <a:rPr lang="en-US" sz="1100" dirty="0"/>
              <a:t> within CENELEC, with the </a:t>
            </a:r>
            <a:r>
              <a:rPr lang="en-GB" sz="1100" dirty="0"/>
              <a:t>following exceptions:</a:t>
            </a:r>
          </a:p>
          <a:p>
            <a:r>
              <a:rPr lang="en-US" sz="1100" dirty="0"/>
              <a:t>•  Those emanating from certain IEC Technical Committees and Sub-Committees nominated by the CENELEC Technical Board as outside CENELEC requirements. However, a specific draft from these TCs or SCs may be considered for parallel voting;</a:t>
            </a:r>
          </a:p>
          <a:p>
            <a:r>
              <a:rPr lang="en-US" sz="1100" dirty="0"/>
              <a:t>•  Draft amendments to IEC standards which have not yet been harmonized by CENELEC as EN or HD, shall not be submitted to parallel voting. Such cases shall be detected by the CENELEC/CS and the IEC/CO shall be informed accordingly</a:t>
            </a:r>
          </a:p>
          <a:p>
            <a:endParaRPr lang="en-US" altLang="en-US" sz="1100" dirty="0"/>
          </a:p>
          <a:p>
            <a:r>
              <a:rPr lang="en-US" altLang="en-US" sz="1100" dirty="0"/>
              <a:t>Parallel voting:</a:t>
            </a:r>
          </a:p>
          <a:p>
            <a:pPr>
              <a:spcAft>
                <a:spcPts val="1131"/>
              </a:spcAft>
              <a:defRPr/>
            </a:pPr>
            <a:r>
              <a:rPr lang="en-GB" b="1" dirty="0" smtClean="0">
                <a:solidFill>
                  <a:srgbClr val="CC0066"/>
                </a:solidFill>
              </a:rPr>
              <a:t>Common Modifications (CM)</a:t>
            </a:r>
          </a:p>
          <a:p>
            <a:pPr>
              <a:spcAft>
                <a:spcPts val="1131"/>
              </a:spcAft>
              <a:defRPr/>
            </a:pPr>
            <a:r>
              <a:rPr lang="en-GB" dirty="0" smtClean="0"/>
              <a:t>If an IEC standard does not fully satisfy the European market, CLC/TC  decides on the need to develop ‘Common Modifications’</a:t>
            </a:r>
          </a:p>
          <a:p>
            <a:pPr>
              <a:defRPr/>
            </a:pPr>
            <a:r>
              <a:rPr lang="en-GB" sz="1000" dirty="0"/>
              <a:t>at the beginning of the process</a:t>
            </a:r>
          </a:p>
          <a:p>
            <a:pPr>
              <a:defRPr/>
            </a:pPr>
            <a:r>
              <a:rPr lang="en-GB" sz="1000" dirty="0"/>
              <a:t>CDV stage</a:t>
            </a:r>
          </a:p>
          <a:p>
            <a:pPr>
              <a:spcAft>
                <a:spcPts val="1131"/>
              </a:spcAft>
              <a:defRPr/>
            </a:pPr>
            <a:r>
              <a:rPr lang="en-GB" sz="1000" dirty="0"/>
              <a:t>FDIS stage</a:t>
            </a:r>
          </a:p>
          <a:p>
            <a:pPr>
              <a:spcAft>
                <a:spcPts val="1131"/>
              </a:spcAft>
              <a:defRPr/>
            </a:pPr>
            <a:endParaRPr lang="en-GB" sz="1000" dirty="0"/>
          </a:p>
          <a:p>
            <a:pPr>
              <a:spcAft>
                <a:spcPts val="1131"/>
              </a:spcAft>
              <a:defRPr/>
            </a:pPr>
            <a:r>
              <a:rPr lang="en-GB" sz="1000" dirty="0"/>
              <a:t>Conversion:</a:t>
            </a:r>
          </a:p>
          <a:p>
            <a:pPr>
              <a:spcAft>
                <a:spcPts val="1131"/>
              </a:spcAft>
            </a:pPr>
            <a:r>
              <a:rPr lang="en-GB" altLang="en-US" b="1" dirty="0" smtClean="0"/>
              <a:t>CENELEC offers published European standards to IEC:</a:t>
            </a:r>
            <a:r>
              <a:rPr lang="en-GB" altLang="en-US" b="1" dirty="0" smtClean="0">
                <a:solidFill>
                  <a:srgbClr val="CC0066"/>
                </a:solidFill>
              </a:rPr>
              <a:t> </a:t>
            </a:r>
          </a:p>
          <a:p>
            <a:pPr>
              <a:spcAft>
                <a:spcPts val="565"/>
              </a:spcAft>
              <a:buClr>
                <a:srgbClr val="B30098"/>
              </a:buClr>
              <a:buFont typeface="Wingdings" panose="05000000000000000000" pitchFamily="2" charset="2"/>
              <a:buChar char="Ø"/>
            </a:pPr>
            <a:r>
              <a:rPr lang="en-GB" altLang="en-US" sz="2200" dirty="0"/>
              <a:t>CENELEC deliverables of European origin</a:t>
            </a:r>
          </a:p>
          <a:p>
            <a:pPr lvl="1">
              <a:spcAft>
                <a:spcPts val="1696"/>
              </a:spcAft>
              <a:buFont typeface="Wingdings" panose="05000000000000000000" pitchFamily="2" charset="2"/>
              <a:buChar char="ü"/>
            </a:pPr>
            <a:r>
              <a:rPr lang="en-GB" altLang="en-US" sz="2000" dirty="0"/>
              <a:t> ‘</a:t>
            </a:r>
            <a:r>
              <a:rPr lang="en-GB" altLang="en-US" sz="2000" i="1" dirty="0" err="1"/>
              <a:t>homegrown</a:t>
            </a:r>
            <a:r>
              <a:rPr lang="en-GB" altLang="en-US" sz="2000" i="1" dirty="0"/>
              <a:t> standards’</a:t>
            </a:r>
          </a:p>
          <a:p>
            <a:pPr>
              <a:buClr>
                <a:srgbClr val="B30098"/>
              </a:buClr>
              <a:buFont typeface="Wingdings" panose="05000000000000000000" pitchFamily="2" charset="2"/>
              <a:buChar char="Ø"/>
            </a:pPr>
            <a:r>
              <a:rPr lang="en-GB" altLang="en-US" sz="2200" dirty="0"/>
              <a:t>European Common Modifications to IEC based standards</a:t>
            </a:r>
          </a:p>
          <a:p>
            <a:pPr>
              <a:spcAft>
                <a:spcPts val="1131"/>
              </a:spcAft>
              <a:defRPr/>
            </a:pPr>
            <a:endParaRPr lang="en-GB" dirty="0" smtClean="0"/>
          </a:p>
          <a:p>
            <a:endParaRPr lang="en-US" altLang="en-US" sz="1100" dirty="0"/>
          </a:p>
          <a:p>
            <a:endParaRPr lang="en-US" altLang="en-US" sz="1100"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0007" indent="-269234">
              <a:defRPr>
                <a:solidFill>
                  <a:schemeClr val="tx1"/>
                </a:solidFill>
                <a:latin typeface="Arial" panose="020B0604020202020204" pitchFamily="34" charset="0"/>
              </a:defRPr>
            </a:lvl2pPr>
            <a:lvl3pPr marL="1076935" indent="-215387">
              <a:defRPr>
                <a:solidFill>
                  <a:schemeClr val="tx1"/>
                </a:solidFill>
                <a:latin typeface="Arial" panose="020B0604020202020204" pitchFamily="34" charset="0"/>
              </a:defRPr>
            </a:lvl3pPr>
            <a:lvl4pPr marL="1507708" indent="-215387">
              <a:defRPr>
                <a:solidFill>
                  <a:schemeClr val="tx1"/>
                </a:solidFill>
                <a:latin typeface="Arial" panose="020B0604020202020204" pitchFamily="34" charset="0"/>
              </a:defRPr>
            </a:lvl4pPr>
            <a:lvl5pPr marL="1938482" indent="-215387">
              <a:defRPr>
                <a:solidFill>
                  <a:schemeClr val="tx1"/>
                </a:solidFill>
                <a:latin typeface="Arial" panose="020B0604020202020204" pitchFamily="34" charset="0"/>
              </a:defRPr>
            </a:lvl5pPr>
            <a:lvl6pPr marL="2369256" indent="-215387" eaLnBrk="0" fontAlgn="base" hangingPunct="0">
              <a:spcBef>
                <a:spcPct val="0"/>
              </a:spcBef>
              <a:spcAft>
                <a:spcPct val="0"/>
              </a:spcAft>
              <a:defRPr>
                <a:solidFill>
                  <a:schemeClr val="tx1"/>
                </a:solidFill>
                <a:latin typeface="Arial" panose="020B0604020202020204" pitchFamily="34" charset="0"/>
              </a:defRPr>
            </a:lvl6pPr>
            <a:lvl7pPr marL="2800030" indent="-215387" eaLnBrk="0" fontAlgn="base" hangingPunct="0">
              <a:spcBef>
                <a:spcPct val="0"/>
              </a:spcBef>
              <a:spcAft>
                <a:spcPct val="0"/>
              </a:spcAft>
              <a:defRPr>
                <a:solidFill>
                  <a:schemeClr val="tx1"/>
                </a:solidFill>
                <a:latin typeface="Arial" panose="020B0604020202020204" pitchFamily="34" charset="0"/>
              </a:defRPr>
            </a:lvl7pPr>
            <a:lvl8pPr marL="3230804" indent="-215387" eaLnBrk="0" fontAlgn="base" hangingPunct="0">
              <a:spcBef>
                <a:spcPct val="0"/>
              </a:spcBef>
              <a:spcAft>
                <a:spcPct val="0"/>
              </a:spcAft>
              <a:defRPr>
                <a:solidFill>
                  <a:schemeClr val="tx1"/>
                </a:solidFill>
                <a:latin typeface="Arial" panose="020B0604020202020204" pitchFamily="34" charset="0"/>
              </a:defRPr>
            </a:lvl8pPr>
            <a:lvl9pPr marL="3661578" indent="-215387" eaLnBrk="0" fontAlgn="base" hangingPunct="0">
              <a:spcBef>
                <a:spcPct val="0"/>
              </a:spcBef>
              <a:spcAft>
                <a:spcPct val="0"/>
              </a:spcAft>
              <a:defRPr>
                <a:solidFill>
                  <a:schemeClr val="tx1"/>
                </a:solidFill>
                <a:latin typeface="Arial" panose="020B0604020202020204" pitchFamily="34" charset="0"/>
              </a:defRPr>
            </a:lvl9pPr>
          </a:lstStyle>
          <a:p>
            <a:fld id="{AE21E2B1-FADC-45ED-9D0F-E43388233BF4}" type="slidenum">
              <a:rPr lang="fr-BE" altLang="en-US" smtClean="0">
                <a:latin typeface="Calibri" panose="020F0502020204030204" pitchFamily="34" charset="0"/>
              </a:rPr>
              <a:pPr/>
              <a:t>13</a:t>
            </a:fld>
            <a:endParaRPr lang="fr-BE" altLang="en-US" smtClean="0">
              <a:latin typeface="Calibri" panose="020F0502020204030204" pitchFamily="34" charset="0"/>
            </a:endParaRPr>
          </a:p>
        </p:txBody>
      </p:sp>
    </p:spTree>
    <p:extLst>
      <p:ext uri="{BB962C8B-B14F-4D97-AF65-F5344CB8AC3E}">
        <p14:creationId xmlns:p14="http://schemas.microsoft.com/office/powerpoint/2010/main" val="3575882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357188"/>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EN_CENELEC-PPT_themes_V10+elements_ExtRelations_p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5166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4022898"/>
            <a:ext cx="8429684" cy="571504"/>
          </a:xfrm>
        </p:spPr>
        <p:txBody>
          <a:bodyPr anchor="t">
            <a:normAutofit/>
          </a:bodyPr>
          <a:lstStyle>
            <a:lvl1pPr algn="l">
              <a:lnSpc>
                <a:spcPts val="3400"/>
              </a:lnSpc>
              <a:defRPr sz="3000">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fr-BE" dirty="0"/>
          </a:p>
        </p:txBody>
      </p:sp>
      <p:sp>
        <p:nvSpPr>
          <p:cNvPr id="3" name="Subtitle 2"/>
          <p:cNvSpPr>
            <a:spLocks noGrp="1"/>
          </p:cNvSpPr>
          <p:nvPr>
            <p:ph type="subTitle" idx="1"/>
          </p:nvPr>
        </p:nvSpPr>
        <p:spPr>
          <a:xfrm>
            <a:off x="467544" y="4742978"/>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dirty="0"/>
          </a:p>
        </p:txBody>
      </p:sp>
      <p:sp>
        <p:nvSpPr>
          <p:cNvPr id="6" name="Footer Placeholder 4"/>
          <p:cNvSpPr>
            <a:spLocks noGrp="1"/>
          </p:cNvSpPr>
          <p:nvPr>
            <p:ph type="ftr" sz="quarter" idx="10"/>
          </p:nvPr>
        </p:nvSpPr>
        <p:spPr>
          <a:xfrm>
            <a:off x="468313" y="5822950"/>
            <a:ext cx="8462962" cy="846138"/>
          </a:xfrm>
        </p:spPr>
        <p:txBody>
          <a:bodyPr/>
          <a:lstStyle>
            <a:lvl1pPr>
              <a:defRPr sz="2800">
                <a:solidFill>
                  <a:schemeClr val="bg1"/>
                </a:solidFill>
                <a:latin typeface="Verdana" pitchFamily="34" charset="0"/>
                <a:ea typeface="Verdana" pitchFamily="34" charset="0"/>
                <a:cs typeface="Verdana" pitchFamily="34" charset="0"/>
              </a:defRPr>
            </a:lvl1pPr>
          </a:lstStyle>
          <a:p>
            <a:pPr>
              <a:defRPr/>
            </a:pPr>
            <a:endParaRPr lang="fr-BE"/>
          </a:p>
        </p:txBody>
      </p:sp>
    </p:spTree>
    <p:extLst>
      <p:ext uri="{BB962C8B-B14F-4D97-AF65-F5344CB8AC3E}">
        <p14:creationId xmlns:p14="http://schemas.microsoft.com/office/powerpoint/2010/main" val="5894812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a:t>
            </a:r>
            <a:r>
              <a:rPr lang="fr-BE" dirty="0" smtClean="0"/>
              <a:t>2017  </a:t>
            </a:r>
            <a:r>
              <a:rPr lang="fr-BE" dirty="0"/>
              <a:t>- </a:t>
            </a:r>
            <a:fld id="{1E4AD993-8552-4CEB-AA27-04C0D3224528}" type="slidenum">
              <a:rPr lang="fr-BE"/>
              <a:pPr>
                <a:defRPr/>
              </a:pPr>
              <a:t>‹#›</a:t>
            </a:fld>
            <a:endParaRPr lang="fr-BE" dirty="0"/>
          </a:p>
        </p:txBody>
      </p:sp>
      <p:sp>
        <p:nvSpPr>
          <p:cNvPr id="2" name="Title 1"/>
          <p:cNvSpPr>
            <a:spLocks noGrp="1"/>
          </p:cNvSpPr>
          <p:nvPr>
            <p:ph type="ctrTitle"/>
          </p:nvPr>
        </p:nvSpPr>
        <p:spPr>
          <a:xfrm>
            <a:off x="467544" y="3627190"/>
            <a:ext cx="8429684" cy="571504"/>
          </a:xfrm>
        </p:spPr>
        <p:txBody>
          <a:bodyPr anchor="t">
            <a:normAutofit/>
          </a:bodyPr>
          <a:lstStyle>
            <a:lvl1pPr algn="l">
              <a:lnSpc>
                <a:spcPts val="3400"/>
              </a:lnSpc>
              <a:defRPr sz="3000">
                <a:solidFill>
                  <a:srgbClr val="B30098"/>
                </a:solidFill>
                <a:latin typeface="Verdana" pitchFamily="34" charset="0"/>
                <a:ea typeface="Verdana" pitchFamily="34" charset="0"/>
                <a:cs typeface="Verdana" pitchFamily="34" charset="0"/>
              </a:defRPr>
            </a:lvl1pPr>
          </a:lstStyle>
          <a:p>
            <a:r>
              <a:rPr lang="en-US" smtClean="0"/>
              <a:t>Click to edit Master title style</a:t>
            </a:r>
            <a:endParaRPr lang="fr-BE" dirty="0"/>
          </a:p>
        </p:txBody>
      </p:sp>
      <p:sp>
        <p:nvSpPr>
          <p:cNvPr id="3" name="Subtitle 2"/>
          <p:cNvSpPr>
            <a:spLocks noGrp="1"/>
          </p:cNvSpPr>
          <p:nvPr>
            <p:ph type="subTitle" idx="1"/>
          </p:nvPr>
        </p:nvSpPr>
        <p:spPr>
          <a:xfrm>
            <a:off x="467544" y="4365104"/>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dirty="0"/>
          </a:p>
        </p:txBody>
      </p:sp>
      <p:sp>
        <p:nvSpPr>
          <p:cNvPr id="6" name="Footer Placeholder 4"/>
          <p:cNvSpPr>
            <a:spLocks noGrp="1"/>
          </p:cNvSpPr>
          <p:nvPr>
            <p:ph type="ftr" sz="quarter" idx="10"/>
          </p:nvPr>
        </p:nvSpPr>
        <p:spPr>
          <a:xfrm>
            <a:off x="428625" y="6356350"/>
            <a:ext cx="2895600" cy="365125"/>
          </a:xfr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fr-BE"/>
          </a:p>
        </p:txBody>
      </p:sp>
    </p:spTree>
    <p:extLst>
      <p:ext uri="{BB962C8B-B14F-4D97-AF65-F5344CB8AC3E}">
        <p14:creationId xmlns:p14="http://schemas.microsoft.com/office/powerpoint/2010/main" val="23654057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6"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a:t>
            </a:r>
            <a:r>
              <a:rPr lang="fr-BE" dirty="0" smtClean="0"/>
              <a:t>2017  </a:t>
            </a:r>
            <a:r>
              <a:rPr lang="fr-BE" dirty="0"/>
              <a:t>- </a:t>
            </a:r>
            <a:fld id="{943EFD48-1E07-415D-A82A-67C77F38F27F}" type="slidenum">
              <a:rPr lang="fr-BE"/>
              <a:pPr>
                <a:defRPr/>
              </a:pPr>
              <a:t>‹#›</a:t>
            </a:fld>
            <a:endParaRPr lang="fr-BE" dirty="0"/>
          </a:p>
        </p:txBody>
      </p:sp>
      <p:sp>
        <p:nvSpPr>
          <p:cNvPr id="2" name="Title 1"/>
          <p:cNvSpPr>
            <a:spLocks noGrp="1"/>
          </p:cNvSpPr>
          <p:nvPr>
            <p:ph type="title"/>
          </p:nvPr>
        </p:nvSpPr>
        <p:spPr>
          <a:xfrm>
            <a:off x="457200" y="332656"/>
            <a:ext cx="6347048" cy="1152128"/>
          </a:xfrm>
        </p:spPr>
        <p:txBody>
          <a:bodyPr>
            <a:normAutofit/>
          </a:bodyPr>
          <a:lstStyle>
            <a:lvl1pPr>
              <a:defRPr sz="2800">
                <a:solidFill>
                  <a:srgbClr val="B30098"/>
                </a:solidFill>
              </a:defRPr>
            </a:lvl1pPr>
          </a:lstStyle>
          <a:p>
            <a:r>
              <a:rPr lang="en-US" smtClean="0"/>
              <a:t>Click to edit Master title style</a:t>
            </a:r>
            <a:endParaRPr lang="fr-BE" dirty="0"/>
          </a:p>
        </p:txBody>
      </p:sp>
      <p:sp>
        <p:nvSpPr>
          <p:cNvPr id="3" name="Content Placeholder 2"/>
          <p:cNvSpPr>
            <a:spLocks noGrp="1"/>
          </p:cNvSpPr>
          <p:nvPr>
            <p:ph idx="1"/>
          </p:nvPr>
        </p:nvSpPr>
        <p:spPr>
          <a:xfrm>
            <a:off x="457200" y="1883965"/>
            <a:ext cx="8115328" cy="3705275"/>
          </a:xfrm>
        </p:spPr>
        <p:txBody>
          <a:bodyPr/>
          <a:lstStyle>
            <a:lvl1pPr>
              <a:spcBef>
                <a:spcPts val="600"/>
              </a:spcBef>
              <a:spcAft>
                <a:spcPts val="0"/>
              </a:spcAft>
              <a:defRPr sz="2400">
                <a:solidFill>
                  <a:srgbClr val="B30098"/>
                </a:solidFill>
              </a:defRPr>
            </a:lvl1pPr>
            <a:lvl2pPr>
              <a:spcBef>
                <a:spcPts val="600"/>
              </a:spcBef>
              <a:spcAft>
                <a:spcPts val="0"/>
              </a:spcAft>
              <a:buClr>
                <a:srgbClr val="B30098"/>
              </a:buClr>
              <a:defRPr sz="2200"/>
            </a:lvl2pPr>
            <a:lvl3pPr>
              <a:spcBef>
                <a:spcPts val="600"/>
              </a:spcBef>
              <a:spcAft>
                <a:spcPts val="0"/>
              </a:spcAft>
              <a:buClr>
                <a:srgbClr val="B30098"/>
              </a:buClr>
              <a:defRPr sz="2000"/>
            </a:lvl3pPr>
            <a:lvl4pPr>
              <a:spcBef>
                <a:spcPts val="600"/>
              </a:spcBef>
              <a:spcAft>
                <a:spcPts val="0"/>
              </a:spcAft>
              <a:buClr>
                <a:srgbClr val="B30098"/>
              </a:buClr>
              <a:defRPr sz="18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4"/>
          <p:cNvSpPr>
            <a:spLocks noGrp="1"/>
          </p:cNvSpPr>
          <p:nvPr>
            <p:ph type="ftr" sz="quarter" idx="10"/>
          </p:nvPr>
        </p:nvSpPr>
        <p:spPr/>
        <p:txBody>
          <a:bodyPr/>
          <a:lstStyle>
            <a:lvl1pPr>
              <a:defRPr sz="900"/>
            </a:lvl1pPr>
          </a:lstStyle>
          <a:p>
            <a:pPr>
              <a:defRPr/>
            </a:pPr>
            <a:endParaRPr lang="fr-BE"/>
          </a:p>
        </p:txBody>
      </p:sp>
    </p:spTree>
    <p:extLst>
      <p:ext uri="{BB962C8B-B14F-4D97-AF65-F5344CB8AC3E}">
        <p14:creationId xmlns:p14="http://schemas.microsoft.com/office/powerpoint/2010/main" val="31280186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 name="Picture 6"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a:t>
            </a:r>
            <a:r>
              <a:rPr lang="fr-BE" dirty="0" smtClean="0"/>
              <a:t>2014  </a:t>
            </a:r>
            <a:r>
              <a:rPr lang="fr-BE" dirty="0"/>
              <a:t>- </a:t>
            </a:r>
            <a:fld id="{EF79837F-DA04-44B5-8A41-9DC802A840C7}" type="slidenum">
              <a:rPr lang="fr-BE"/>
              <a:pPr>
                <a:defRPr/>
              </a:pPr>
              <a:t>‹#›</a:t>
            </a:fld>
            <a:endParaRPr lang="fr-BE" dirty="0"/>
          </a:p>
        </p:txBody>
      </p:sp>
      <p:sp>
        <p:nvSpPr>
          <p:cNvPr id="3" name="Content Placeholder 2"/>
          <p:cNvSpPr>
            <a:spLocks noGrp="1"/>
          </p:cNvSpPr>
          <p:nvPr>
            <p:ph sz="half" idx="1"/>
          </p:nvPr>
        </p:nvSpPr>
        <p:spPr>
          <a:xfrm>
            <a:off x="457200" y="1855365"/>
            <a:ext cx="4038600" cy="3805883"/>
          </a:xfrm>
        </p:spPr>
        <p:txBody>
          <a:bodyPr/>
          <a:lstStyle>
            <a:lvl1pPr>
              <a:defRPr sz="2400">
                <a:solidFill>
                  <a:srgbClr val="B30098"/>
                </a:solidFill>
              </a:defRPr>
            </a:lvl1pPr>
            <a:lvl2pPr>
              <a:buClr>
                <a:srgbClr val="B30098"/>
              </a:buClr>
              <a:defRPr sz="2400"/>
            </a:lvl2pPr>
            <a:lvl3pPr>
              <a:buClr>
                <a:srgbClr val="B30098"/>
              </a:buClr>
              <a:defRPr sz="2000"/>
            </a:lvl3pPr>
            <a:lvl4pPr>
              <a:buClr>
                <a:srgbClr val="B30098"/>
              </a:buCl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855365"/>
            <a:ext cx="4038600" cy="3805883"/>
          </a:xfrm>
        </p:spPr>
        <p:txBody>
          <a:bodyPr/>
          <a:lstStyle>
            <a:lvl1pPr>
              <a:defRPr sz="2400">
                <a:solidFill>
                  <a:srgbClr val="B30098"/>
                </a:solidFill>
              </a:defRPr>
            </a:lvl1pPr>
            <a:lvl2pPr>
              <a:buClr>
                <a:srgbClr val="B30098"/>
              </a:buClr>
              <a:defRPr sz="2400"/>
            </a:lvl2pPr>
            <a:lvl3pPr>
              <a:buClr>
                <a:srgbClr val="B30098"/>
              </a:buClr>
              <a:defRPr sz="2000"/>
            </a:lvl3pPr>
            <a:lvl4pPr>
              <a:buClr>
                <a:srgbClr val="B30098"/>
              </a:buCl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1"/>
          <p:cNvSpPr>
            <a:spLocks noGrp="1"/>
          </p:cNvSpPr>
          <p:nvPr>
            <p:ph type="title"/>
          </p:nvPr>
        </p:nvSpPr>
        <p:spPr>
          <a:xfrm>
            <a:off x="457200" y="332656"/>
            <a:ext cx="6347048" cy="1152128"/>
          </a:xfrm>
        </p:spPr>
        <p:txBody>
          <a:bodyPr>
            <a:normAutofit/>
          </a:bodyPr>
          <a:lstStyle>
            <a:lvl1pPr>
              <a:defRPr sz="2800">
                <a:solidFill>
                  <a:srgbClr val="B30098"/>
                </a:solidFill>
              </a:defRPr>
            </a:lvl1pPr>
          </a:lstStyle>
          <a:p>
            <a:r>
              <a:rPr lang="en-US" smtClean="0"/>
              <a:t>Click to edit Master title style</a:t>
            </a:r>
            <a:endParaRPr lang="fr-BE" dirty="0"/>
          </a:p>
        </p:txBody>
      </p:sp>
      <p:sp>
        <p:nvSpPr>
          <p:cNvPr id="8" name="Footer Placeholder 4"/>
          <p:cNvSpPr>
            <a:spLocks noGrp="1"/>
          </p:cNvSpPr>
          <p:nvPr>
            <p:ph type="ftr" sz="quarter" idx="10"/>
          </p:nvPr>
        </p:nvSpPr>
        <p:spPr/>
        <p:txBody>
          <a:bodyPr/>
          <a:lstStyle>
            <a:lvl1pPr>
              <a:defRPr sz="900"/>
            </a:lvl1pPr>
          </a:lstStyle>
          <a:p>
            <a:pPr>
              <a:defRPr/>
            </a:pPr>
            <a:endParaRPr lang="fr-BE"/>
          </a:p>
        </p:txBody>
      </p:sp>
    </p:spTree>
    <p:extLst>
      <p:ext uri="{BB962C8B-B14F-4D97-AF65-F5344CB8AC3E}">
        <p14:creationId xmlns:p14="http://schemas.microsoft.com/office/powerpoint/2010/main" val="320830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5"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a:t>
            </a:r>
            <a:r>
              <a:rPr lang="fr-BE" dirty="0" smtClean="0"/>
              <a:t>2017  </a:t>
            </a:r>
            <a:r>
              <a:rPr lang="fr-BE" dirty="0"/>
              <a:t>- </a:t>
            </a:r>
            <a:fld id="{F0FC5522-85A3-4EAB-A0C3-FD264B718227}" type="slidenum">
              <a:rPr lang="fr-BE"/>
              <a:pPr>
                <a:defRPr/>
              </a:pPr>
              <a:t>‹#›</a:t>
            </a:fld>
            <a:endParaRPr lang="fr-BE" dirty="0"/>
          </a:p>
        </p:txBody>
      </p:sp>
      <p:sp>
        <p:nvSpPr>
          <p:cNvPr id="3" name="Text Placeholder 2"/>
          <p:cNvSpPr>
            <a:spLocks noGrp="1"/>
          </p:cNvSpPr>
          <p:nvPr>
            <p:ph type="body" idx="1"/>
          </p:nvPr>
        </p:nvSpPr>
        <p:spPr>
          <a:xfrm>
            <a:off x="457200" y="1862286"/>
            <a:ext cx="4040188" cy="639762"/>
          </a:xfrm>
        </p:spPr>
        <p:txBody>
          <a:bodyPr anchor="b"/>
          <a:lstStyle>
            <a:lvl1pPr marL="0" indent="0">
              <a:buNone/>
              <a:defRPr sz="2400" b="0">
                <a:solidFill>
                  <a:srgbClr val="B300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02048"/>
            <a:ext cx="4040188" cy="3087192"/>
          </a:xfrm>
        </p:spPr>
        <p:txBody>
          <a:bodyPr/>
          <a:lstStyle>
            <a:lvl1pPr>
              <a:defRPr sz="2200">
                <a:solidFill>
                  <a:srgbClr val="B30098"/>
                </a:solidFill>
              </a:defRPr>
            </a:lvl1pPr>
            <a:lvl2pPr>
              <a:buClr>
                <a:srgbClr val="B30098"/>
              </a:buClr>
              <a:defRPr sz="2200"/>
            </a:lvl2pPr>
            <a:lvl3pPr>
              <a:buClr>
                <a:srgbClr val="B30098"/>
              </a:buClr>
              <a:defRPr sz="2000"/>
            </a:lvl3pPr>
            <a:lvl4pPr>
              <a:buClr>
                <a:srgbClr val="B30098"/>
              </a:buCl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862286"/>
            <a:ext cx="4041775" cy="639762"/>
          </a:xfrm>
        </p:spPr>
        <p:txBody>
          <a:bodyPr anchor="b"/>
          <a:lstStyle>
            <a:lvl1pPr marL="0" indent="0">
              <a:buNone/>
              <a:defRPr sz="2400" b="0">
                <a:solidFill>
                  <a:srgbClr val="B300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02048"/>
            <a:ext cx="4041775" cy="3087192"/>
          </a:xfrm>
        </p:spPr>
        <p:txBody>
          <a:bodyPr/>
          <a:lstStyle>
            <a:lvl1pPr>
              <a:defRPr sz="2200">
                <a:solidFill>
                  <a:srgbClr val="B30098"/>
                </a:solidFill>
              </a:defRPr>
            </a:lvl1pPr>
            <a:lvl2pPr>
              <a:buClr>
                <a:srgbClr val="B30098"/>
              </a:buClr>
              <a:defRPr sz="2200"/>
            </a:lvl2pPr>
            <a:lvl3pPr>
              <a:buClr>
                <a:srgbClr val="B30098"/>
              </a:buClr>
              <a:defRPr sz="2000"/>
            </a:lvl3pPr>
            <a:lvl4pPr>
              <a:buClr>
                <a:srgbClr val="B30098"/>
              </a:buCl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332656"/>
            <a:ext cx="6347048" cy="1152128"/>
          </a:xfrm>
        </p:spPr>
        <p:txBody>
          <a:bodyPr>
            <a:normAutofit/>
          </a:bodyPr>
          <a:lstStyle>
            <a:lvl1pPr>
              <a:defRPr sz="2800">
                <a:solidFill>
                  <a:srgbClr val="B30098"/>
                </a:solidFill>
              </a:defRPr>
            </a:lvl1pPr>
          </a:lstStyle>
          <a:p>
            <a:r>
              <a:rPr lang="en-US" smtClean="0"/>
              <a:t>Click to edit Master title style</a:t>
            </a:r>
            <a:endParaRPr lang="fr-BE" dirty="0"/>
          </a:p>
        </p:txBody>
      </p:sp>
      <p:sp>
        <p:nvSpPr>
          <p:cNvPr id="10" name="Footer Placeholder 4"/>
          <p:cNvSpPr>
            <a:spLocks noGrp="1"/>
          </p:cNvSpPr>
          <p:nvPr>
            <p:ph type="ftr" sz="quarter" idx="10"/>
          </p:nvPr>
        </p:nvSpPr>
        <p:spPr/>
        <p:txBody>
          <a:bodyPr/>
          <a:lstStyle>
            <a:lvl1pPr>
              <a:defRPr sz="900"/>
            </a:lvl1pPr>
          </a:lstStyle>
          <a:p>
            <a:pPr>
              <a:defRPr/>
            </a:pPr>
            <a:endParaRPr lang="fr-BE"/>
          </a:p>
        </p:txBody>
      </p:sp>
    </p:spTree>
    <p:extLst>
      <p:ext uri="{BB962C8B-B14F-4D97-AF65-F5344CB8AC3E}">
        <p14:creationId xmlns:p14="http://schemas.microsoft.com/office/powerpoint/2010/main" val="2847826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descr="CEN_CENELEC-PPT_themes_V11_header_HDef_forMS_9.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t>© CEN-CENELEC </a:t>
            </a:r>
            <a:r>
              <a:rPr lang="fr-BE" dirty="0" smtClean="0"/>
              <a:t>2014  </a:t>
            </a:r>
            <a:r>
              <a:rPr lang="fr-BE" dirty="0"/>
              <a:t>- </a:t>
            </a:r>
            <a:fld id="{EA6188FC-E659-4728-B968-2E9423B6CFB0}" type="slidenum">
              <a:rPr lang="fr-BE"/>
              <a:pPr>
                <a:defRPr/>
              </a:pPr>
              <a:t>‹#›</a:t>
            </a:fld>
            <a:endParaRPr lang="fr-BE" dirty="0"/>
          </a:p>
        </p:txBody>
      </p:sp>
      <p:sp>
        <p:nvSpPr>
          <p:cNvPr id="9" name="Title 1"/>
          <p:cNvSpPr>
            <a:spLocks noGrp="1"/>
          </p:cNvSpPr>
          <p:nvPr>
            <p:ph type="title"/>
          </p:nvPr>
        </p:nvSpPr>
        <p:spPr>
          <a:xfrm>
            <a:off x="457200" y="332656"/>
            <a:ext cx="6347048" cy="1152128"/>
          </a:xfrm>
        </p:spPr>
        <p:txBody>
          <a:bodyPr>
            <a:normAutofit/>
          </a:bodyPr>
          <a:lstStyle>
            <a:lvl1pPr>
              <a:defRPr sz="2800">
                <a:solidFill>
                  <a:srgbClr val="B30098"/>
                </a:solidFill>
              </a:defRPr>
            </a:lvl1pPr>
          </a:lstStyle>
          <a:p>
            <a:r>
              <a:rPr lang="en-US" smtClean="0"/>
              <a:t>Click to edit Master title style</a:t>
            </a:r>
            <a:endParaRPr lang="fr-BE" dirty="0"/>
          </a:p>
        </p:txBody>
      </p:sp>
      <p:sp>
        <p:nvSpPr>
          <p:cNvPr id="6" name="Footer Placeholder 4"/>
          <p:cNvSpPr>
            <a:spLocks noGrp="1"/>
          </p:cNvSpPr>
          <p:nvPr>
            <p:ph type="ftr" sz="quarter" idx="10"/>
          </p:nvPr>
        </p:nvSpPr>
        <p:spPr/>
        <p:txBody>
          <a:bodyPr/>
          <a:lstStyle>
            <a:lvl1pPr>
              <a:defRPr sz="900"/>
            </a:lvl1pPr>
          </a:lstStyle>
          <a:p>
            <a:pPr>
              <a:defRPr/>
            </a:pPr>
            <a:endParaRPr lang="fr-BE"/>
          </a:p>
        </p:txBody>
      </p:sp>
    </p:spTree>
    <p:extLst>
      <p:ext uri="{BB962C8B-B14F-4D97-AF65-F5344CB8AC3E}">
        <p14:creationId xmlns:p14="http://schemas.microsoft.com/office/powerpoint/2010/main" val="158983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a:t>© CEN-CENELEC </a:t>
            </a:r>
            <a:r>
              <a:rPr lang="fr-BE" smtClean="0"/>
              <a:t>2014  </a:t>
            </a:r>
            <a:r>
              <a:rPr lang="fr-BE"/>
              <a:t>- </a:t>
            </a:r>
            <a:fld id="{C9D8E337-CD47-41C3-AFD0-05AF80557A42}" type="slidenum">
              <a:rPr lang="fr-BE"/>
              <a:pPr>
                <a:defRPr/>
              </a:pPr>
              <a:t>‹#›</a:t>
            </a:fld>
            <a:endParaRPr lang="fr-BE" dirty="0"/>
          </a:p>
        </p:txBody>
      </p:sp>
    </p:spTree>
    <p:extLst>
      <p:ext uri="{BB962C8B-B14F-4D97-AF65-F5344CB8AC3E}">
        <p14:creationId xmlns:p14="http://schemas.microsoft.com/office/powerpoint/2010/main" val="232003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fr-BE" altLang="en-US" smtClean="0"/>
          </a:p>
        </p:txBody>
      </p:sp>
      <p:sp>
        <p:nvSpPr>
          <p:cNvPr id="1027" name="Text Placeholder 2"/>
          <p:cNvSpPr>
            <a:spLocks noGrp="1"/>
          </p:cNvSpPr>
          <p:nvPr>
            <p:ph type="body" idx="1"/>
          </p:nvPr>
        </p:nvSpPr>
        <p:spPr bwMode="auto">
          <a:xfrm>
            <a:off x="457200" y="1600200"/>
            <a:ext cx="8115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8" name="Footer Placeholder 4"/>
          <p:cNvSpPr>
            <a:spLocks noGrp="1"/>
          </p:cNvSpPr>
          <p:nvPr>
            <p:ph type="ftr" sz="quarter" idx="3"/>
          </p:nvPr>
        </p:nvSpPr>
        <p:spPr>
          <a:xfrm>
            <a:off x="457200" y="6356350"/>
            <a:ext cx="2895600" cy="365125"/>
          </a:xfrm>
          <a:prstGeom prst="rect">
            <a:avLst/>
          </a:prstGeom>
        </p:spPr>
        <p:txBody>
          <a:bodyPr/>
          <a:lstStyle>
            <a:lvl1pPr>
              <a:defRPr sz="900"/>
            </a:lvl1pPr>
          </a:lstStyle>
          <a:p>
            <a:pPr>
              <a:defRPr/>
            </a:pPr>
            <a:endParaRPr lang="fr-BE"/>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Lst>
  <p:hf sldNum="0" hdr="0" ftr="0" dt="0"/>
  <p:txStyles>
    <p:titleStyle>
      <a:lvl1pPr algn="l" rtl="0" eaLnBrk="1" fontAlgn="base" hangingPunct="1">
        <a:spcBef>
          <a:spcPct val="0"/>
        </a:spcBef>
        <a:spcAft>
          <a:spcPct val="0"/>
        </a:spcAft>
        <a:defRPr sz="2800" kern="1200">
          <a:solidFill>
            <a:srgbClr val="00449E"/>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800">
          <a:solidFill>
            <a:srgbClr val="00449E"/>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3000">
          <a:solidFill>
            <a:srgbClr val="00449E"/>
          </a:solidFill>
          <a:latin typeface="Verdana" pitchFamily="34" charset="0"/>
        </a:defRPr>
      </a:lvl6pPr>
      <a:lvl7pPr marL="914400" algn="l" rtl="0" eaLnBrk="1" fontAlgn="base" hangingPunct="1">
        <a:spcBef>
          <a:spcPct val="0"/>
        </a:spcBef>
        <a:spcAft>
          <a:spcPct val="0"/>
        </a:spcAft>
        <a:defRPr sz="3000">
          <a:solidFill>
            <a:srgbClr val="00449E"/>
          </a:solidFill>
          <a:latin typeface="Verdana" pitchFamily="34" charset="0"/>
        </a:defRPr>
      </a:lvl7pPr>
      <a:lvl8pPr marL="1371600" algn="l" rtl="0" eaLnBrk="1" fontAlgn="base" hangingPunct="1">
        <a:spcBef>
          <a:spcPct val="0"/>
        </a:spcBef>
        <a:spcAft>
          <a:spcPct val="0"/>
        </a:spcAft>
        <a:defRPr sz="3000">
          <a:solidFill>
            <a:srgbClr val="00449E"/>
          </a:solidFill>
          <a:latin typeface="Verdana" pitchFamily="34" charset="0"/>
        </a:defRPr>
      </a:lvl8pPr>
      <a:lvl9pPr marL="1828800" algn="l" rtl="0" eaLnBrk="1" fontAlgn="base" hangingPunct="1">
        <a:spcBef>
          <a:spcPct val="0"/>
        </a:spcBef>
        <a:spcAft>
          <a:spcPct val="0"/>
        </a:spcAft>
        <a:defRPr sz="3000">
          <a:solidFill>
            <a:srgbClr val="00449E"/>
          </a:solidFill>
          <a:latin typeface="Verdana" pitchFamily="34" charset="0"/>
        </a:defRPr>
      </a:lvl9pPr>
    </p:titleStyle>
    <p:bodyStyle>
      <a:lvl1pPr marL="342900" indent="-342900" algn="l" rtl="0" eaLnBrk="1" fontAlgn="base" hangingPunct="1">
        <a:spcBef>
          <a:spcPct val="20000"/>
        </a:spcBef>
        <a:spcAft>
          <a:spcPct val="0"/>
        </a:spcAft>
        <a:buClr>
          <a:srgbClr val="1E887F"/>
        </a:buClr>
        <a:defRPr sz="2400" kern="1200">
          <a:solidFill>
            <a:srgbClr val="00449E"/>
          </a:solidFill>
          <a:latin typeface="Verdana" pitchFamily="34" charset="0"/>
          <a:ea typeface="Verdana" pitchFamily="34" charset="0"/>
          <a:cs typeface="Verdana" pitchFamily="34" charset="0"/>
        </a:defRPr>
      </a:lvl1pPr>
      <a:lvl2pPr marL="742950" indent="-285750" algn="l" rtl="0" eaLnBrk="1" fontAlgn="base" hangingPunct="1">
        <a:spcBef>
          <a:spcPts val="600"/>
        </a:spcBef>
        <a:spcAft>
          <a:spcPct val="0"/>
        </a:spcAft>
        <a:buClr>
          <a:srgbClr val="00449E"/>
        </a:buClr>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ts val="600"/>
        </a:spcBef>
        <a:spcAft>
          <a:spcPct val="0"/>
        </a:spcAft>
        <a:buClr>
          <a:srgbClr val="00449E"/>
        </a:buClr>
        <a:buFont typeface="Calibri"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ts val="600"/>
        </a:spcBef>
        <a:spcAft>
          <a:spcPct val="0"/>
        </a:spcAft>
        <a:buClr>
          <a:srgbClr val="00449E"/>
        </a:buClr>
        <a:buFont typeface="Arial" pitchFamily="34" charset="0"/>
        <a:buChar char="»"/>
        <a:defRPr kern="12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lr>
          <a:srgbClr val="00449E"/>
        </a:buClr>
        <a:buFont typeface="Arial" pitchFamily="34" charset="0"/>
        <a:buChar char="•"/>
        <a:defRPr sz="1600" i="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EN%20IEC%20numbering.pdf"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enelec.eu/aboutcenelec/whoweare/globalpartners/iec.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oss.cen.eu/reference%20material/RefDocs/Pages/default.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68313" y="4022725"/>
            <a:ext cx="8429625" cy="571500"/>
          </a:xfrm>
        </p:spPr>
        <p:txBody>
          <a:bodyPr>
            <a:noAutofit/>
          </a:bodyPr>
          <a:lstStyle/>
          <a:p>
            <a:r>
              <a:rPr lang="en-GB" altLang="en-US" sz="2400" b="1" dirty="0" smtClean="0"/>
              <a:t>CEN and CENELEC relation with ISO &amp; IEC</a:t>
            </a:r>
            <a:br>
              <a:rPr lang="en-GB" altLang="en-US" sz="2400" b="1" dirty="0" smtClean="0"/>
            </a:br>
            <a:r>
              <a:rPr lang="en-GB" altLang="en-US" sz="2400" b="1" dirty="0" smtClean="0"/>
              <a:t>The Vienna and Frankfurt Agreements</a:t>
            </a:r>
            <a:endParaRPr lang="en-US" altLang="en-US" sz="2400" b="1" dirty="0" smtClean="0"/>
          </a:p>
        </p:txBody>
      </p:sp>
      <p:sp>
        <p:nvSpPr>
          <p:cNvPr id="3" name="Subtitle 2"/>
          <p:cNvSpPr>
            <a:spLocks noGrp="1"/>
          </p:cNvSpPr>
          <p:nvPr>
            <p:ph type="subTitle" idx="1"/>
          </p:nvPr>
        </p:nvSpPr>
        <p:spPr>
          <a:xfrm>
            <a:off x="459654" y="5013176"/>
            <a:ext cx="8453437" cy="935038"/>
          </a:xfrm>
        </p:spPr>
        <p:txBody>
          <a:bodyPr>
            <a:normAutofit/>
          </a:bodyPr>
          <a:lstStyle/>
          <a:p>
            <a:pPr>
              <a:defRPr/>
            </a:pPr>
            <a:r>
              <a:rPr lang="en-GB" sz="2400" dirty="0"/>
              <a:t>ESOs – </a:t>
            </a:r>
            <a:r>
              <a:rPr lang="en-GB" sz="2400" dirty="0" smtClean="0"/>
              <a:t>ANSI meeting </a:t>
            </a:r>
          </a:p>
          <a:p>
            <a:pPr>
              <a:defRPr/>
            </a:pPr>
            <a:r>
              <a:rPr lang="en-GB" sz="2400" dirty="0" smtClean="0"/>
              <a:t>21&amp;22 February 2017</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388" y="1700609"/>
            <a:ext cx="282257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What?</a:t>
            </a:r>
          </a:p>
        </p:txBody>
      </p:sp>
      <p:sp>
        <p:nvSpPr>
          <p:cNvPr id="7" name="Rectangle 6"/>
          <p:cNvSpPr/>
          <p:nvPr/>
        </p:nvSpPr>
        <p:spPr>
          <a:xfrm>
            <a:off x="3094038" y="1700609"/>
            <a:ext cx="2700338"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When?</a:t>
            </a:r>
          </a:p>
        </p:txBody>
      </p:sp>
      <p:sp>
        <p:nvSpPr>
          <p:cNvPr id="8" name="Rectangle 7"/>
          <p:cNvSpPr/>
          <p:nvPr/>
        </p:nvSpPr>
        <p:spPr>
          <a:xfrm>
            <a:off x="5903913" y="1688966"/>
            <a:ext cx="2916237"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Why?</a:t>
            </a:r>
          </a:p>
        </p:txBody>
      </p:sp>
      <p:sp>
        <p:nvSpPr>
          <p:cNvPr id="9" name="Rectangle 8"/>
          <p:cNvSpPr/>
          <p:nvPr/>
        </p:nvSpPr>
        <p:spPr>
          <a:xfrm>
            <a:off x="179388" y="2325273"/>
            <a:ext cx="2822575" cy="181216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indent="-285750">
              <a:buFont typeface="Arial" panose="020B0604020202020204" pitchFamily="34" charset="0"/>
              <a:buChar char="•"/>
              <a:defRPr/>
            </a:pPr>
            <a:r>
              <a:rPr lang="en-US" altLang="en-US" dirty="0">
                <a:solidFill>
                  <a:schemeClr val="tx1"/>
                </a:solidFill>
              </a:rPr>
              <a:t>Agreement on common planning of new work and parallel voting between IEC and CENELEC</a:t>
            </a:r>
          </a:p>
        </p:txBody>
      </p:sp>
      <p:sp>
        <p:nvSpPr>
          <p:cNvPr id="10" name="Rectangle 9"/>
          <p:cNvSpPr/>
          <p:nvPr/>
        </p:nvSpPr>
        <p:spPr>
          <a:xfrm>
            <a:off x="3092451" y="2317251"/>
            <a:ext cx="2701925" cy="182018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indent="-285750" eaLnBrk="1" hangingPunct="1">
              <a:buFont typeface="Arial" panose="020B0604020202020204" pitchFamily="34" charset="0"/>
              <a:buChar char="•"/>
              <a:defRPr/>
            </a:pPr>
            <a:r>
              <a:rPr lang="en-GB" altLang="en-US" dirty="0" smtClean="0">
                <a:solidFill>
                  <a:schemeClr val="tx1"/>
                </a:solidFill>
              </a:rPr>
              <a:t>1996 – Signature of Dresden Agreement</a:t>
            </a:r>
          </a:p>
          <a:p>
            <a:pPr marL="285750" indent="-285750" eaLnBrk="1" hangingPunct="1">
              <a:buFont typeface="Arial" panose="020B0604020202020204" pitchFamily="34" charset="0"/>
              <a:buChar char="•"/>
              <a:defRPr/>
            </a:pPr>
            <a:r>
              <a:rPr lang="en-GB" altLang="en-US" dirty="0" smtClean="0">
                <a:solidFill>
                  <a:schemeClr val="tx1"/>
                </a:solidFill>
              </a:rPr>
              <a:t>2016 – Signature of Frankfurt Agreement</a:t>
            </a:r>
          </a:p>
        </p:txBody>
      </p:sp>
      <p:sp>
        <p:nvSpPr>
          <p:cNvPr id="11" name="Rectangle 10"/>
          <p:cNvSpPr/>
          <p:nvPr/>
        </p:nvSpPr>
        <p:spPr>
          <a:xfrm>
            <a:off x="5903913" y="2307475"/>
            <a:ext cx="2916237" cy="18299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indent="-285750">
              <a:buFont typeface="Arial" panose="020B0604020202020204" pitchFamily="34" charset="0"/>
              <a:buChar char="•"/>
              <a:defRPr/>
            </a:pPr>
            <a:r>
              <a:rPr lang="en-US" altLang="en-US" dirty="0" smtClean="0">
                <a:solidFill>
                  <a:schemeClr val="tx1"/>
                </a:solidFill>
              </a:rPr>
              <a:t>To optimize </a:t>
            </a:r>
            <a:r>
              <a:rPr lang="en-US" altLang="en-US" dirty="0">
                <a:solidFill>
                  <a:schemeClr val="tx1"/>
                </a:solidFill>
              </a:rPr>
              <a:t>use of available resources</a:t>
            </a:r>
          </a:p>
          <a:p>
            <a:pPr marL="285750" indent="-285750">
              <a:buFont typeface="Arial" panose="020B0604020202020204" pitchFamily="34" charset="0"/>
              <a:buChar char="•"/>
              <a:defRPr/>
            </a:pPr>
            <a:r>
              <a:rPr lang="en-US" altLang="en-US" dirty="0">
                <a:solidFill>
                  <a:schemeClr val="tx1"/>
                </a:solidFill>
              </a:rPr>
              <a:t>To accelerate </a:t>
            </a:r>
            <a:r>
              <a:rPr lang="en-US" altLang="en-US" dirty="0" smtClean="0">
                <a:solidFill>
                  <a:schemeClr val="tx1"/>
                </a:solidFill>
              </a:rPr>
              <a:t>development of common European and International standards</a:t>
            </a:r>
            <a:endParaRPr lang="en-GB" dirty="0">
              <a:solidFill>
                <a:schemeClr val="tx1"/>
              </a:solidFill>
            </a:endParaRPr>
          </a:p>
        </p:txBody>
      </p:sp>
      <p:sp>
        <p:nvSpPr>
          <p:cNvPr id="2" name="Title 1"/>
          <p:cNvSpPr>
            <a:spLocks noGrp="1"/>
          </p:cNvSpPr>
          <p:nvPr>
            <p:ph type="title"/>
          </p:nvPr>
        </p:nvSpPr>
        <p:spPr>
          <a:xfrm>
            <a:off x="457200" y="332656"/>
            <a:ext cx="6995120" cy="1152128"/>
          </a:xfrm>
        </p:spPr>
        <p:txBody>
          <a:bodyPr/>
          <a:lstStyle/>
          <a:p>
            <a:r>
              <a:rPr lang="en-GB" dirty="0" smtClean="0"/>
              <a:t>Frankfurt Agreement </a:t>
            </a:r>
            <a:br>
              <a:rPr lang="en-GB" dirty="0" smtClean="0"/>
            </a:br>
            <a:r>
              <a:rPr lang="en-GB" dirty="0" smtClean="0"/>
              <a:t>                           Facts and figures</a:t>
            </a:r>
            <a:endParaRPr lang="en-GB" dirty="0"/>
          </a:p>
        </p:txBody>
      </p:sp>
      <p:graphicFrame>
        <p:nvGraphicFramePr>
          <p:cNvPr id="12" name="Chart 11"/>
          <p:cNvGraphicFramePr>
            <a:graphicFrameLocks noChangeAspect="1"/>
          </p:cNvGraphicFramePr>
          <p:nvPr>
            <p:extLst>
              <p:ext uri="{D42A27DB-BD31-4B8C-83A1-F6EECF244321}">
                <p14:modId xmlns:p14="http://schemas.microsoft.com/office/powerpoint/2010/main" val="3992268874"/>
              </p:ext>
            </p:extLst>
          </p:nvPr>
        </p:nvGraphicFramePr>
        <p:xfrm>
          <a:off x="956030" y="4149080"/>
          <a:ext cx="6712314" cy="2448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6862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bwMode="auto">
          <a:xfrm>
            <a:off x="6804025"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 CEN-CENELEC </a:t>
            </a:r>
            <a:r>
              <a:rPr lang="fr-BE" altLang="en-US"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 </a:t>
            </a:r>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a:t>
            </a:r>
            <a:fld id="{F55987A5-F239-4363-8101-DFFBD23842DA}" type="slidenum">
              <a:rPr lang="fr-BE" altLang="en-US" sz="900" smtClean="0">
                <a:solidFill>
                  <a:schemeClr val="bg1"/>
                </a:solidFill>
                <a:latin typeface="Verdana" panose="020B0604030504040204" pitchFamily="34" charset="0"/>
                <a:ea typeface="Verdana" panose="020B0604030504040204" pitchFamily="34" charset="0"/>
                <a:cs typeface="Verdana" panose="020B0604030504040204" pitchFamily="34" charset="0"/>
              </a:rPr>
              <a:t>11</a:t>
            </a:fld>
            <a:endPar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Chart 7"/>
          <p:cNvGraphicFramePr>
            <a:graphicFrameLocks noChangeAspect="1"/>
          </p:cNvGraphicFramePr>
          <p:nvPr>
            <p:extLst>
              <p:ext uri="{D42A27DB-BD31-4B8C-83A1-F6EECF244321}">
                <p14:modId xmlns:p14="http://schemas.microsoft.com/office/powerpoint/2010/main" val="1942704455"/>
              </p:ext>
            </p:extLst>
          </p:nvPr>
        </p:nvGraphicFramePr>
        <p:xfrm>
          <a:off x="-396552" y="1340768"/>
          <a:ext cx="9145016" cy="551723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457200" y="332656"/>
            <a:ext cx="6995120" cy="1152128"/>
          </a:xfrm>
        </p:spPr>
        <p:txBody>
          <a:bodyPr/>
          <a:lstStyle/>
          <a:p>
            <a:r>
              <a:rPr lang="en-GB" dirty="0" smtClean="0"/>
              <a:t>Frankfurt Agreement </a:t>
            </a:r>
            <a:br>
              <a:rPr lang="en-GB" dirty="0" smtClean="0"/>
            </a:br>
            <a:r>
              <a:rPr lang="en-GB" dirty="0" smtClean="0"/>
              <a:t>                   Statistics – per domain</a:t>
            </a:r>
            <a:endParaRPr lang="en-GB" dirty="0"/>
          </a:p>
        </p:txBody>
      </p:sp>
    </p:spTree>
    <p:extLst>
      <p:ext uri="{BB962C8B-B14F-4D97-AF65-F5344CB8AC3E}">
        <p14:creationId xmlns:p14="http://schemas.microsoft.com/office/powerpoint/2010/main" val="2794570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Revised IEC-CENELEC Cooperation Agreement</a:t>
            </a:r>
            <a:endParaRPr lang="en-GB" dirty="0"/>
          </a:p>
        </p:txBody>
      </p:sp>
      <p:sp>
        <p:nvSpPr>
          <p:cNvPr id="3" name="TextBox 2"/>
          <p:cNvSpPr txBox="1"/>
          <p:nvPr/>
        </p:nvSpPr>
        <p:spPr>
          <a:xfrm>
            <a:off x="68966" y="1772816"/>
            <a:ext cx="8949680" cy="3539430"/>
          </a:xfrm>
          <a:prstGeom prst="rect">
            <a:avLst/>
          </a:prstGeom>
          <a:noFill/>
        </p:spPr>
        <p:txBody>
          <a:bodyPr wrap="square" rtlCol="0">
            <a:spAutoFit/>
          </a:bodyPr>
          <a:lstStyle/>
          <a:p>
            <a:pPr marL="285750" indent="-285750">
              <a:buFont typeface="Wingdings" panose="05000000000000000000" pitchFamily="2" charset="2"/>
              <a:buChar char="§"/>
            </a:pPr>
            <a:r>
              <a:rPr lang="en-GB" sz="2800" dirty="0" smtClean="0"/>
              <a:t>Text agreed by both CLC/AG and IEC Council</a:t>
            </a:r>
          </a:p>
          <a:p>
            <a:pPr marL="285750" indent="-285750">
              <a:buFont typeface="Wingdings" panose="05000000000000000000" pitchFamily="2" charset="2"/>
              <a:buChar char="§"/>
            </a:pPr>
            <a:r>
              <a:rPr lang="en-GB" sz="2800" dirty="0" smtClean="0"/>
              <a:t> </a:t>
            </a:r>
            <a:r>
              <a:rPr lang="en-GB" sz="2800" dirty="0"/>
              <a:t>Signed on 14 October </a:t>
            </a:r>
            <a:r>
              <a:rPr lang="en-GB" sz="2800" dirty="0" smtClean="0"/>
              <a:t>2016 by IEC &amp; CENELEC Presidents</a:t>
            </a:r>
          </a:p>
          <a:p>
            <a:pPr marL="285750" indent="-285750">
              <a:buFont typeface="Wingdings" panose="05000000000000000000" pitchFamily="2" charset="2"/>
              <a:buChar char="§"/>
            </a:pPr>
            <a:r>
              <a:rPr lang="en-GB" sz="2800" dirty="0"/>
              <a:t>‘Dresden Agreement’ </a:t>
            </a:r>
            <a:r>
              <a:rPr lang="en-GB" sz="2800" dirty="0">
                <a:sym typeface="Wingdings" panose="05000000000000000000" pitchFamily="2" charset="2"/>
              </a:rPr>
              <a:t> ‘Frankfurt Agreement</a:t>
            </a:r>
            <a:r>
              <a:rPr lang="en-GB" sz="2800" dirty="0" smtClean="0">
                <a:sym typeface="Wingdings" panose="05000000000000000000" pitchFamily="2" charset="2"/>
              </a:rPr>
              <a:t>’</a:t>
            </a:r>
          </a:p>
          <a:p>
            <a:pPr marL="285750" indent="-285750">
              <a:buFont typeface="Wingdings" panose="05000000000000000000" pitchFamily="2" charset="2"/>
              <a:buChar char="§"/>
            </a:pPr>
            <a:r>
              <a:rPr lang="en-GB" sz="2800" dirty="0">
                <a:sym typeface="Wingdings" panose="05000000000000000000" pitchFamily="2" charset="2"/>
              </a:rPr>
              <a:t>Alignment to real world </a:t>
            </a:r>
            <a:r>
              <a:rPr lang="en-GB" sz="2800" dirty="0" smtClean="0">
                <a:sym typeface="Wingdings" panose="05000000000000000000" pitchFamily="2" charset="2"/>
              </a:rPr>
              <a:t>practice</a:t>
            </a:r>
            <a:endParaRPr lang="en-GB" sz="2800" dirty="0">
              <a:sym typeface="Wingdings" panose="05000000000000000000" pitchFamily="2" charset="2"/>
            </a:endParaRPr>
          </a:p>
          <a:p>
            <a:pPr marL="285750" indent="-285750">
              <a:buFont typeface="Wingdings" panose="05000000000000000000" pitchFamily="2" charset="2"/>
              <a:buChar char="§"/>
            </a:pPr>
            <a:r>
              <a:rPr lang="en-GB" sz="2800" dirty="0" smtClean="0">
                <a:sym typeface="Wingdings" panose="05000000000000000000" pitchFamily="2" charset="2"/>
              </a:rPr>
              <a:t>Only essential change is </a:t>
            </a:r>
            <a:r>
              <a:rPr lang="en-GB" sz="2800" dirty="0" smtClean="0">
                <a:sym typeface="Wingdings" panose="05000000000000000000" pitchFamily="2" charset="2"/>
                <a:hlinkClick r:id="rId2" action="ppaction://hlinkfile"/>
              </a:rPr>
              <a:t>‘EN IEC 6xxxx’ numbering </a:t>
            </a:r>
            <a:r>
              <a:rPr lang="en-GB" sz="2800" dirty="0" smtClean="0">
                <a:sym typeface="Wingdings" panose="05000000000000000000" pitchFamily="2" charset="2"/>
              </a:rPr>
              <a:t>for identical adoption;</a:t>
            </a:r>
            <a:r>
              <a:rPr lang="en-US" sz="2800" dirty="0">
                <a:sym typeface="Wingdings" panose="05000000000000000000" pitchFamily="2" charset="2"/>
              </a:rPr>
              <a:t> </a:t>
            </a:r>
            <a:r>
              <a:rPr lang="en-US" sz="2800" dirty="0" smtClean="0">
                <a:sym typeface="Wingdings" panose="05000000000000000000" pitchFamily="2" charset="2"/>
              </a:rPr>
              <a:t>will </a:t>
            </a:r>
            <a:r>
              <a:rPr lang="en-US" sz="2800" dirty="0">
                <a:sym typeface="Wingdings" panose="05000000000000000000" pitchFamily="2" charset="2"/>
              </a:rPr>
              <a:t>apply as of 2018-01-01, without retroactive action</a:t>
            </a:r>
            <a:r>
              <a:rPr lang="en-GB" sz="2800" dirty="0" smtClean="0">
                <a:sym typeface="Wingdings" panose="05000000000000000000" pitchFamily="2" charset="2"/>
              </a:rPr>
              <a:t> </a:t>
            </a:r>
            <a:endParaRPr lang="en-GB" sz="2800" dirty="0"/>
          </a:p>
        </p:txBody>
      </p:sp>
    </p:spTree>
    <p:extLst>
      <p:ext uri="{BB962C8B-B14F-4D97-AF65-F5344CB8AC3E}">
        <p14:creationId xmlns:p14="http://schemas.microsoft.com/office/powerpoint/2010/main" val="307878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60753705"/>
              </p:ext>
            </p:extLst>
          </p:nvPr>
        </p:nvGraphicFramePr>
        <p:xfrm>
          <a:off x="-468560" y="2061059"/>
          <a:ext cx="864096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txBox="1">
            <a:spLocks/>
          </p:cNvSpPr>
          <p:nvPr/>
        </p:nvSpPr>
        <p:spPr bwMode="auto">
          <a:xfrm>
            <a:off x="6804025"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 CEN-CENELEC </a:t>
            </a:r>
            <a:r>
              <a:rPr lang="fr-BE" altLang="en-US"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 </a:t>
            </a:r>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a:t>
            </a:r>
            <a:fld id="{92472C42-71BB-4137-9AB6-D890D9842BBE}" type="slidenum">
              <a:rPr lang="fr-BE" altLang="en-US" sz="900" smtClean="0">
                <a:solidFill>
                  <a:schemeClr val="bg1"/>
                </a:solidFill>
                <a:latin typeface="Verdana" panose="020B0604030504040204" pitchFamily="34" charset="0"/>
                <a:ea typeface="Verdana" panose="020B0604030504040204" pitchFamily="34" charset="0"/>
                <a:cs typeface="Verdana" panose="020B0604030504040204" pitchFamily="34" charset="0"/>
              </a:rPr>
              <a:t>13</a:t>
            </a:fld>
            <a:endPar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457200" y="332656"/>
            <a:ext cx="6851104" cy="1152128"/>
          </a:xfrm>
        </p:spPr>
        <p:txBody>
          <a:bodyPr>
            <a:noAutofit/>
          </a:bodyPr>
          <a:lstStyle/>
          <a:p>
            <a:r>
              <a:rPr lang="en-GB" dirty="0" smtClean="0"/>
              <a:t>Frankfurt Agreement</a:t>
            </a:r>
            <a:br>
              <a:rPr lang="en-GB" dirty="0" smtClean="0"/>
            </a:br>
            <a:r>
              <a:rPr lang="en-GB" dirty="0" smtClean="0"/>
              <a:t>                                 Modalities (3)</a:t>
            </a:r>
            <a:endParaRPr lang="en-GB" dirty="0"/>
          </a:p>
        </p:txBody>
      </p:sp>
    </p:spTree>
    <p:extLst>
      <p:ext uri="{BB962C8B-B14F-4D97-AF65-F5344CB8AC3E}">
        <p14:creationId xmlns:p14="http://schemas.microsoft.com/office/powerpoint/2010/main" val="1690868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Content Placeholder 1"/>
          <p:cNvSpPr>
            <a:spLocks noGrp="1"/>
          </p:cNvSpPr>
          <p:nvPr>
            <p:ph idx="1"/>
          </p:nvPr>
        </p:nvSpPr>
        <p:spPr>
          <a:xfrm>
            <a:off x="179512" y="1916832"/>
            <a:ext cx="8964488" cy="4176464"/>
          </a:xfrm>
        </p:spPr>
        <p:txBody>
          <a:bodyPr/>
          <a:lstStyle/>
          <a:p>
            <a:pPr marL="457200" indent="-457200" eaLnBrk="1" hangingPunct="1">
              <a:spcAft>
                <a:spcPts val="600"/>
              </a:spcAft>
              <a:buClr>
                <a:srgbClr val="B30098"/>
              </a:buClr>
              <a:buFont typeface="+mj-lt"/>
              <a:buAutoNum type="arabicPeriod"/>
            </a:pPr>
            <a:r>
              <a:rPr lang="en-GB" altLang="en-US" sz="2000" dirty="0" smtClean="0">
                <a:solidFill>
                  <a:schemeClr val="tx1"/>
                </a:solidFill>
              </a:rPr>
              <a:t>Aims at identical worldwide and European standards</a:t>
            </a:r>
          </a:p>
          <a:p>
            <a:pPr marL="457200" indent="-457200" eaLnBrk="1" hangingPunct="1">
              <a:spcAft>
                <a:spcPts val="600"/>
              </a:spcAft>
              <a:buClr>
                <a:srgbClr val="B30098"/>
              </a:buClr>
              <a:buFont typeface="+mj-lt"/>
              <a:buAutoNum type="arabicPeriod"/>
            </a:pPr>
            <a:r>
              <a:rPr lang="en-GB" altLang="en-US" sz="2000" dirty="0" smtClean="0">
                <a:solidFill>
                  <a:schemeClr val="tx1"/>
                </a:solidFill>
              </a:rPr>
              <a:t>Rational use of available resources</a:t>
            </a:r>
          </a:p>
          <a:p>
            <a:pPr marL="457200" indent="-457200" eaLnBrk="1" hangingPunct="1">
              <a:spcAft>
                <a:spcPts val="600"/>
              </a:spcAft>
              <a:buClr>
                <a:srgbClr val="B30098"/>
              </a:buClr>
              <a:buFont typeface="+mj-lt"/>
              <a:buAutoNum type="arabicPeriod"/>
            </a:pPr>
            <a:r>
              <a:rPr lang="en-GB" altLang="en-US" sz="2000" dirty="0" smtClean="0">
                <a:solidFill>
                  <a:schemeClr val="tx1"/>
                </a:solidFill>
              </a:rPr>
              <a:t>Parallel vote but possibility to adapt to European needs (Common Modifications)</a:t>
            </a:r>
          </a:p>
          <a:p>
            <a:pPr marL="457200" indent="-457200" eaLnBrk="1" hangingPunct="1">
              <a:spcAft>
                <a:spcPts val="600"/>
              </a:spcAft>
              <a:buClr>
                <a:srgbClr val="B30098"/>
              </a:buClr>
              <a:buFont typeface="+mj-lt"/>
              <a:buAutoNum type="arabicPeriod"/>
            </a:pPr>
            <a:r>
              <a:rPr lang="en-GB" altLang="en-US" sz="2000" dirty="0" smtClean="0">
                <a:solidFill>
                  <a:schemeClr val="tx1"/>
                </a:solidFill>
                <a:latin typeface="Tahoma" panose="020B0604030504040204" pitchFamily="34" charset="0"/>
                <a:cs typeface="Tahoma" panose="020B0604030504040204" pitchFamily="34" charset="0"/>
              </a:rPr>
              <a:t>~</a:t>
            </a:r>
            <a:r>
              <a:rPr lang="en-GB" altLang="en-US" sz="2000" dirty="0" smtClean="0">
                <a:solidFill>
                  <a:schemeClr val="tx1"/>
                </a:solidFill>
              </a:rPr>
              <a:t>78% of CENELEC standards are identical or based on IEC standards.</a:t>
            </a:r>
          </a:p>
          <a:p>
            <a:pPr marL="457200" indent="-457200" eaLnBrk="1" hangingPunct="1">
              <a:spcAft>
                <a:spcPts val="600"/>
              </a:spcAft>
              <a:buClr>
                <a:srgbClr val="B30098"/>
              </a:buClr>
              <a:buFont typeface="+mj-lt"/>
              <a:buAutoNum type="arabicPeriod"/>
            </a:pPr>
            <a:r>
              <a:rPr lang="en-GB" altLang="en-US" sz="2000" dirty="0" smtClean="0">
                <a:solidFill>
                  <a:schemeClr val="tx1"/>
                </a:solidFill>
              </a:rPr>
              <a:t>Info available on CENELEC website</a:t>
            </a:r>
            <a:r>
              <a:rPr lang="en-GB" altLang="en-US" sz="2000" dirty="0">
                <a:solidFill>
                  <a:schemeClr val="tx1"/>
                </a:solidFill>
              </a:rPr>
              <a:t>: </a:t>
            </a:r>
            <a:r>
              <a:rPr lang="en-GB" altLang="en-US" sz="2000" dirty="0">
                <a:solidFill>
                  <a:schemeClr val="tx1"/>
                </a:solidFill>
                <a:hlinkClick r:id="rId3"/>
              </a:rPr>
              <a:t>https://</a:t>
            </a:r>
            <a:r>
              <a:rPr lang="en-GB" altLang="en-US" sz="2000" dirty="0" smtClean="0">
                <a:solidFill>
                  <a:schemeClr val="tx1"/>
                </a:solidFill>
                <a:hlinkClick r:id="rId3"/>
              </a:rPr>
              <a:t>www.cenelec.eu/aboutcenelec/whoweare/globalpartners/iec.html</a:t>
            </a:r>
            <a:r>
              <a:rPr lang="en-GB" altLang="en-US" sz="2000" dirty="0" smtClean="0">
                <a:solidFill>
                  <a:schemeClr val="tx1"/>
                </a:solidFill>
              </a:rPr>
              <a:t> </a:t>
            </a:r>
          </a:p>
        </p:txBody>
      </p:sp>
      <p:sp>
        <p:nvSpPr>
          <p:cNvPr id="4" name="Slide Number Placeholder 3"/>
          <p:cNvSpPr txBox="1">
            <a:spLocks/>
          </p:cNvSpPr>
          <p:nvPr/>
        </p:nvSpPr>
        <p:spPr bwMode="auto">
          <a:xfrm>
            <a:off x="6804025"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 CEN-CENELEC </a:t>
            </a:r>
            <a:r>
              <a:rPr lang="fr-BE" altLang="en-US"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 </a:t>
            </a:r>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a:t>
            </a:r>
            <a:fld id="{231EC926-81B5-4BEE-B143-58876566611B}" type="slidenum">
              <a:rPr lang="fr-BE" altLang="en-US" sz="900" smtClean="0">
                <a:solidFill>
                  <a:schemeClr val="bg1"/>
                </a:solidFill>
                <a:latin typeface="Verdana" panose="020B0604030504040204" pitchFamily="34" charset="0"/>
                <a:ea typeface="Verdana" panose="020B0604030504040204" pitchFamily="34" charset="0"/>
                <a:cs typeface="Verdana" panose="020B0604030504040204" pitchFamily="34" charset="0"/>
              </a:rPr>
              <a:t>14</a:t>
            </a:fld>
            <a:endPar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p:txBody>
          <a:bodyPr/>
          <a:lstStyle/>
          <a:p>
            <a:r>
              <a:rPr lang="en-GB" altLang="en-US" dirty="0" smtClean="0"/>
              <a:t>Overview IEC-CENELEC</a:t>
            </a:r>
            <a:endParaRPr lang="en-GB" dirty="0"/>
          </a:p>
        </p:txBody>
      </p:sp>
    </p:spTree>
    <p:extLst>
      <p:ext uri="{BB962C8B-B14F-4D97-AF65-F5344CB8AC3E}">
        <p14:creationId xmlns:p14="http://schemas.microsoft.com/office/powerpoint/2010/main" val="1872329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VIENNA </a:t>
            </a:r>
            <a:r>
              <a:rPr lang="en-GB" dirty="0" smtClean="0"/>
              <a:t>&amp; FRANKFURT </a:t>
            </a:r>
            <a:r>
              <a:rPr lang="en-GB" dirty="0"/>
              <a:t>AGREEMENT </a:t>
            </a:r>
          </a:p>
        </p:txBody>
      </p:sp>
      <p:sp>
        <p:nvSpPr>
          <p:cNvPr id="8" name="Content Placeholder 2"/>
          <p:cNvSpPr>
            <a:spLocks noGrp="1"/>
          </p:cNvSpPr>
          <p:nvPr>
            <p:ph idx="1"/>
          </p:nvPr>
        </p:nvSpPr>
        <p:spPr>
          <a:xfrm>
            <a:off x="107504" y="1600200"/>
            <a:ext cx="8631336" cy="4525963"/>
          </a:xfrm>
        </p:spPr>
        <p:txBody>
          <a:bodyPr>
            <a:noAutofit/>
          </a:bodyPr>
          <a:lstStyle/>
          <a:p>
            <a:pPr marL="365125" indent="-342900"/>
            <a:r>
              <a:rPr lang="en-GB" altLang="en-US" sz="2200" dirty="0" smtClean="0">
                <a:latin typeface="Verdana" panose="020B0604030504040204" pitchFamily="34" charset="0"/>
                <a:ea typeface="Verdana" panose="020B0604030504040204" pitchFamily="34" charset="0"/>
                <a:cs typeface="Verdana" panose="020B0604030504040204" pitchFamily="34" charset="0"/>
              </a:rPr>
              <a:t>BASIC PRINCIPLES COMMON TO BOTH AGREEMENTS</a:t>
            </a:r>
          </a:p>
          <a:p>
            <a:pPr marL="365125" indent="-342900" algn="ctr"/>
            <a:endParaRPr lang="fr-BE" altLang="en-US" sz="2200" dirty="0" smtClean="0">
              <a:latin typeface="Verdana" panose="020B0604030504040204" pitchFamily="34" charset="0"/>
              <a:ea typeface="Verdana" panose="020B0604030504040204" pitchFamily="34" charset="0"/>
              <a:cs typeface="Verdana" panose="020B0604030504040204" pitchFamily="34" charset="0"/>
            </a:endParaRPr>
          </a:p>
          <a:p>
            <a:pPr marL="722313" lvl="3" indent="-342900">
              <a:spcBef>
                <a:spcPts val="0"/>
              </a:spcBef>
              <a:spcAft>
                <a:spcPct val="0"/>
              </a:spcAft>
            </a:pPr>
            <a:r>
              <a:rPr lang="en-GB" altLang="en-US" sz="2000" dirty="0" smtClean="0">
                <a:latin typeface="Verdana" panose="020B0604030504040204" pitchFamily="34" charset="0"/>
                <a:ea typeface="Verdana" panose="020B0604030504040204" pitchFamily="34" charset="0"/>
                <a:cs typeface="Verdana" panose="020B0604030504040204" pitchFamily="34" charset="0"/>
              </a:rPr>
              <a:t>Primacy </a:t>
            </a:r>
            <a:r>
              <a:rPr lang="en-GB" altLang="en-US" sz="2000" dirty="0">
                <a:latin typeface="Verdana" panose="020B0604030504040204" pitchFamily="34" charset="0"/>
                <a:ea typeface="Verdana" panose="020B0604030504040204" pitchFamily="34" charset="0"/>
                <a:cs typeface="Verdana" panose="020B0604030504040204" pitchFamily="34" charset="0"/>
              </a:rPr>
              <a:t>of </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International Standards</a:t>
            </a:r>
            <a:endParaRPr lang="en-GB" altLang="en-US" sz="2000" dirty="0" smtClean="0">
              <a:latin typeface="Verdana" panose="020B0604030504040204" pitchFamily="34" charset="0"/>
              <a:ea typeface="Verdana" panose="020B0604030504040204" pitchFamily="34" charset="0"/>
              <a:cs typeface="Verdana" panose="020B0604030504040204" pitchFamily="34" charset="0"/>
            </a:endParaRPr>
          </a:p>
          <a:p>
            <a:pPr marL="722313" lvl="3" indent="-342900">
              <a:spcBef>
                <a:spcPts val="1800"/>
              </a:spcBef>
              <a:spcAft>
                <a:spcPct val="0"/>
              </a:spcAft>
            </a:pPr>
            <a:r>
              <a:rPr lang="en-US" sz="2000" b="1" dirty="0">
                <a:latin typeface="Verdana" panose="020B0604030504040204" pitchFamily="34" charset="0"/>
                <a:ea typeface="Verdana" panose="020B0604030504040204" pitchFamily="34" charset="0"/>
                <a:cs typeface="Verdana" panose="020B0604030504040204" pitchFamily="34" charset="0"/>
              </a:rPr>
              <a:t>Avoid </a:t>
            </a:r>
            <a:r>
              <a:rPr lang="en-US" sz="2000" b="1" dirty="0" smtClean="0">
                <a:latin typeface="Verdana" panose="020B0604030504040204" pitchFamily="34" charset="0"/>
                <a:ea typeface="Verdana" panose="020B0604030504040204" pitchFamily="34" charset="0"/>
                <a:cs typeface="Verdana" panose="020B0604030504040204" pitchFamily="34" charset="0"/>
              </a:rPr>
              <a:t>duplication</a:t>
            </a:r>
            <a:r>
              <a:rPr lang="en-US" sz="2000" dirty="0" smtClean="0">
                <a:latin typeface="Verdana" panose="020B0604030504040204" pitchFamily="34" charset="0"/>
                <a:ea typeface="Verdana" panose="020B0604030504040204" pitchFamily="34" charset="0"/>
                <a:cs typeface="Verdana" panose="020B0604030504040204" pitchFamily="34" charset="0"/>
              </a:rPr>
              <a:t> of work at </a:t>
            </a:r>
            <a:r>
              <a:rPr lang="en-US" sz="2000" dirty="0">
                <a:latin typeface="Verdana" panose="020B0604030504040204" pitchFamily="34" charset="0"/>
                <a:ea typeface="Verdana" panose="020B0604030504040204" pitchFamily="34" charset="0"/>
                <a:cs typeface="Verdana" panose="020B0604030504040204" pitchFamily="34" charset="0"/>
              </a:rPr>
              <a:t>International </a:t>
            </a:r>
            <a:r>
              <a:rPr lang="en-US" sz="2000" dirty="0" smtClean="0">
                <a:latin typeface="Verdana" panose="020B0604030504040204" pitchFamily="34" charset="0"/>
                <a:ea typeface="Verdana" panose="020B0604030504040204" pitchFamily="34" charset="0"/>
                <a:cs typeface="Verdana" panose="020B0604030504040204" pitchFamily="34" charset="0"/>
              </a:rPr>
              <a:t/>
            </a:r>
            <a:br>
              <a:rPr lang="en-US" sz="2000" dirty="0" smtClean="0">
                <a:latin typeface="Verdana" panose="020B0604030504040204" pitchFamily="34" charset="0"/>
                <a:ea typeface="Verdana" panose="020B0604030504040204" pitchFamily="34" charset="0"/>
                <a:cs typeface="Verdana" panose="020B0604030504040204" pitchFamily="34" charset="0"/>
              </a:rPr>
            </a:br>
            <a:r>
              <a:rPr lang="en-US" sz="2000" dirty="0" smtClean="0">
                <a:latin typeface="Verdana" panose="020B0604030504040204" pitchFamily="34" charset="0"/>
                <a:ea typeface="Verdana" panose="020B0604030504040204" pitchFamily="34" charset="0"/>
                <a:cs typeface="Verdana" panose="020B0604030504040204" pitchFamily="34" charset="0"/>
              </a:rPr>
              <a:t>and </a:t>
            </a:r>
            <a:r>
              <a:rPr lang="en-US" sz="2000" dirty="0">
                <a:latin typeface="Verdana" panose="020B0604030504040204" pitchFamily="34" charset="0"/>
                <a:ea typeface="Verdana" panose="020B0604030504040204" pitchFamily="34" charset="0"/>
                <a:cs typeface="Verdana" panose="020B0604030504040204" pitchFamily="34" charset="0"/>
              </a:rPr>
              <a:t>European </a:t>
            </a:r>
            <a:r>
              <a:rPr lang="en-US" sz="2000" dirty="0" smtClean="0">
                <a:latin typeface="Verdana" panose="020B0604030504040204" pitchFamily="34" charset="0"/>
                <a:ea typeface="Verdana" panose="020B0604030504040204" pitchFamily="34" charset="0"/>
                <a:cs typeface="Verdana" panose="020B0604030504040204" pitchFamily="34" charset="0"/>
              </a:rPr>
              <a:t>levels</a:t>
            </a:r>
          </a:p>
          <a:p>
            <a:pPr marL="722313" lvl="3" indent="-342900">
              <a:spcBef>
                <a:spcPts val="1800"/>
              </a:spcBef>
              <a:spcAft>
                <a:spcPct val="0"/>
              </a:spcAft>
            </a:pPr>
            <a:r>
              <a:rPr lang="en-GB" sz="2000" dirty="0">
                <a:latin typeface="Verdana" panose="020B0604030504040204" pitchFamily="34" charset="0"/>
                <a:ea typeface="Verdana" panose="020B0604030504040204" pitchFamily="34" charset="0"/>
                <a:cs typeface="Verdana" panose="020B0604030504040204" pitchFamily="34" charset="0"/>
              </a:rPr>
              <a:t>Aim at </a:t>
            </a:r>
            <a:r>
              <a:rPr lang="en-GB" sz="2000" b="1" dirty="0">
                <a:latin typeface="Verdana" panose="020B0604030504040204" pitchFamily="34" charset="0"/>
                <a:ea typeface="Verdana" panose="020B0604030504040204" pitchFamily="34" charset="0"/>
                <a:cs typeface="Verdana" panose="020B0604030504040204" pitchFamily="34" charset="0"/>
              </a:rPr>
              <a:t>identical</a:t>
            </a:r>
            <a:r>
              <a:rPr lang="en-GB" sz="2000" dirty="0">
                <a:latin typeface="Verdana" panose="020B0604030504040204" pitchFamily="34" charset="0"/>
                <a:ea typeface="Verdana" panose="020B0604030504040204" pitchFamily="34" charset="0"/>
                <a:cs typeface="Verdana" panose="020B0604030504040204" pitchFamily="34" charset="0"/>
              </a:rPr>
              <a:t> worldwide and European </a:t>
            </a:r>
            <a:r>
              <a:rPr lang="en-GB" sz="2000" dirty="0" smtClean="0">
                <a:latin typeface="Verdana" panose="020B0604030504040204" pitchFamily="34" charset="0"/>
                <a:ea typeface="Verdana" panose="020B0604030504040204" pitchFamily="34" charset="0"/>
                <a:cs typeface="Verdana" panose="020B0604030504040204" pitchFamily="34" charset="0"/>
              </a:rPr>
              <a:t/>
            </a:r>
            <a:br>
              <a:rPr lang="en-GB" sz="2000" dirty="0" smtClean="0">
                <a:latin typeface="Verdana" panose="020B0604030504040204" pitchFamily="34" charset="0"/>
                <a:ea typeface="Verdana" panose="020B0604030504040204" pitchFamily="34" charset="0"/>
                <a:cs typeface="Verdana" panose="020B0604030504040204" pitchFamily="34" charset="0"/>
              </a:rPr>
            </a:br>
            <a:r>
              <a:rPr lang="en-GB" sz="2000" dirty="0" smtClean="0">
                <a:latin typeface="Verdana" panose="020B0604030504040204" pitchFamily="34" charset="0"/>
                <a:ea typeface="Verdana" panose="020B0604030504040204" pitchFamily="34" charset="0"/>
                <a:cs typeface="Verdana" panose="020B0604030504040204" pitchFamily="34" charset="0"/>
              </a:rPr>
              <a:t>standards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722313" lvl="3" indent="-342900">
              <a:spcBef>
                <a:spcPts val="1800"/>
              </a:spcBef>
              <a:spcAft>
                <a:spcPct val="0"/>
              </a:spcAft>
            </a:pPr>
            <a:r>
              <a:rPr lang="en-GB" altLang="en-US" sz="2000" dirty="0" smtClean="0">
                <a:latin typeface="Verdana" panose="020B0604030504040204" pitchFamily="34" charset="0"/>
                <a:ea typeface="Verdana" panose="020B0604030504040204" pitchFamily="34" charset="0"/>
                <a:cs typeface="Verdana" panose="020B0604030504040204" pitchFamily="34" charset="0"/>
              </a:rPr>
              <a:t>Ensure </a:t>
            </a:r>
            <a:r>
              <a:rPr lang="en-GB" altLang="en-US" sz="2000" b="1" dirty="0">
                <a:latin typeface="Verdana" panose="020B0604030504040204" pitchFamily="34" charset="0"/>
                <a:ea typeface="Verdana" panose="020B0604030504040204" pitchFamily="34" charset="0"/>
                <a:cs typeface="Verdana" panose="020B0604030504040204" pitchFamily="34" charset="0"/>
              </a:rPr>
              <a:t>rational use</a:t>
            </a:r>
            <a:r>
              <a:rPr lang="en-GB" altLang="en-US" sz="2000" dirty="0">
                <a:latin typeface="Verdana" panose="020B0604030504040204" pitchFamily="34" charset="0"/>
                <a:ea typeface="Verdana" panose="020B0604030504040204" pitchFamily="34" charset="0"/>
                <a:cs typeface="Verdana" panose="020B0604030504040204" pitchFamily="34" charset="0"/>
              </a:rPr>
              <a:t> of available </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resources</a:t>
            </a:r>
            <a:endParaRPr lang="en-GB" altLang="en-US" sz="2000" b="1" dirty="0">
              <a:latin typeface="Verdana" panose="020B0604030504040204" pitchFamily="34" charset="0"/>
              <a:ea typeface="Verdana" panose="020B0604030504040204" pitchFamily="34" charset="0"/>
              <a:cs typeface="Verdana" panose="020B0604030504040204" pitchFamily="34" charset="0"/>
            </a:endParaRPr>
          </a:p>
          <a:p>
            <a:pPr marL="722313" lvl="3" indent="-342900">
              <a:spcBef>
                <a:spcPts val="1800"/>
              </a:spcBef>
              <a:spcAft>
                <a:spcPct val="0"/>
              </a:spcAft>
            </a:pPr>
            <a:r>
              <a:rPr lang="en-GB" altLang="en-US" sz="2000" b="1" dirty="0" smtClean="0">
                <a:latin typeface="Verdana" panose="020B0604030504040204" pitchFamily="34" charset="0"/>
                <a:ea typeface="Verdana" panose="020B0604030504040204" pitchFamily="34" charset="0"/>
                <a:cs typeface="Verdana" panose="020B0604030504040204" pitchFamily="34" charset="0"/>
              </a:rPr>
              <a:t>Common Drafting Rules</a:t>
            </a:r>
            <a:endParaRPr lang="en-GB" altLang="en-US" sz="2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descr="C:\Users\maegee\AppData\Local\Microsoft\Windows\Temporary Internet Files\Content.IE5\5F01IXGG\compromis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348880"/>
            <a:ext cx="2347918" cy="297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98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VIENNA </a:t>
            </a:r>
            <a:r>
              <a:rPr lang="en-GB" dirty="0" smtClean="0"/>
              <a:t>&amp; </a:t>
            </a:r>
            <a:r>
              <a:rPr lang="en-GB" dirty="0"/>
              <a:t>FRANKFURT AGREEMENT </a:t>
            </a:r>
          </a:p>
        </p:txBody>
      </p:sp>
      <p:sp>
        <p:nvSpPr>
          <p:cNvPr id="8" name="Content Placeholder 2"/>
          <p:cNvSpPr>
            <a:spLocks noGrp="1"/>
          </p:cNvSpPr>
          <p:nvPr>
            <p:ph idx="1"/>
          </p:nvPr>
        </p:nvSpPr>
        <p:spPr>
          <a:xfrm>
            <a:off x="107504" y="1412776"/>
            <a:ext cx="6840760" cy="4525963"/>
          </a:xfrm>
        </p:spPr>
        <p:txBody>
          <a:bodyPr>
            <a:normAutofit/>
          </a:bodyPr>
          <a:lstStyle/>
          <a:p>
            <a:r>
              <a:rPr lang="en-GB" altLang="en-US" sz="2200" dirty="0" smtClean="0">
                <a:latin typeface="Verdana" panose="020B0604030504040204" pitchFamily="34" charset="0"/>
                <a:ea typeface="Verdana" panose="020B0604030504040204" pitchFamily="34" charset="0"/>
                <a:cs typeface="Verdana" panose="020B0604030504040204" pitchFamily="34" charset="0"/>
              </a:rPr>
              <a:t>RECOGNIZING</a:t>
            </a:r>
          </a:p>
          <a:p>
            <a:pPr marL="0" indent="0">
              <a:buNone/>
            </a:pPr>
            <a:endParaRPr lang="fr-BE" altLang="en-US" sz="800" dirty="0" smtClean="0">
              <a:latin typeface="Verdana" panose="020B0604030504040204" pitchFamily="34" charset="0"/>
              <a:ea typeface="Verdana" panose="020B0604030504040204" pitchFamily="34" charset="0"/>
              <a:cs typeface="Verdana" panose="020B0604030504040204" pitchFamily="34" charset="0"/>
            </a:endParaRPr>
          </a:p>
          <a:p>
            <a:pPr marL="628650" lvl="1" indent="-361950">
              <a:spcAft>
                <a:spcPct val="0"/>
              </a:spcAft>
              <a:buFont typeface="Wingdings" panose="05000000000000000000" pitchFamily="2" charset="2"/>
              <a:buChar char="à"/>
            </a:pPr>
            <a:r>
              <a:rPr lang="en-GB" altLang="en-US" sz="2000" b="1" dirty="0" smtClean="0">
                <a:latin typeface="Verdana" panose="020B0604030504040204" pitchFamily="34" charset="0"/>
                <a:ea typeface="Verdana" panose="020B0604030504040204" pitchFamily="34" charset="0"/>
                <a:cs typeface="Verdana" panose="020B0604030504040204" pitchFamily="34" charset="0"/>
              </a:rPr>
              <a:t>Sometimes particular </a:t>
            </a:r>
            <a:r>
              <a:rPr lang="en-GB" altLang="en-US" sz="2000" b="1" dirty="0">
                <a:latin typeface="Verdana" panose="020B0604030504040204" pitchFamily="34" charset="0"/>
                <a:ea typeface="Verdana" panose="020B0604030504040204" pitchFamily="34" charset="0"/>
                <a:cs typeface="Verdana" panose="020B0604030504040204" pitchFamily="34" charset="0"/>
              </a:rPr>
              <a:t>needs</a:t>
            </a:r>
            <a:r>
              <a:rPr lang="en-GB" altLang="en-US" sz="2000" dirty="0">
                <a:latin typeface="Verdana" panose="020B0604030504040204" pitchFamily="34" charset="0"/>
                <a:ea typeface="Verdana" panose="020B0604030504040204" pitchFamily="34" charset="0"/>
                <a:cs typeface="Verdana" panose="020B0604030504040204" pitchFamily="34" charset="0"/>
              </a:rPr>
              <a:t> for standards in </a:t>
            </a:r>
            <a:r>
              <a:rPr lang="en-GB" altLang="en-US" sz="2000" dirty="0" smtClean="0">
                <a:latin typeface="Verdana" panose="020B0604030504040204" pitchFamily="34" charset="0"/>
                <a:ea typeface="Verdana" panose="020B0604030504040204" pitchFamily="34" charset="0"/>
                <a:cs typeface="Verdana" panose="020B0604030504040204" pitchFamily="34" charset="0"/>
              </a:rPr>
              <a:t>EU, are not reflected internationally</a:t>
            </a:r>
            <a:br>
              <a:rPr lang="en-GB" altLang="en-US" sz="2000" dirty="0" smtClean="0">
                <a:latin typeface="Verdana" panose="020B0604030504040204" pitchFamily="34" charset="0"/>
                <a:ea typeface="Verdana" panose="020B0604030504040204" pitchFamily="34" charset="0"/>
                <a:cs typeface="Verdana" panose="020B0604030504040204" pitchFamily="34" charset="0"/>
              </a:rPr>
            </a:br>
            <a:r>
              <a:rPr lang="en-GB" altLang="en-US" sz="2000" dirty="0" smtClean="0">
                <a:latin typeface="Verdana" panose="020B0604030504040204" pitchFamily="34" charset="0"/>
                <a:ea typeface="Verdana" panose="020B0604030504040204" pitchFamily="34" charset="0"/>
                <a:cs typeface="Verdana" panose="020B0604030504040204" pitchFamily="34" charset="0"/>
              </a:rPr>
              <a:t> (content – urgency)</a:t>
            </a:r>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pPr marL="628650" lvl="1" indent="-361950">
              <a:spcBef>
                <a:spcPts val="1200"/>
              </a:spcBef>
              <a:spcAft>
                <a:spcPct val="0"/>
              </a:spcAft>
              <a:buFont typeface="Wingdings" panose="05000000000000000000" pitchFamily="2" charset="2"/>
              <a:buChar char="à"/>
            </a:pPr>
            <a:r>
              <a:rPr lang="en-GB" altLang="en-US" sz="2000" dirty="0" smtClean="0">
                <a:latin typeface="Verdana" panose="020B0604030504040204" pitchFamily="34" charset="0"/>
                <a:ea typeface="Verdana" panose="020B0604030504040204" pitchFamily="34" charset="0"/>
                <a:cs typeface="Verdana" panose="020B0604030504040204" pitchFamily="34" charset="0"/>
              </a:rPr>
              <a:t>CEN and CENELEC operate </a:t>
            </a:r>
            <a:r>
              <a:rPr lang="en-GB" altLang="en-US" sz="2000" dirty="0">
                <a:latin typeface="Verdana" panose="020B0604030504040204" pitchFamily="34" charset="0"/>
                <a:ea typeface="Verdana" panose="020B0604030504040204" pitchFamily="34" charset="0"/>
                <a:cs typeface="Verdana" panose="020B0604030504040204" pitchFamily="34" charset="0"/>
              </a:rPr>
              <a:t>within, and must respect, a </a:t>
            </a:r>
            <a:r>
              <a:rPr lang="en-GB" altLang="en-US" sz="2000" b="1" dirty="0">
                <a:latin typeface="Verdana" panose="020B0604030504040204" pitchFamily="34" charset="0"/>
                <a:ea typeface="Verdana" panose="020B0604030504040204" pitchFamily="34" charset="0"/>
                <a:cs typeface="Verdana" panose="020B0604030504040204" pitchFamily="34" charset="0"/>
              </a:rPr>
              <a:t>political </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environment</a:t>
            </a:r>
            <a:br>
              <a:rPr lang="en-GB" altLang="en-US" sz="2000" b="1" dirty="0" smtClean="0">
                <a:latin typeface="Verdana" panose="020B0604030504040204" pitchFamily="34" charset="0"/>
                <a:ea typeface="Verdana" panose="020B0604030504040204" pitchFamily="34" charset="0"/>
                <a:cs typeface="Verdana" panose="020B0604030504040204" pitchFamily="34" charset="0"/>
              </a:rPr>
            </a:br>
            <a:r>
              <a:rPr lang="en-GB" altLang="en-US" sz="2000" dirty="0" smtClean="0">
                <a:latin typeface="Verdana" panose="020B0604030504040204" pitchFamily="34" charset="0"/>
                <a:ea typeface="Verdana" panose="020B0604030504040204" pitchFamily="34" charset="0"/>
                <a:cs typeface="Verdana" panose="020B0604030504040204" pitchFamily="34" charset="0"/>
              </a:rPr>
              <a:t>(EU/EFTA – European Standardization System – New Approach - …)</a:t>
            </a:r>
          </a:p>
          <a:p>
            <a:pPr marL="628650" lvl="1" indent="-361950">
              <a:spcBef>
                <a:spcPts val="1200"/>
              </a:spcBef>
              <a:spcAft>
                <a:spcPct val="0"/>
              </a:spcAft>
              <a:buFont typeface="Wingdings" panose="05000000000000000000" pitchFamily="2" charset="2"/>
              <a:buChar char="à"/>
            </a:pPr>
            <a:r>
              <a:rPr lang="en-GB" altLang="en-US" sz="2000" dirty="0" smtClean="0">
                <a:latin typeface="Verdana" panose="020B0604030504040204" pitchFamily="34" charset="0"/>
                <a:ea typeface="Verdana" panose="020B0604030504040204" pitchFamily="34" charset="0"/>
                <a:cs typeface="Verdana" panose="020B0604030504040204" pitchFamily="34" charset="0"/>
              </a:rPr>
              <a:t>ISO </a:t>
            </a:r>
            <a:r>
              <a:rPr lang="en-GB" altLang="en-US" sz="2000" dirty="0">
                <a:latin typeface="Verdana" panose="020B0604030504040204" pitchFamily="34" charset="0"/>
                <a:ea typeface="Verdana" panose="020B0604030504040204" pitchFamily="34" charset="0"/>
                <a:cs typeface="Verdana" panose="020B0604030504040204" pitchFamily="34" charset="0"/>
              </a:rPr>
              <a:t>and IEC to take into account </a:t>
            </a:r>
            <a:r>
              <a:rPr lang="en-GB" altLang="en-US" sz="2000" b="1" dirty="0">
                <a:latin typeface="Verdana" panose="020B0604030504040204" pitchFamily="34" charset="0"/>
                <a:ea typeface="Verdana" panose="020B0604030504040204" pitchFamily="34" charset="0"/>
                <a:cs typeface="Verdana" panose="020B0604030504040204" pitchFamily="34" charset="0"/>
              </a:rPr>
              <a:t>requirements of mandates</a:t>
            </a:r>
          </a:p>
          <a:p>
            <a:pPr marL="457200" lvl="1" indent="0" algn="ctr">
              <a:spcAft>
                <a:spcPct val="0"/>
              </a:spcAft>
              <a:buNone/>
            </a:pPr>
            <a:endParaRPr lang="en-GB" alt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5123" name="Picture 3" descr="C:\Users\maegee\AppData\Local\Microsoft\Windows\Temporary Internet Files\Content.IE5\TDW92N43\respect-do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566" y="2348880"/>
            <a:ext cx="2330963" cy="275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281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VIENNA </a:t>
            </a:r>
            <a:r>
              <a:rPr lang="en-GB" dirty="0" smtClean="0"/>
              <a:t>&amp; </a:t>
            </a:r>
            <a:r>
              <a:rPr lang="en-GB" dirty="0"/>
              <a:t>FRANKFURT AGREEMENT </a:t>
            </a:r>
          </a:p>
        </p:txBody>
      </p:sp>
      <p:sp>
        <p:nvSpPr>
          <p:cNvPr id="8" name="Content Placeholder 2"/>
          <p:cNvSpPr>
            <a:spLocks noGrp="1"/>
          </p:cNvSpPr>
          <p:nvPr>
            <p:ph idx="1"/>
          </p:nvPr>
        </p:nvSpPr>
        <p:spPr>
          <a:xfrm>
            <a:off x="323528" y="1484784"/>
            <a:ext cx="7056784" cy="4525963"/>
          </a:xfrm>
        </p:spPr>
        <p:txBody>
          <a:bodyPr>
            <a:normAutofit/>
          </a:bodyPr>
          <a:lstStyle/>
          <a:p>
            <a:r>
              <a:rPr lang="en-GB" altLang="en-US" sz="2200" dirty="0" smtClean="0">
                <a:latin typeface="Verdana" panose="020B0604030504040204" pitchFamily="34" charset="0"/>
                <a:ea typeface="Verdana" panose="020B0604030504040204" pitchFamily="34" charset="0"/>
                <a:cs typeface="Verdana" panose="020B0604030504040204" pitchFamily="34" charset="0"/>
              </a:rPr>
              <a:t>LAYING OTHER ACCENTS</a:t>
            </a:r>
            <a:endParaRPr lang="fr-BE" altLang="en-US" sz="2200"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05044328"/>
              </p:ext>
            </p:extLst>
          </p:nvPr>
        </p:nvGraphicFramePr>
        <p:xfrm>
          <a:off x="107504" y="1916832"/>
          <a:ext cx="6984776" cy="3952240"/>
        </p:xfrm>
        <a:graphic>
          <a:graphicData uri="http://schemas.openxmlformats.org/drawingml/2006/table">
            <a:tbl>
              <a:tblPr firstRow="1" bandRow="1">
                <a:tableStyleId>{93296810-A885-4BE3-A3E7-6D5BEEA58F35}</a:tableStyleId>
              </a:tblPr>
              <a:tblGrid>
                <a:gridCol w="3492388"/>
                <a:gridCol w="3492388"/>
              </a:tblGrid>
              <a:tr h="370840">
                <a:tc>
                  <a:txBody>
                    <a:bodyPr/>
                    <a:lstStyle/>
                    <a:p>
                      <a:pPr algn="ctr"/>
                      <a:r>
                        <a:rPr lang="en-GB" sz="1600" dirty="0" smtClean="0"/>
                        <a:t>VIENNA (ISO-CEN)</a:t>
                      </a:r>
                      <a:endParaRPr lang="en-GB" sz="1600" dirty="0"/>
                    </a:p>
                  </a:txBody>
                  <a:tcPr anchor="ctr"/>
                </a:tc>
                <a:tc>
                  <a:txBody>
                    <a:bodyPr/>
                    <a:lstStyle/>
                    <a:p>
                      <a:pPr algn="ctr"/>
                      <a:r>
                        <a:rPr lang="en-GB" sz="1600" dirty="0" smtClean="0"/>
                        <a:t>DRESDEN (IEC-CENELEC)</a:t>
                      </a:r>
                      <a:endParaRPr lang="en-GB" sz="1600" dirty="0"/>
                    </a:p>
                  </a:txBody>
                  <a:tcPr anchor="ct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Planning of new</a:t>
                      </a:r>
                      <a:r>
                        <a:rPr lang="en-GB" sz="1600" baseline="0" dirty="0" smtClean="0"/>
                        <a:t> work</a:t>
                      </a:r>
                      <a:endParaRPr lang="en-GB" sz="1600" b="1" dirty="0"/>
                    </a:p>
                  </a:txBody>
                  <a:tcPr anchor="ctr"/>
                </a:tc>
                <a:tc hMerge="1">
                  <a:txBody>
                    <a:bodyPr/>
                    <a:lstStyle/>
                    <a:p>
                      <a:pPr algn="ctr"/>
                      <a:endParaRPr lang="en-GB" dirty="0"/>
                    </a:p>
                  </a:txBody>
                  <a:tcPr/>
                </a:tc>
              </a:tr>
              <a:tr h="370840">
                <a:tc>
                  <a:txBody>
                    <a:bodyPr/>
                    <a:lstStyle/>
                    <a:p>
                      <a:pPr algn="ctr"/>
                      <a:r>
                        <a:rPr lang="en-GB" sz="1600" dirty="0" smtClean="0"/>
                        <a:t>Collaborative</a:t>
                      </a:r>
                      <a:br>
                        <a:rPr lang="en-GB" sz="1600" dirty="0" smtClean="0"/>
                      </a:br>
                      <a:r>
                        <a:rPr lang="en-GB" sz="1600" dirty="0" smtClean="0"/>
                        <a:t>(at Technica</a:t>
                      </a:r>
                      <a:r>
                        <a:rPr lang="en-GB" sz="1600" baseline="0" dirty="0" smtClean="0"/>
                        <a:t>l Committee level</a:t>
                      </a:r>
                      <a:r>
                        <a:rPr lang="en-GB" sz="1600" dirty="0" smtClean="0"/>
                        <a:t>)</a:t>
                      </a:r>
                      <a:endParaRPr lang="en-GB" sz="1600" dirty="0"/>
                    </a:p>
                  </a:txBody>
                  <a:tcPr anchor="ctr"/>
                </a:tc>
                <a:tc>
                  <a:txBody>
                    <a:bodyPr/>
                    <a:lstStyle/>
                    <a:p>
                      <a:pPr algn="ctr"/>
                      <a:r>
                        <a:rPr lang="en-GB" sz="1600" dirty="0" smtClean="0"/>
                        <a:t>Common</a:t>
                      </a:r>
                      <a:br>
                        <a:rPr lang="en-GB" sz="1600" dirty="0" smtClean="0"/>
                      </a:br>
                      <a:r>
                        <a:rPr lang="en-GB" sz="1600" dirty="0" smtClean="0"/>
                        <a:t>(CLC NWIs offered to IEC)</a:t>
                      </a:r>
                      <a:endParaRPr lang="en-GB" sz="1600" dirty="0"/>
                    </a:p>
                  </a:txBody>
                  <a:tcPr anchor="ctr"/>
                </a:tc>
              </a:tr>
              <a:tr h="370840">
                <a:tc gridSpan="2">
                  <a:txBody>
                    <a:bodyPr/>
                    <a:lstStyle/>
                    <a:p>
                      <a:pPr algn="ctr"/>
                      <a:r>
                        <a:rPr lang="en-GB" sz="1600" dirty="0" smtClean="0"/>
                        <a:t>Development of Standards</a:t>
                      </a:r>
                      <a:endParaRPr lang="en-GB" sz="1600" b="1" dirty="0"/>
                    </a:p>
                  </a:txBody>
                  <a:tcPr anchor="ctr"/>
                </a:tc>
                <a:tc hMerge="1">
                  <a:txBody>
                    <a:bodyPr/>
                    <a:lstStyle/>
                    <a:p>
                      <a:pPr algn="ctr"/>
                      <a:endParaRPr lang="en-GB" dirty="0"/>
                    </a:p>
                  </a:txBody>
                  <a:tcPr/>
                </a:tc>
              </a:tr>
              <a:tr h="370840">
                <a:tc>
                  <a:txBody>
                    <a:bodyPr/>
                    <a:lstStyle/>
                    <a:p>
                      <a:pPr algn="ctr"/>
                      <a:r>
                        <a:rPr lang="en-GB" sz="1600" dirty="0" smtClean="0"/>
                        <a:t>A lead organisation with parallel procedures for the other party</a:t>
                      </a:r>
                      <a:br>
                        <a:rPr lang="en-GB" sz="1600" dirty="0" smtClean="0"/>
                      </a:br>
                      <a:r>
                        <a:rPr lang="en-GB" sz="1600" dirty="0" smtClean="0"/>
                        <a:t>(ISO lead</a:t>
                      </a:r>
                      <a:r>
                        <a:rPr lang="en-GB" sz="1600" baseline="0" dirty="0" smtClean="0"/>
                        <a:t> preferred</a:t>
                      </a:r>
                      <a:r>
                        <a:rPr lang="en-GB" sz="1600" dirty="0" smtClean="0"/>
                        <a:t>)</a:t>
                      </a:r>
                    </a:p>
                  </a:txBody>
                  <a:tcPr anchor="ctr"/>
                </a:tc>
                <a:tc>
                  <a:txBody>
                    <a:bodyPr/>
                    <a:lstStyle/>
                    <a:p>
                      <a:pPr algn="ctr"/>
                      <a:r>
                        <a:rPr lang="en-GB" sz="1600" dirty="0" smtClean="0"/>
                        <a:t>IEC with parallel CENELEC procedures</a:t>
                      </a:r>
                      <a:br>
                        <a:rPr lang="en-GB" sz="1600" dirty="0" smtClean="0"/>
                      </a:br>
                      <a:r>
                        <a:rPr lang="en-GB" sz="1600" dirty="0" smtClean="0"/>
                        <a:t>(exceptions apply)</a:t>
                      </a:r>
                      <a:endParaRPr lang="en-GB" sz="1600" dirty="0"/>
                    </a:p>
                  </a:txBody>
                  <a:tcPr anchor="ctr"/>
                </a:tc>
              </a:tr>
              <a:tr h="370840">
                <a:tc gridSpan="2">
                  <a:txBody>
                    <a:bodyPr/>
                    <a:lstStyle/>
                    <a:p>
                      <a:pPr algn="ctr"/>
                      <a:r>
                        <a:rPr lang="en-GB" sz="1600" dirty="0" smtClean="0"/>
                        <a:t>Differences addressed</a:t>
                      </a:r>
                      <a:endParaRPr lang="en-GB" sz="1600" b="1" dirty="0"/>
                    </a:p>
                  </a:txBody>
                  <a:tcPr anchor="ctr"/>
                </a:tc>
                <a:tc hMerge="1">
                  <a:txBody>
                    <a:bodyPr/>
                    <a:lstStyle/>
                    <a:p>
                      <a:pPr algn="ctr"/>
                      <a:endParaRPr lang="en-GB" sz="1600" dirty="0"/>
                    </a:p>
                  </a:txBody>
                  <a:tcPr anchor="ctr"/>
                </a:tc>
              </a:tr>
              <a:tr h="370840">
                <a:tc>
                  <a:txBody>
                    <a:bodyPr/>
                    <a:lstStyle/>
                    <a:p>
                      <a:pPr algn="ctr"/>
                      <a:r>
                        <a:rPr lang="en-GB" sz="1600" dirty="0" smtClean="0"/>
                        <a:t>CEN </a:t>
                      </a:r>
                      <a:r>
                        <a:rPr lang="en-GB" sz="1600" dirty="0" err="1" smtClean="0"/>
                        <a:t>Homegrown</a:t>
                      </a:r>
                      <a:endParaRPr lang="en-GB" sz="1600" dirty="0"/>
                    </a:p>
                  </a:txBody>
                  <a:tcPr anchor="ctr"/>
                </a:tc>
                <a:tc>
                  <a:txBody>
                    <a:bodyPr/>
                    <a:lstStyle/>
                    <a:p>
                      <a:pPr algn="ctr"/>
                      <a:r>
                        <a:rPr lang="en-GB" sz="1600" dirty="0" smtClean="0"/>
                        <a:t>with common</a:t>
                      </a:r>
                      <a:r>
                        <a:rPr lang="en-GB" sz="1600" baseline="0" dirty="0" smtClean="0"/>
                        <a:t> modifications</a:t>
                      </a:r>
                      <a:endParaRPr lang="en-GB" sz="1600" dirty="0" smtClean="0"/>
                    </a:p>
                    <a:p>
                      <a:pPr algn="ctr"/>
                      <a:r>
                        <a:rPr lang="en-GB" sz="1600" dirty="0" smtClean="0"/>
                        <a:t>Or</a:t>
                      </a:r>
                    </a:p>
                    <a:p>
                      <a:pPr algn="ctr"/>
                      <a:r>
                        <a:rPr lang="en-GB" sz="1600" dirty="0" smtClean="0"/>
                        <a:t>CENELEC </a:t>
                      </a:r>
                      <a:r>
                        <a:rPr lang="en-GB" sz="1600" dirty="0" err="1" smtClean="0"/>
                        <a:t>Homegrown</a:t>
                      </a:r>
                      <a:endParaRPr lang="en-GB" sz="1600" dirty="0" smtClean="0"/>
                    </a:p>
                    <a:p>
                      <a:pPr algn="ctr"/>
                      <a:endParaRPr lang="en-GB" sz="1600" dirty="0"/>
                    </a:p>
                  </a:txBody>
                  <a:tcPr anchor="ct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2132856"/>
            <a:ext cx="1315160" cy="150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751" y="3635896"/>
            <a:ext cx="1624330" cy="162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383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solidFill>
                  <a:schemeClr val="bg1"/>
                </a:solidFill>
              </a:rPr>
              <a:t>Adoptions of US standards via VA and FA</a:t>
            </a:r>
            <a:endParaRPr lang="en-GB" b="1" dirty="0">
              <a:solidFill>
                <a:schemeClr val="bg1"/>
              </a:solidFill>
            </a:endParaRPr>
          </a:p>
        </p:txBody>
      </p:sp>
    </p:spTree>
    <p:extLst>
      <p:ext uri="{BB962C8B-B14F-4D97-AF65-F5344CB8AC3E}">
        <p14:creationId xmlns:p14="http://schemas.microsoft.com/office/powerpoint/2010/main" val="2365936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Efficient tools to adopt US standards</a:t>
            </a:r>
            <a:endParaRPr lang="en-GB" dirty="0"/>
          </a:p>
        </p:txBody>
      </p:sp>
      <p:sp>
        <p:nvSpPr>
          <p:cNvPr id="3" name="Content Placeholder 2"/>
          <p:cNvSpPr>
            <a:spLocks noGrp="1"/>
          </p:cNvSpPr>
          <p:nvPr>
            <p:ph idx="1"/>
          </p:nvPr>
        </p:nvSpPr>
        <p:spPr>
          <a:xfrm>
            <a:off x="457200" y="1628800"/>
            <a:ext cx="8115328" cy="3705275"/>
          </a:xfrm>
        </p:spPr>
        <p:txBody>
          <a:bodyPr/>
          <a:lstStyle/>
          <a:p>
            <a:r>
              <a:rPr lang="en-GB" dirty="0" smtClean="0"/>
              <a:t>Recent examples of ENs published:</a:t>
            </a:r>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r>
              <a:rPr lang="en-GB" sz="2000" dirty="0" smtClean="0">
                <a:solidFill>
                  <a:schemeClr val="tx1"/>
                </a:solidFill>
                <a:sym typeface="Wingdings" panose="05000000000000000000" pitchFamily="2" charset="2"/>
              </a:rPr>
              <a:t></a:t>
            </a:r>
            <a:r>
              <a:rPr lang="en-GB" sz="2000" dirty="0" smtClean="0">
                <a:sym typeface="Wingdings" panose="05000000000000000000" pitchFamily="2" charset="2"/>
              </a:rPr>
              <a:t> </a:t>
            </a:r>
            <a:r>
              <a:rPr lang="en-GB" sz="2000" dirty="0" smtClean="0">
                <a:solidFill>
                  <a:schemeClr val="tx1"/>
                </a:solidFill>
              </a:rPr>
              <a:t>Transposition of US SDOs standards in Europe</a:t>
            </a:r>
          </a:p>
          <a:p>
            <a:r>
              <a:rPr lang="en-GB" sz="2000" dirty="0" smtClean="0">
                <a:solidFill>
                  <a:schemeClr val="tx1"/>
                </a:solidFill>
                <a:sym typeface="Wingdings" panose="05000000000000000000" pitchFamily="2" charset="2"/>
              </a:rPr>
              <a:t> T</a:t>
            </a:r>
            <a:r>
              <a:rPr lang="en-GB" sz="2000" dirty="0" smtClean="0">
                <a:solidFill>
                  <a:schemeClr val="tx1"/>
                </a:solidFill>
              </a:rPr>
              <a:t>raceability</a:t>
            </a:r>
            <a:endParaRPr lang="en-GB" sz="20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06945442"/>
              </p:ext>
            </p:extLst>
          </p:nvPr>
        </p:nvGraphicFramePr>
        <p:xfrm>
          <a:off x="457200" y="2204864"/>
          <a:ext cx="8298576" cy="2834640"/>
        </p:xfrm>
        <a:graphic>
          <a:graphicData uri="http://schemas.openxmlformats.org/drawingml/2006/table">
            <a:tbl>
              <a:tblPr firstRow="1" bandRow="1">
                <a:tableStyleId>{16D9F66E-5EB9-4882-86FB-DCBF35E3C3E4}</a:tableStyleId>
              </a:tblPr>
              <a:tblGrid>
                <a:gridCol w="2766192"/>
                <a:gridCol w="2766192"/>
                <a:gridCol w="2766192"/>
              </a:tblGrid>
              <a:tr h="370840">
                <a:tc>
                  <a:txBody>
                    <a:bodyPr/>
                    <a:lstStyle/>
                    <a:p>
                      <a:r>
                        <a:rPr lang="en-GB" sz="1400" b="0" dirty="0" smtClean="0"/>
                        <a:t>EN ISO/ASTM 52900:2017</a:t>
                      </a:r>
                    </a:p>
                  </a:txBody>
                  <a:tcPr/>
                </a:tc>
                <a:tc>
                  <a:txBody>
                    <a:bodyPr/>
                    <a:lstStyle/>
                    <a:p>
                      <a:r>
                        <a:rPr lang="en-US" sz="1400" b="0" dirty="0" smtClean="0"/>
                        <a:t>Additive manufacturing - General principles - Terminology (ISO/ASTM 52900:2015)</a:t>
                      </a:r>
                    </a:p>
                    <a:p>
                      <a:endParaRPr lang="en-GB" sz="1400" b="0" dirty="0"/>
                    </a:p>
                  </a:txBody>
                  <a:tcPr/>
                </a:tc>
                <a:tc>
                  <a:txBody>
                    <a:bodyPr/>
                    <a:lstStyle/>
                    <a:p>
                      <a:r>
                        <a:rPr lang="en-GB" sz="1400" b="0" dirty="0" smtClean="0"/>
                        <a:t>2017-02-15</a:t>
                      </a:r>
                    </a:p>
                    <a:p>
                      <a:endParaRPr lang="en-GB" sz="1400" b="0" dirty="0"/>
                    </a:p>
                  </a:txBody>
                  <a:tcPr/>
                </a:tc>
              </a:tr>
              <a:tr h="370840">
                <a:tc>
                  <a:txBody>
                    <a:bodyPr/>
                    <a:lstStyle/>
                    <a:p>
                      <a:r>
                        <a:rPr lang="en-GB" sz="1400" dirty="0" smtClean="0"/>
                        <a:t>EN ISO/ASTM 52915:2017</a:t>
                      </a:r>
                    </a:p>
                  </a:txBody>
                  <a:tcPr/>
                </a:tc>
                <a:tc>
                  <a:txBody>
                    <a:bodyPr/>
                    <a:lstStyle/>
                    <a:p>
                      <a:r>
                        <a:rPr lang="en-US" sz="1400" dirty="0" smtClean="0"/>
                        <a:t>Specification for additive manufacturing file format (AMF) Version 1.2 (ISO/ASTM 52915:2016)</a:t>
                      </a:r>
                    </a:p>
                  </a:txBody>
                  <a:tcPr/>
                </a:tc>
                <a:tc>
                  <a:txBody>
                    <a:bodyPr/>
                    <a:lstStyle/>
                    <a:p>
                      <a:r>
                        <a:rPr lang="en-GB" sz="1400" dirty="0" smtClean="0"/>
                        <a:t>2017-02-15</a:t>
                      </a:r>
                    </a:p>
                    <a:p>
                      <a:endParaRPr lang="en-GB" sz="1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EN ISO 11073-00103:2017</a:t>
                      </a:r>
                    </a:p>
                    <a:p>
                      <a:endParaRPr lang="en-GB" sz="1400" dirty="0"/>
                    </a:p>
                  </a:txBody>
                  <a:tcPr/>
                </a:tc>
                <a:tc>
                  <a:txBody>
                    <a:bodyPr/>
                    <a:lstStyle/>
                    <a:p>
                      <a:r>
                        <a:rPr lang="en-US" sz="1400" dirty="0" smtClean="0"/>
                        <a:t>Health informatics - Personal health device communication - Part 00103: Overview (ISO/IEEE 11073-00103:2015)</a:t>
                      </a:r>
                      <a:endParaRPr lang="en-GB" sz="1400" dirty="0"/>
                    </a:p>
                  </a:txBody>
                  <a:tcPr/>
                </a:tc>
                <a:tc>
                  <a:txBody>
                    <a:bodyPr/>
                    <a:lstStyle/>
                    <a:p>
                      <a:r>
                        <a:rPr lang="en-GB" sz="1400" dirty="0" smtClean="0"/>
                        <a:t>2017-02-15</a:t>
                      </a:r>
                    </a:p>
                    <a:p>
                      <a:endParaRPr lang="en-GB" sz="1400" dirty="0"/>
                    </a:p>
                  </a:txBody>
                  <a:tcPr/>
                </a:tc>
              </a:tr>
            </a:tbl>
          </a:graphicData>
        </a:graphic>
      </p:graphicFrame>
    </p:spTree>
    <p:extLst>
      <p:ext uri="{BB962C8B-B14F-4D97-AF65-F5344CB8AC3E}">
        <p14:creationId xmlns:p14="http://schemas.microsoft.com/office/powerpoint/2010/main" val="427028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3" name="Group 46"/>
          <p:cNvGrpSpPr>
            <a:grpSpLocks/>
          </p:cNvGrpSpPr>
          <p:nvPr/>
        </p:nvGrpSpPr>
        <p:grpSpPr bwMode="auto">
          <a:xfrm>
            <a:off x="3445721" y="2180558"/>
            <a:ext cx="888752" cy="919162"/>
            <a:chOff x="3486" y="2941"/>
            <a:chExt cx="370" cy="389"/>
          </a:xfrm>
        </p:grpSpPr>
        <p:pic>
          <p:nvPicPr>
            <p:cNvPr id="73750" name="Picture 47" descr="IEC-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6" y="2941"/>
              <a:ext cx="349"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73751" name="Rectangle 48"/>
            <p:cNvSpPr>
              <a:spLocks noChangeArrowheads="1"/>
            </p:cNvSpPr>
            <p:nvPr/>
          </p:nvSpPr>
          <p:spPr bwMode="auto">
            <a:xfrm>
              <a:off x="3486" y="2970"/>
              <a:ext cx="37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SzPct val="90000"/>
                <a:buFont typeface="Arial" panose="020B0604020202020204" pitchFamily="34" charset="0"/>
                <a:buChar char="•"/>
                <a:defRPr sz="2800">
                  <a:solidFill>
                    <a:srgbClr val="17375E"/>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rgbClr val="17375E"/>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a:spcBef>
                  <a:spcPct val="20000"/>
                </a:spcBef>
                <a:buSzPct val="90000"/>
                <a:buFont typeface="Wingdings" panose="05000000000000000000" pitchFamily="2" charset="2"/>
                <a:buChar char="à"/>
                <a:defRPr sz="2100">
                  <a:solidFill>
                    <a:srgbClr val="17375E"/>
                  </a:solidFill>
                  <a:latin typeface="Calibri" panose="020F0502020204030204" pitchFamily="34" charset="0"/>
                </a:defRPr>
              </a:lvl4pPr>
              <a:lvl5pPr marL="2057400" indent="-228600">
                <a:spcBef>
                  <a:spcPct val="20000"/>
                </a:spcBef>
                <a:buSzPct val="100000"/>
                <a:buFont typeface="Verdana" panose="020B060403050404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SzPct val="100000"/>
                <a:buFont typeface="Verdana" panose="020B060403050404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SzPct val="100000"/>
                <a:buFont typeface="Verdana" panose="020B060403050404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SzPct val="100000"/>
                <a:buFont typeface="Verdana" panose="020B060403050404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SzPct val="100000"/>
                <a:buFont typeface="Verdana" panose="020B0604030504040204" pitchFamily="34" charset="0"/>
                <a:buChar char="-"/>
                <a:defRPr sz="2000">
                  <a:solidFill>
                    <a:srgbClr val="17375E"/>
                  </a:solidFill>
                  <a:latin typeface="Calibri" panose="020F0502020204030204" pitchFamily="34" charset="0"/>
                </a:defRPr>
              </a:lvl9pPr>
            </a:lstStyle>
            <a:p>
              <a:pPr eaLnBrk="1" hangingPunct="1">
                <a:spcBef>
                  <a:spcPct val="0"/>
                </a:spcBef>
                <a:buSzTx/>
                <a:buFontTx/>
                <a:buNone/>
              </a:pPr>
              <a:endParaRPr lang="en-US" altLang="en-US" sz="1800">
                <a:solidFill>
                  <a:srgbClr val="000000"/>
                </a:solidFill>
                <a:ea typeface="Verdana" panose="020B0604030504040204" pitchFamily="34" charset="0"/>
                <a:cs typeface="Verdana" panose="020B0604030504040204" pitchFamily="34" charset="0"/>
              </a:endParaRPr>
            </a:p>
          </p:txBody>
        </p:sp>
      </p:grpSp>
      <p:grpSp>
        <p:nvGrpSpPr>
          <p:cNvPr id="73734" name="Group 80"/>
          <p:cNvGrpSpPr>
            <a:grpSpLocks/>
          </p:cNvGrpSpPr>
          <p:nvPr/>
        </p:nvGrpSpPr>
        <p:grpSpPr bwMode="auto">
          <a:xfrm>
            <a:off x="6163397" y="2355338"/>
            <a:ext cx="2700338" cy="1652107"/>
            <a:chOff x="4480" y="678"/>
            <a:chExt cx="1457" cy="1099"/>
          </a:xfrm>
        </p:grpSpPr>
        <p:sp>
          <p:nvSpPr>
            <p:cNvPr id="17" name="Text Box 75"/>
            <p:cNvSpPr txBox="1">
              <a:spLocks noChangeArrowheads="1"/>
            </p:cNvSpPr>
            <p:nvPr/>
          </p:nvSpPr>
          <p:spPr bwMode="auto">
            <a:xfrm>
              <a:off x="4480" y="678"/>
              <a:ext cx="145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eaLnBrk="0" hangingPunct="0">
                <a:spcBef>
                  <a:spcPct val="20000"/>
                </a:spcBef>
                <a:buClr>
                  <a:srgbClr val="1E887F"/>
                </a:buClr>
                <a:defRPr sz="2400">
                  <a:solidFill>
                    <a:srgbClr val="00AFDB"/>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ct val="20000"/>
                </a:spcBef>
                <a:buClr>
                  <a:srgbClr val="00AFDB"/>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ct val="20000"/>
                </a:spcBef>
                <a:buClr>
                  <a:srgbClr val="00AFDB"/>
                </a:buClr>
                <a:buFont typeface="Calibri" panose="020F050202020403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ct val="20000"/>
                </a:spcBef>
                <a:buClr>
                  <a:srgbClr val="00AFDB"/>
                </a:buClr>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ClrTx/>
                <a:defRPr/>
              </a:pPr>
              <a:r>
                <a:rPr lang="de-DE" altLang="en-US" sz="1800" b="1" dirty="0" smtClean="0">
                  <a:solidFill>
                    <a:srgbClr val="00449E"/>
                  </a:solidFill>
                  <a:latin typeface="+mj-lt"/>
                </a:rPr>
                <a:t>INTERNATIONAL LEVEL</a:t>
              </a:r>
            </a:p>
          </p:txBody>
        </p:sp>
        <p:sp>
          <p:nvSpPr>
            <p:cNvPr id="18" name="Text Box 76"/>
            <p:cNvSpPr txBox="1">
              <a:spLocks noChangeArrowheads="1"/>
            </p:cNvSpPr>
            <p:nvPr/>
          </p:nvSpPr>
          <p:spPr bwMode="auto">
            <a:xfrm>
              <a:off x="4499" y="1531"/>
              <a:ext cx="107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eaLnBrk="0" hangingPunct="0">
                <a:spcBef>
                  <a:spcPct val="20000"/>
                </a:spcBef>
                <a:buClr>
                  <a:srgbClr val="1E887F"/>
                </a:buClr>
                <a:defRPr sz="2400">
                  <a:solidFill>
                    <a:srgbClr val="00AFDB"/>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ct val="20000"/>
                </a:spcBef>
                <a:buClr>
                  <a:srgbClr val="00AFDB"/>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ct val="20000"/>
                </a:spcBef>
                <a:buClr>
                  <a:srgbClr val="00AFDB"/>
                </a:buClr>
                <a:buFont typeface="Calibri" panose="020F050202020403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ct val="20000"/>
                </a:spcBef>
                <a:buClr>
                  <a:srgbClr val="00AFDB"/>
                </a:buClr>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ClrTx/>
                <a:defRPr/>
              </a:pPr>
              <a:r>
                <a:rPr lang="de-DE" altLang="en-US" sz="1800" b="1" dirty="0" smtClean="0">
                  <a:solidFill>
                    <a:srgbClr val="00449E"/>
                  </a:solidFill>
                  <a:latin typeface="+mj-lt"/>
                </a:rPr>
                <a:t>EUROPEAN LEVEL</a:t>
              </a:r>
            </a:p>
          </p:txBody>
        </p:sp>
      </p:grpSp>
      <p:pic>
        <p:nvPicPr>
          <p:cNvPr id="73735" name="Picture 137" descr="Logo_ISO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460" y="2161134"/>
            <a:ext cx="9350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Up-Down Arrow 20"/>
          <p:cNvSpPr/>
          <p:nvPr/>
        </p:nvSpPr>
        <p:spPr bwMode="auto">
          <a:xfrm>
            <a:off x="2367353" y="3000474"/>
            <a:ext cx="308440" cy="469035"/>
          </a:xfrm>
          <a:prstGeom prst="up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prstClr val="black"/>
              </a:solidFill>
              <a:latin typeface="Arial" charset="0"/>
              <a:ea typeface="Geneva" pitchFamily="54" charset="-128"/>
            </a:endParaRPr>
          </a:p>
        </p:txBody>
      </p:sp>
      <p:sp>
        <p:nvSpPr>
          <p:cNvPr id="24" name="Text Box 76"/>
          <p:cNvSpPr txBox="1">
            <a:spLocks noChangeArrowheads="1"/>
          </p:cNvSpPr>
          <p:nvPr/>
        </p:nvSpPr>
        <p:spPr bwMode="auto">
          <a:xfrm>
            <a:off x="6218610" y="5110284"/>
            <a:ext cx="1798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eaLnBrk="0" hangingPunct="0">
              <a:spcBef>
                <a:spcPct val="20000"/>
              </a:spcBef>
              <a:buClr>
                <a:srgbClr val="1E887F"/>
              </a:buClr>
              <a:defRPr sz="2400">
                <a:solidFill>
                  <a:srgbClr val="00AFDB"/>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ct val="20000"/>
              </a:spcBef>
              <a:buClr>
                <a:srgbClr val="00AFDB"/>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ct val="20000"/>
              </a:spcBef>
              <a:buClr>
                <a:srgbClr val="00AFDB"/>
              </a:buClr>
              <a:buFont typeface="Calibri" panose="020F050202020403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ct val="20000"/>
              </a:spcBef>
              <a:buClr>
                <a:srgbClr val="00AFDB"/>
              </a:buClr>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ClrTx/>
              <a:defRPr/>
            </a:pPr>
            <a:r>
              <a:rPr lang="de-DE" altLang="en-US" sz="1800" b="1" dirty="0" smtClean="0">
                <a:solidFill>
                  <a:srgbClr val="00449E"/>
                </a:solidFill>
                <a:latin typeface="+mj-lt"/>
              </a:rPr>
              <a:t>NATIONAL LEVEL</a:t>
            </a:r>
          </a:p>
        </p:txBody>
      </p:sp>
      <p:grpSp>
        <p:nvGrpSpPr>
          <p:cNvPr id="73739" name="Group 94"/>
          <p:cNvGrpSpPr>
            <a:grpSpLocks/>
          </p:cNvGrpSpPr>
          <p:nvPr/>
        </p:nvGrpSpPr>
        <p:grpSpPr bwMode="auto">
          <a:xfrm>
            <a:off x="1691411" y="3073720"/>
            <a:ext cx="2952598" cy="3006615"/>
            <a:chOff x="1857338" y="2617555"/>
            <a:chExt cx="2952639" cy="3006799"/>
          </a:xfrm>
        </p:grpSpPr>
        <p:sp>
          <p:nvSpPr>
            <p:cNvPr id="73744" name="Up-Down Arrow 93"/>
            <p:cNvSpPr>
              <a:spLocks noChangeArrowheads="1"/>
            </p:cNvSpPr>
            <p:nvPr/>
          </p:nvSpPr>
          <p:spPr bwMode="auto">
            <a:xfrm flipH="1">
              <a:off x="3199827" y="2617555"/>
              <a:ext cx="325557" cy="1785950"/>
            </a:xfrm>
            <a:prstGeom prst="upDownArrow">
              <a:avLst>
                <a:gd name="adj1" fmla="val 50000"/>
                <a:gd name="adj2" fmla="val 49975"/>
              </a:avLst>
            </a:prstGeom>
            <a:ln>
              <a:headEnd/>
              <a:tailEnd/>
            </a:ln>
          </p:spPr>
          <p:style>
            <a:lnRef idx="2">
              <a:schemeClr val="accent1"/>
            </a:lnRef>
            <a:fillRef idx="1">
              <a:schemeClr val="lt1"/>
            </a:fillRef>
            <a:effectRef idx="0">
              <a:schemeClr val="accent1"/>
            </a:effectRef>
            <a:fontRef idx="minor">
              <a:schemeClr val="dk1"/>
            </a:fontRef>
          </p:style>
          <p:txBody>
            <a:bodyPr/>
            <a:lstStyle>
              <a:lvl1pPr>
                <a:spcBef>
                  <a:spcPct val="20000"/>
                </a:spcBef>
                <a:buSzPct val="90000"/>
                <a:buFont typeface="Arial" panose="020B0604020202020204" pitchFamily="34" charset="0"/>
                <a:buChar char="•"/>
                <a:defRPr sz="2800">
                  <a:solidFill>
                    <a:srgbClr val="17375E"/>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rgbClr val="17375E"/>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a:spcBef>
                  <a:spcPct val="20000"/>
                </a:spcBef>
                <a:buSzPct val="90000"/>
                <a:buFont typeface="Wingdings" panose="05000000000000000000" pitchFamily="2" charset="2"/>
                <a:buChar char="à"/>
                <a:defRPr sz="2100">
                  <a:solidFill>
                    <a:srgbClr val="17375E"/>
                  </a:solidFill>
                  <a:latin typeface="Calibri" panose="020F0502020204030204" pitchFamily="34" charset="0"/>
                </a:defRPr>
              </a:lvl4pPr>
              <a:lvl5pPr marL="2057400" indent="-228600">
                <a:spcBef>
                  <a:spcPct val="20000"/>
                </a:spcBef>
                <a:buSzPct val="100000"/>
                <a:buFont typeface="Verdana" panose="020B060403050404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SzPct val="100000"/>
                <a:buFont typeface="Verdana" panose="020B060403050404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SzPct val="100000"/>
                <a:buFont typeface="Verdana" panose="020B060403050404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SzPct val="100000"/>
                <a:buFont typeface="Verdana" panose="020B060403050404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SzPct val="100000"/>
                <a:buFont typeface="Verdana" panose="020B0604030504040204" pitchFamily="34" charset="0"/>
                <a:buChar char="-"/>
                <a:defRPr sz="2000">
                  <a:solidFill>
                    <a:srgbClr val="17375E"/>
                  </a:solidFill>
                  <a:latin typeface="Calibri" panose="020F0502020204030204" pitchFamily="34" charset="0"/>
                </a:defRPr>
              </a:lvl9pPr>
            </a:lstStyle>
            <a:p>
              <a:pPr eaLnBrk="1" hangingPunct="1">
                <a:spcBef>
                  <a:spcPct val="0"/>
                </a:spcBef>
                <a:buSzTx/>
                <a:buFontTx/>
                <a:buNone/>
              </a:pPr>
              <a:endParaRPr lang="en-US" altLang="en-US" sz="1800">
                <a:solidFill>
                  <a:srgbClr val="000000"/>
                </a:solidFill>
                <a:latin typeface="Arial" panose="020B0604020202020204" pitchFamily="34" charset="0"/>
                <a:ea typeface="Verdana" panose="020B0604030504040204" pitchFamily="34" charset="0"/>
                <a:cs typeface="Verdana" panose="020B0604030504040204" pitchFamily="34" charset="0"/>
              </a:endParaRPr>
            </a:p>
          </p:txBody>
        </p:sp>
        <p:sp>
          <p:nvSpPr>
            <p:cNvPr id="30" name="Text Box 4"/>
            <p:cNvSpPr txBox="1">
              <a:spLocks noChangeArrowheads="1"/>
            </p:cNvSpPr>
            <p:nvPr/>
          </p:nvSpPr>
          <p:spPr bwMode="auto">
            <a:xfrm>
              <a:off x="1857338" y="4700968"/>
              <a:ext cx="2952639" cy="923386"/>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Clr>
                  <a:srgbClr val="1E887F"/>
                </a:buClr>
                <a:defRPr sz="2400">
                  <a:solidFill>
                    <a:srgbClr val="00AFDB"/>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ct val="20000"/>
                </a:spcBef>
                <a:buClr>
                  <a:srgbClr val="00AFDB"/>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ct val="20000"/>
                </a:spcBef>
                <a:buClr>
                  <a:srgbClr val="00AFDB"/>
                </a:buClr>
                <a:buFont typeface="Calibri" panose="020F050202020403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ct val="20000"/>
                </a:spcBef>
                <a:buClr>
                  <a:srgbClr val="00AFDB"/>
                </a:buClr>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50000"/>
                </a:spcBef>
                <a:buClrTx/>
                <a:defRPr/>
              </a:pPr>
              <a:r>
                <a:rPr lang="fr-BE" altLang="en-US" sz="1800" b="1" dirty="0" smtClean="0">
                  <a:solidFill>
                    <a:srgbClr val="00449E"/>
                  </a:solidFill>
                  <a:latin typeface="+mj-lt"/>
                </a:rPr>
                <a:t>National </a:t>
              </a:r>
              <a:r>
                <a:rPr lang="fr-BE" altLang="en-US" sz="1800" b="1" dirty="0" err="1" smtClean="0">
                  <a:solidFill>
                    <a:srgbClr val="00449E"/>
                  </a:solidFill>
                  <a:latin typeface="+mj-lt"/>
                </a:rPr>
                <a:t>Standardization</a:t>
              </a:r>
              <a:r>
                <a:rPr lang="fr-BE" altLang="en-US" sz="1800" b="1" dirty="0" smtClean="0">
                  <a:solidFill>
                    <a:srgbClr val="00449E"/>
                  </a:solidFill>
                  <a:latin typeface="+mj-lt"/>
                </a:rPr>
                <a:t> Bodies</a:t>
              </a:r>
              <a:endParaRPr lang="en-US" altLang="en-US" sz="1800" b="1" dirty="0" smtClean="0">
                <a:solidFill>
                  <a:srgbClr val="00449E"/>
                </a:solidFill>
                <a:latin typeface="+mj-lt"/>
              </a:endParaRPr>
            </a:p>
          </p:txBody>
        </p:sp>
      </p:grpSp>
      <p:pic>
        <p:nvPicPr>
          <p:cNvPr id="73740" name="Picture 55" descr="CEN logo transparent.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27849" y="3552697"/>
            <a:ext cx="999426" cy="78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9433" y="3476510"/>
            <a:ext cx="1453009" cy="80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Up-Down Arrow 24"/>
          <p:cNvSpPr/>
          <p:nvPr/>
        </p:nvSpPr>
        <p:spPr bwMode="auto">
          <a:xfrm>
            <a:off x="3747222" y="3000473"/>
            <a:ext cx="304933" cy="469035"/>
          </a:xfrm>
          <a:prstGeom prst="up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prstClr val="black"/>
              </a:solidFill>
              <a:latin typeface="Arial" charset="0"/>
              <a:ea typeface="Geneva" pitchFamily="54" charset="-128"/>
            </a:endParaRPr>
          </a:p>
        </p:txBody>
      </p:sp>
      <p:sp>
        <p:nvSpPr>
          <p:cNvPr id="26" name="Up-Down Arrow 25"/>
          <p:cNvSpPr/>
          <p:nvPr/>
        </p:nvSpPr>
        <p:spPr bwMode="auto">
          <a:xfrm>
            <a:off x="3747222" y="4485316"/>
            <a:ext cx="304933" cy="442466"/>
          </a:xfrm>
          <a:prstGeom prst="up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prstClr val="black"/>
              </a:solidFill>
              <a:latin typeface="Arial" charset="0"/>
              <a:ea typeface="Geneva" pitchFamily="54" charset="-128"/>
            </a:endParaRPr>
          </a:p>
        </p:txBody>
      </p:sp>
      <p:sp>
        <p:nvSpPr>
          <p:cNvPr id="27" name="Up-Down Arrow 26"/>
          <p:cNvSpPr/>
          <p:nvPr/>
        </p:nvSpPr>
        <p:spPr bwMode="auto">
          <a:xfrm>
            <a:off x="2370860" y="4486791"/>
            <a:ext cx="319895" cy="440991"/>
          </a:xfrm>
          <a:prstGeom prst="up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prstClr val="black"/>
              </a:solidFill>
              <a:latin typeface="Arial" charset="0"/>
              <a:ea typeface="Geneva" pitchFamily="54" charset="-128"/>
            </a:endParaRPr>
          </a:p>
        </p:txBody>
      </p:sp>
      <p:sp>
        <p:nvSpPr>
          <p:cNvPr id="3" name="Rectangle 2"/>
          <p:cNvSpPr/>
          <p:nvPr/>
        </p:nvSpPr>
        <p:spPr>
          <a:xfrm>
            <a:off x="323528" y="3000475"/>
            <a:ext cx="1635472" cy="539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Vienna Agreement</a:t>
            </a:r>
            <a:endParaRPr lang="en-GB" dirty="0"/>
          </a:p>
        </p:txBody>
      </p:sp>
      <p:sp>
        <p:nvSpPr>
          <p:cNvPr id="32" name="Rectangle 31"/>
          <p:cNvSpPr/>
          <p:nvPr/>
        </p:nvSpPr>
        <p:spPr>
          <a:xfrm>
            <a:off x="4460507" y="2961873"/>
            <a:ext cx="1702890" cy="578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Frankfurt Agreement</a:t>
            </a:r>
            <a:endParaRPr lang="en-GB" dirty="0"/>
          </a:p>
        </p:txBody>
      </p:sp>
      <p:sp>
        <p:nvSpPr>
          <p:cNvPr id="2" name="Title 1"/>
          <p:cNvSpPr>
            <a:spLocks noGrp="1"/>
          </p:cNvSpPr>
          <p:nvPr>
            <p:ph type="title"/>
          </p:nvPr>
        </p:nvSpPr>
        <p:spPr/>
        <p:txBody>
          <a:bodyPr/>
          <a:lstStyle/>
          <a:p>
            <a:r>
              <a:rPr lang="en-GB" dirty="0" smtClean="0"/>
              <a:t>Vienna and Frankfurt Agreement</a:t>
            </a:r>
            <a:endParaRPr lang="en-GB" dirty="0"/>
          </a:p>
        </p:txBody>
      </p:sp>
    </p:spTree>
    <p:extLst>
      <p:ext uri="{BB962C8B-B14F-4D97-AF65-F5344CB8AC3E}">
        <p14:creationId xmlns:p14="http://schemas.microsoft.com/office/powerpoint/2010/main" val="3366268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Many thanks for your attention!</a:t>
            </a:r>
          </a:p>
        </p:txBody>
      </p:sp>
      <p:sp>
        <p:nvSpPr>
          <p:cNvPr id="3" name="Subtitle 2"/>
          <p:cNvSpPr>
            <a:spLocks noGrp="1"/>
          </p:cNvSpPr>
          <p:nvPr>
            <p:ph type="subTitle" idx="1"/>
          </p:nvPr>
        </p:nvSpPr>
        <p:spPr/>
        <p:txBody>
          <a:bodyPr>
            <a:normAutofit lnSpcReduction="10000"/>
          </a:bodyPr>
          <a:lstStyle/>
          <a:p>
            <a:pPr algn="ctr"/>
            <a:r>
              <a:rPr lang="en-GB" dirty="0"/>
              <a:t>www.cencenelec.eu </a:t>
            </a:r>
            <a:r>
              <a:rPr lang="en-GB" dirty="0" smtClean="0"/>
              <a:t> </a:t>
            </a:r>
            <a:br>
              <a:rPr lang="en-GB" dirty="0" smtClean="0"/>
            </a:br>
            <a:r>
              <a:rPr lang="en-GB" dirty="0" smtClean="0"/>
              <a:t>www.cen.eu </a:t>
            </a:r>
            <a:r>
              <a:rPr lang="en-GB" dirty="0"/>
              <a:t>-  www.cenelec.eu </a:t>
            </a:r>
          </a:p>
          <a:p>
            <a:endParaRPr lang="en-GB" dirty="0"/>
          </a:p>
        </p:txBody>
      </p:sp>
      <p:sp>
        <p:nvSpPr>
          <p:cNvPr id="5" name="Rectangle 4"/>
          <p:cNvSpPr/>
          <p:nvPr/>
        </p:nvSpPr>
        <p:spPr>
          <a:xfrm>
            <a:off x="2286000" y="2413338"/>
            <a:ext cx="4572000" cy="1200329"/>
          </a:xfrm>
          <a:prstGeom prst="rect">
            <a:avLst/>
          </a:prstGeom>
        </p:spPr>
        <p:txBody>
          <a:bodyPr>
            <a:spAutoFit/>
          </a:bodyPr>
          <a:lstStyle/>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265405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bg1"/>
                </a:solidFill>
              </a:rPr>
              <a:t>The Vienna Agreement (ISO-CEN)</a:t>
            </a:r>
            <a:endParaRPr lang="en-GB" b="1" dirty="0">
              <a:solidFill>
                <a:schemeClr val="bg1"/>
              </a:solidFill>
            </a:endParaRPr>
          </a:p>
        </p:txBody>
      </p:sp>
    </p:spTree>
    <p:extLst>
      <p:ext uri="{BB962C8B-B14F-4D97-AF65-F5344CB8AC3E}">
        <p14:creationId xmlns:p14="http://schemas.microsoft.com/office/powerpoint/2010/main" val="347642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611" y="1700808"/>
            <a:ext cx="2822575" cy="37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What?</a:t>
            </a:r>
          </a:p>
        </p:txBody>
      </p:sp>
      <p:sp>
        <p:nvSpPr>
          <p:cNvPr id="6" name="Rectangle 5"/>
          <p:cNvSpPr/>
          <p:nvPr/>
        </p:nvSpPr>
        <p:spPr>
          <a:xfrm>
            <a:off x="3203848" y="1700808"/>
            <a:ext cx="2700338" cy="37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When?</a:t>
            </a:r>
          </a:p>
        </p:txBody>
      </p:sp>
      <p:sp>
        <p:nvSpPr>
          <p:cNvPr id="7" name="Rectangle 6"/>
          <p:cNvSpPr/>
          <p:nvPr/>
        </p:nvSpPr>
        <p:spPr>
          <a:xfrm>
            <a:off x="6012136" y="1700808"/>
            <a:ext cx="2916237" cy="37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Why?</a:t>
            </a:r>
          </a:p>
        </p:txBody>
      </p:sp>
      <p:sp>
        <p:nvSpPr>
          <p:cNvPr id="8" name="Rectangle 7"/>
          <p:cNvSpPr/>
          <p:nvPr/>
        </p:nvSpPr>
        <p:spPr>
          <a:xfrm>
            <a:off x="287611" y="2078719"/>
            <a:ext cx="2822575" cy="16383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indent="-285750" eaLnBrk="1" hangingPunct="1">
              <a:buFont typeface="Arial" panose="020B0604020202020204" pitchFamily="34" charset="0"/>
              <a:buChar char="•"/>
              <a:defRPr/>
            </a:pPr>
            <a:r>
              <a:rPr lang="en-GB" altLang="en-US" dirty="0">
                <a:solidFill>
                  <a:schemeClr val="tx1"/>
                </a:solidFill>
              </a:rPr>
              <a:t>Formal a</a:t>
            </a:r>
            <a:r>
              <a:rPr lang="en-GB" dirty="0">
                <a:solidFill>
                  <a:schemeClr val="tx1"/>
                </a:solidFill>
              </a:rPr>
              <a:t>greement on technical cooperation between ISO and CEN</a:t>
            </a:r>
          </a:p>
        </p:txBody>
      </p:sp>
      <p:sp>
        <p:nvSpPr>
          <p:cNvPr id="11" name="Rectangle 10"/>
          <p:cNvSpPr/>
          <p:nvPr/>
        </p:nvSpPr>
        <p:spPr>
          <a:xfrm>
            <a:off x="3202261" y="2054911"/>
            <a:ext cx="2701925" cy="166212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indent="-285750" eaLnBrk="1" hangingPunct="1">
              <a:buFont typeface="Arial" panose="020B0604020202020204" pitchFamily="34" charset="0"/>
              <a:buChar char="•"/>
              <a:defRPr/>
            </a:pPr>
            <a:r>
              <a:rPr lang="en-GB" dirty="0" smtClean="0">
                <a:solidFill>
                  <a:schemeClr val="tx1"/>
                </a:solidFill>
              </a:rPr>
              <a:t>‘</a:t>
            </a:r>
            <a:r>
              <a:rPr lang="en-GB" altLang="en-US" dirty="0">
                <a:solidFill>
                  <a:schemeClr val="tx1"/>
                </a:solidFill>
              </a:rPr>
              <a:t>1991 - Signature</a:t>
            </a:r>
          </a:p>
          <a:p>
            <a:pPr marL="285750" indent="-285750" eaLnBrk="1" hangingPunct="1">
              <a:buFont typeface="Arial" panose="020B0604020202020204" pitchFamily="34" charset="0"/>
              <a:buChar char="•"/>
              <a:defRPr/>
            </a:pPr>
            <a:r>
              <a:rPr lang="en-GB" dirty="0">
                <a:solidFill>
                  <a:schemeClr val="tx1"/>
                </a:solidFill>
              </a:rPr>
              <a:t>2001 ‘Codified version’</a:t>
            </a:r>
          </a:p>
          <a:p>
            <a:pPr marL="285750" indent="-285750" eaLnBrk="1" hangingPunct="1">
              <a:buFont typeface="Arial" panose="020B0604020202020204" pitchFamily="34" charset="0"/>
              <a:buChar char="•"/>
              <a:defRPr/>
            </a:pPr>
            <a:r>
              <a:rPr lang="en-GB" dirty="0">
                <a:solidFill>
                  <a:schemeClr val="tx1"/>
                </a:solidFill>
              </a:rPr>
              <a:t>2016 ‘Guidelines on </a:t>
            </a:r>
            <a:r>
              <a:rPr lang="en-GB" dirty="0" smtClean="0">
                <a:solidFill>
                  <a:schemeClr val="tx1"/>
                </a:solidFill>
              </a:rPr>
              <a:t>implementation’ </a:t>
            </a:r>
            <a:endParaRPr lang="en-GB" dirty="0">
              <a:solidFill>
                <a:schemeClr val="tx1"/>
              </a:solidFill>
            </a:endParaRPr>
          </a:p>
        </p:txBody>
      </p:sp>
      <p:sp>
        <p:nvSpPr>
          <p:cNvPr id="13" name="Rectangle 12"/>
          <p:cNvSpPr/>
          <p:nvPr/>
        </p:nvSpPr>
        <p:spPr>
          <a:xfrm>
            <a:off x="6012136" y="2078719"/>
            <a:ext cx="2916237" cy="16383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indent="-285750" eaLnBrk="1" hangingPunct="1">
              <a:buFont typeface="Arial" panose="020B0604020202020204" pitchFamily="34" charset="0"/>
              <a:buChar char="•"/>
              <a:defRPr/>
            </a:pPr>
            <a:endParaRPr lang="en-US" altLang="en-US" dirty="0">
              <a:solidFill>
                <a:schemeClr val="tx2"/>
              </a:solidFill>
            </a:endParaRPr>
          </a:p>
          <a:p>
            <a:pPr marL="285750" indent="-285750" eaLnBrk="1" hangingPunct="1">
              <a:buFont typeface="Arial" panose="020B0604020202020204" pitchFamily="34" charset="0"/>
              <a:buChar char="•"/>
              <a:defRPr/>
            </a:pPr>
            <a:r>
              <a:rPr lang="en-US" altLang="en-US" dirty="0">
                <a:solidFill>
                  <a:schemeClr val="tx1"/>
                </a:solidFill>
              </a:rPr>
              <a:t>To avoid duplication of work at International </a:t>
            </a:r>
            <a:br>
              <a:rPr lang="en-US" altLang="en-US" dirty="0">
                <a:solidFill>
                  <a:schemeClr val="tx1"/>
                </a:solidFill>
              </a:rPr>
            </a:br>
            <a:r>
              <a:rPr lang="en-US" altLang="en-US" dirty="0">
                <a:solidFill>
                  <a:schemeClr val="tx1"/>
                </a:solidFill>
              </a:rPr>
              <a:t>and European levels</a:t>
            </a:r>
            <a:endParaRPr lang="en-GB" dirty="0">
              <a:solidFill>
                <a:schemeClr val="tx1"/>
              </a:solidFill>
            </a:endParaRPr>
          </a:p>
          <a:p>
            <a:pPr algn="ctr" eaLnBrk="1" hangingPunct="1">
              <a:buFont typeface="Arial" pitchFamily="34" charset="0"/>
              <a:buNone/>
              <a:defRPr/>
            </a:pPr>
            <a:endParaRPr lang="en-GB" dirty="0">
              <a:solidFill>
                <a:schemeClr val="tx2"/>
              </a:solidFill>
            </a:endParaRPr>
          </a:p>
        </p:txBody>
      </p:sp>
      <p:graphicFrame>
        <p:nvGraphicFramePr>
          <p:cNvPr id="14" name="Chart 13"/>
          <p:cNvGraphicFramePr>
            <a:graphicFrameLocks noChangeAspect="1"/>
          </p:cNvGraphicFramePr>
          <p:nvPr>
            <p:extLst>
              <p:ext uri="{D42A27DB-BD31-4B8C-83A1-F6EECF244321}">
                <p14:modId xmlns:p14="http://schemas.microsoft.com/office/powerpoint/2010/main" val="3262195726"/>
              </p:ext>
            </p:extLst>
          </p:nvPr>
        </p:nvGraphicFramePr>
        <p:xfrm>
          <a:off x="971600" y="3717032"/>
          <a:ext cx="6912768" cy="317891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a:spLocks noGrp="1"/>
          </p:cNvSpPr>
          <p:nvPr>
            <p:ph type="title"/>
          </p:nvPr>
        </p:nvSpPr>
        <p:spPr>
          <a:xfrm>
            <a:off x="457200" y="332656"/>
            <a:ext cx="7067128" cy="1152128"/>
          </a:xfrm>
        </p:spPr>
        <p:txBody>
          <a:bodyPr/>
          <a:lstStyle/>
          <a:p>
            <a:r>
              <a:rPr lang="en-GB" dirty="0" smtClean="0"/>
              <a:t>Vienna Agreement </a:t>
            </a:r>
            <a:br>
              <a:rPr lang="en-GB" dirty="0" smtClean="0"/>
            </a:br>
            <a:r>
              <a:rPr lang="en-GB" dirty="0" smtClean="0"/>
              <a:t>                           Facts and figures</a:t>
            </a:r>
            <a:endParaRPr lang="en-GB" dirty="0"/>
          </a:p>
        </p:txBody>
      </p:sp>
    </p:spTree>
    <p:extLst>
      <p:ext uri="{BB962C8B-B14F-4D97-AF65-F5344CB8AC3E}">
        <p14:creationId xmlns:p14="http://schemas.microsoft.com/office/powerpoint/2010/main" val="1084101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bwMode="auto">
          <a:xfrm>
            <a:off x="6804025"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 CEN-CENELEC </a:t>
            </a:r>
            <a:r>
              <a:rPr lang="fr-BE" altLang="en-US"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 </a:t>
            </a:r>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a:t>
            </a:r>
            <a:fld id="{F55987A5-F239-4363-8101-DFFBD23842DA}" type="slidenum">
              <a:rPr lang="fr-BE" altLang="en-US" sz="900" smtClean="0">
                <a:solidFill>
                  <a:schemeClr val="bg1"/>
                </a:solidFill>
                <a:latin typeface="Verdana" panose="020B0604030504040204" pitchFamily="34" charset="0"/>
                <a:ea typeface="Verdana" panose="020B0604030504040204" pitchFamily="34" charset="0"/>
                <a:cs typeface="Verdana" panose="020B0604030504040204" pitchFamily="34" charset="0"/>
              </a:rPr>
              <a:t>5</a:t>
            </a:fld>
            <a:endPar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457200" y="332656"/>
            <a:ext cx="6995120" cy="1152128"/>
          </a:xfrm>
        </p:spPr>
        <p:txBody>
          <a:bodyPr/>
          <a:lstStyle/>
          <a:p>
            <a:r>
              <a:rPr lang="en-GB" dirty="0" smtClean="0"/>
              <a:t>Vienna Agreement </a:t>
            </a:r>
            <a:br>
              <a:rPr lang="en-GB" dirty="0" smtClean="0"/>
            </a:br>
            <a:r>
              <a:rPr lang="en-GB" dirty="0" smtClean="0"/>
              <a:t>                   Statistics – per domain</a:t>
            </a:r>
            <a:endParaRPr lang="en-GB" dirty="0"/>
          </a:p>
        </p:txBody>
      </p:sp>
      <p:graphicFrame>
        <p:nvGraphicFramePr>
          <p:cNvPr id="5" name="Chart 4"/>
          <p:cNvGraphicFramePr>
            <a:graphicFrameLocks noChangeAspect="1"/>
          </p:cNvGraphicFramePr>
          <p:nvPr>
            <p:extLst>
              <p:ext uri="{D42A27DB-BD31-4B8C-83A1-F6EECF244321}">
                <p14:modId xmlns:p14="http://schemas.microsoft.com/office/powerpoint/2010/main" val="3386575788"/>
              </p:ext>
            </p:extLst>
          </p:nvPr>
        </p:nvGraphicFramePr>
        <p:xfrm>
          <a:off x="323528" y="1340768"/>
          <a:ext cx="8849047" cy="5517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4911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47169172"/>
              </p:ext>
            </p:extLst>
          </p:nvPr>
        </p:nvGraphicFramePr>
        <p:xfrm>
          <a:off x="1113753" y="1628800"/>
          <a:ext cx="6984776" cy="500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872333" y="2437696"/>
            <a:ext cx="3467616" cy="646331"/>
          </a:xfrm>
          <a:prstGeom prst="rect">
            <a:avLst/>
          </a:prstGeom>
          <a:noFill/>
        </p:spPr>
        <p:txBody>
          <a:bodyPr wrap="square" rtlCol="0">
            <a:spAutoFit/>
          </a:bodyPr>
          <a:lstStyle/>
          <a:p>
            <a:pPr algn="ctr"/>
            <a:r>
              <a:rPr lang="en-GB" dirty="0" smtClean="0">
                <a:solidFill>
                  <a:schemeClr val="bg1"/>
                </a:solidFill>
                <a:effectLst>
                  <a:outerShdw blurRad="38100" dist="38100" dir="2700000" algn="tl">
                    <a:srgbClr val="000000">
                      <a:alpha val="43137"/>
                    </a:srgbClr>
                  </a:outerShdw>
                </a:effectLst>
              </a:rPr>
              <a:t>Cooperation </a:t>
            </a:r>
            <a:br>
              <a:rPr lang="en-GB" dirty="0" smtClean="0">
                <a:solidFill>
                  <a:schemeClr val="bg1"/>
                </a:solidFill>
                <a:effectLst>
                  <a:outerShdw blurRad="38100" dist="38100" dir="2700000" algn="tl">
                    <a:srgbClr val="000000">
                      <a:alpha val="43137"/>
                    </a:srgbClr>
                  </a:outerShdw>
                </a:effectLst>
              </a:rPr>
            </a:br>
            <a:r>
              <a:rPr lang="en-GB" dirty="0" smtClean="0">
                <a:solidFill>
                  <a:schemeClr val="bg1"/>
                </a:solidFill>
                <a:effectLst>
                  <a:outerShdw blurRad="38100" dist="38100" dir="2700000" algn="tl">
                    <a:srgbClr val="000000">
                      <a:alpha val="43137"/>
                    </a:srgbClr>
                  </a:outerShdw>
                </a:effectLst>
              </a:rPr>
              <a:t>by correspondence</a:t>
            </a:r>
            <a:endParaRPr lang="en-GB"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3309997" y="3232274"/>
            <a:ext cx="2592288" cy="923330"/>
          </a:xfrm>
          <a:prstGeom prst="rect">
            <a:avLst/>
          </a:prstGeom>
          <a:noFill/>
        </p:spPr>
        <p:txBody>
          <a:bodyPr wrap="square" rtlCol="0">
            <a:spAutoFit/>
          </a:bodyPr>
          <a:lstStyle/>
          <a:p>
            <a:pPr lvl="0" algn="ctr"/>
            <a:r>
              <a:rPr lang="en-GB" dirty="0" smtClean="0">
                <a:solidFill>
                  <a:schemeClr val="bg1"/>
                </a:solidFill>
                <a:effectLst>
                  <a:outerShdw blurRad="38100" dist="38100" dir="2700000" algn="tl">
                    <a:srgbClr val="000000">
                      <a:alpha val="43137"/>
                    </a:srgbClr>
                  </a:outerShdw>
                </a:effectLst>
              </a:rPr>
              <a:t>Representation </a:t>
            </a:r>
            <a:br>
              <a:rPr lang="en-GB" dirty="0" smtClean="0">
                <a:solidFill>
                  <a:schemeClr val="bg1"/>
                </a:solidFill>
                <a:effectLst>
                  <a:outerShdw blurRad="38100" dist="38100" dir="2700000" algn="tl">
                    <a:srgbClr val="000000">
                      <a:alpha val="43137"/>
                    </a:srgbClr>
                  </a:outerShdw>
                </a:effectLst>
              </a:rPr>
            </a:br>
            <a:r>
              <a:rPr lang="en-GB" dirty="0" smtClean="0">
                <a:solidFill>
                  <a:schemeClr val="bg1"/>
                </a:solidFill>
                <a:effectLst>
                  <a:outerShdw blurRad="38100" dist="38100" dir="2700000" algn="tl">
                    <a:srgbClr val="000000">
                      <a:alpha val="43137"/>
                    </a:srgbClr>
                  </a:outerShdw>
                </a:effectLst>
              </a:rPr>
              <a:t>in </a:t>
            </a:r>
            <a:r>
              <a:rPr lang="en-GB" dirty="0">
                <a:solidFill>
                  <a:schemeClr val="bg1"/>
                </a:solidFill>
                <a:effectLst>
                  <a:outerShdw blurRad="38100" dist="38100" dir="2700000" algn="tl">
                    <a:srgbClr val="000000">
                      <a:alpha val="43137"/>
                    </a:srgbClr>
                  </a:outerShdw>
                </a:effectLst>
              </a:rPr>
              <a:t>meetings</a:t>
            </a:r>
          </a:p>
          <a:p>
            <a:endParaRPr lang="en-GB" dirty="0"/>
          </a:p>
        </p:txBody>
      </p:sp>
      <p:sp>
        <p:nvSpPr>
          <p:cNvPr id="8" name="TextBox 7"/>
          <p:cNvSpPr txBox="1"/>
          <p:nvPr/>
        </p:nvSpPr>
        <p:spPr>
          <a:xfrm>
            <a:off x="3272129" y="4048063"/>
            <a:ext cx="2668024" cy="923330"/>
          </a:xfrm>
          <a:prstGeom prst="rect">
            <a:avLst/>
          </a:prstGeom>
          <a:noFill/>
        </p:spPr>
        <p:txBody>
          <a:bodyPr wrap="square" rtlCol="0">
            <a:spAutoFit/>
          </a:bodyPr>
          <a:lstStyle/>
          <a:p>
            <a:pPr lvl="0" algn="ctr"/>
            <a:r>
              <a:rPr lang="en-US" dirty="0">
                <a:solidFill>
                  <a:schemeClr val="bg1"/>
                </a:solidFill>
                <a:effectLst>
                  <a:outerShdw blurRad="38100" dist="38100" dir="2700000" algn="tl">
                    <a:srgbClr val="000000">
                      <a:alpha val="43137"/>
                    </a:srgbClr>
                  </a:outerShdw>
                </a:effectLst>
              </a:rPr>
              <a:t>Adoption of </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available </a:t>
            </a:r>
            <a:r>
              <a:rPr lang="en-US" dirty="0">
                <a:solidFill>
                  <a:schemeClr val="bg1"/>
                </a:solidFill>
                <a:effectLst>
                  <a:outerShdw blurRad="38100" dist="38100" dir="2700000" algn="tl">
                    <a:srgbClr val="000000">
                      <a:alpha val="43137"/>
                    </a:srgbClr>
                  </a:outerShdw>
                </a:effectLst>
              </a:rPr>
              <a:t>publications</a:t>
            </a:r>
            <a:endParaRPr lang="en-GB" dirty="0">
              <a:solidFill>
                <a:schemeClr val="bg1"/>
              </a:solidFill>
              <a:effectLst>
                <a:outerShdw blurRad="38100" dist="38100" dir="2700000" algn="tl">
                  <a:srgbClr val="000000">
                    <a:alpha val="43137"/>
                  </a:srgbClr>
                </a:outerShdw>
              </a:effectLst>
            </a:endParaRPr>
          </a:p>
          <a:p>
            <a:endParaRPr lang="en-GB" dirty="0"/>
          </a:p>
        </p:txBody>
      </p:sp>
      <p:sp>
        <p:nvSpPr>
          <p:cNvPr id="9" name="TextBox 8"/>
          <p:cNvSpPr txBox="1"/>
          <p:nvPr/>
        </p:nvSpPr>
        <p:spPr>
          <a:xfrm>
            <a:off x="3742045" y="4971393"/>
            <a:ext cx="1728192" cy="1477328"/>
          </a:xfrm>
          <a:prstGeom prst="rect">
            <a:avLst/>
          </a:prstGeom>
          <a:noFill/>
        </p:spPr>
        <p:txBody>
          <a:bodyPr wrap="square" rtlCol="0">
            <a:spAutoFit/>
          </a:bodyPr>
          <a:lstStyle/>
          <a:p>
            <a:pPr lvl="0" algn="ctr"/>
            <a:r>
              <a:rPr lang="en-US" dirty="0">
                <a:solidFill>
                  <a:schemeClr val="bg1"/>
                </a:solidFill>
              </a:rPr>
              <a:t>Parallel </a:t>
            </a:r>
            <a:r>
              <a:rPr lang="en-US" dirty="0" smtClean="0">
                <a:solidFill>
                  <a:schemeClr val="bg1"/>
                </a:solidFill>
              </a:rPr>
              <a:t>development</a:t>
            </a:r>
            <a:br>
              <a:rPr lang="en-US" dirty="0" smtClean="0">
                <a:solidFill>
                  <a:schemeClr val="bg1"/>
                </a:solidFill>
              </a:rPr>
            </a:br>
            <a:r>
              <a:rPr lang="en-US" dirty="0" smtClean="0">
                <a:solidFill>
                  <a:schemeClr val="bg1"/>
                </a:solidFill>
              </a:rPr>
              <a:t>of common deliverables</a:t>
            </a:r>
            <a:endParaRPr lang="en-GB" dirty="0">
              <a:solidFill>
                <a:schemeClr val="bg1"/>
              </a:solidFill>
            </a:endParaRPr>
          </a:p>
          <a:p>
            <a:endParaRPr lang="en-GB" dirty="0"/>
          </a:p>
        </p:txBody>
      </p:sp>
      <p:sp>
        <p:nvSpPr>
          <p:cNvPr id="10" name="TextBox 9"/>
          <p:cNvSpPr txBox="1"/>
          <p:nvPr/>
        </p:nvSpPr>
        <p:spPr>
          <a:xfrm>
            <a:off x="3078019" y="1782856"/>
            <a:ext cx="3157843" cy="630942"/>
          </a:xfrm>
          <a:prstGeom prst="rect">
            <a:avLst/>
          </a:prstGeom>
          <a:noFill/>
        </p:spPr>
        <p:txBody>
          <a:bodyPr wrap="square" rtlCol="0">
            <a:spAutoFit/>
          </a:bodyPr>
          <a:lstStyle/>
          <a:p>
            <a:pPr lvl="0" algn="ctr"/>
            <a:r>
              <a:rPr lang="en-US" sz="1750" dirty="0">
                <a:solidFill>
                  <a:schemeClr val="bg1"/>
                </a:solidFill>
                <a:effectLst>
                  <a:outerShdw blurRad="38100" dist="38100" dir="2700000" algn="tl">
                    <a:srgbClr val="000000">
                      <a:alpha val="43137"/>
                    </a:srgbClr>
                  </a:outerShdw>
                </a:effectLst>
              </a:rPr>
              <a:t>I</a:t>
            </a:r>
            <a:r>
              <a:rPr lang="en-US" sz="1750" dirty="0" smtClean="0">
                <a:solidFill>
                  <a:schemeClr val="bg1"/>
                </a:solidFill>
                <a:effectLst>
                  <a:outerShdw blurRad="38100" dist="38100" dir="2700000" algn="tl">
                    <a:srgbClr val="000000">
                      <a:alpha val="43137"/>
                    </a:srgbClr>
                  </a:outerShdw>
                </a:effectLst>
              </a:rPr>
              <a:t>nformation exchange </a:t>
            </a:r>
            <a:br>
              <a:rPr lang="en-US" sz="1750" dirty="0" smtClean="0">
                <a:solidFill>
                  <a:schemeClr val="bg1"/>
                </a:solidFill>
                <a:effectLst>
                  <a:outerShdw blurRad="38100" dist="38100" dir="2700000" algn="tl">
                    <a:srgbClr val="000000">
                      <a:alpha val="43137"/>
                    </a:srgbClr>
                  </a:outerShdw>
                </a:effectLst>
              </a:rPr>
            </a:br>
            <a:r>
              <a:rPr lang="en-US" sz="1750" dirty="0" smtClean="0">
                <a:solidFill>
                  <a:schemeClr val="bg1"/>
                </a:solidFill>
                <a:effectLst>
                  <a:outerShdw blurRad="38100" dist="38100" dir="2700000" algn="tl">
                    <a:srgbClr val="000000">
                      <a:alpha val="43137"/>
                    </a:srgbClr>
                  </a:outerShdw>
                </a:effectLst>
              </a:rPr>
              <a:t>between CCMC </a:t>
            </a:r>
            <a:r>
              <a:rPr lang="en-US" sz="1750" dirty="0">
                <a:solidFill>
                  <a:schemeClr val="bg1"/>
                </a:solidFill>
                <a:effectLst>
                  <a:outerShdw blurRad="38100" dist="38100" dir="2700000" algn="tl">
                    <a:srgbClr val="000000">
                      <a:alpha val="43137"/>
                    </a:srgbClr>
                  </a:outerShdw>
                </a:effectLst>
              </a:rPr>
              <a:t>and </a:t>
            </a:r>
            <a:r>
              <a:rPr lang="en-US" sz="1750" dirty="0" smtClean="0">
                <a:solidFill>
                  <a:schemeClr val="bg1"/>
                </a:solidFill>
                <a:effectLst>
                  <a:outerShdw blurRad="38100" dist="38100" dir="2700000" algn="tl">
                    <a:srgbClr val="000000">
                      <a:alpha val="43137"/>
                    </a:srgbClr>
                  </a:outerShdw>
                </a:effectLst>
              </a:rPr>
              <a:t>ISO/CS</a:t>
            </a:r>
            <a:endParaRPr lang="en-GB" sz="1750" dirty="0">
              <a:solidFill>
                <a:schemeClr val="bg1"/>
              </a:solidFill>
              <a:effectLst>
                <a:outerShdw blurRad="38100" dist="38100" dir="2700000" algn="tl">
                  <a:srgbClr val="000000">
                    <a:alpha val="43137"/>
                  </a:srgbClr>
                </a:outerShdw>
              </a:effectLst>
            </a:endParaRPr>
          </a:p>
        </p:txBody>
      </p:sp>
      <p:sp>
        <p:nvSpPr>
          <p:cNvPr id="11" name="Title 1"/>
          <p:cNvSpPr>
            <a:spLocks noGrp="1"/>
          </p:cNvSpPr>
          <p:nvPr>
            <p:ph type="title"/>
          </p:nvPr>
        </p:nvSpPr>
        <p:spPr>
          <a:xfrm>
            <a:off x="457200" y="332656"/>
            <a:ext cx="6995120" cy="1152128"/>
          </a:xfrm>
        </p:spPr>
        <p:txBody>
          <a:bodyPr/>
          <a:lstStyle/>
          <a:p>
            <a:r>
              <a:rPr lang="en-GB" dirty="0" smtClean="0"/>
              <a:t>Vienna Agreement </a:t>
            </a:r>
            <a:br>
              <a:rPr lang="en-GB" dirty="0" smtClean="0"/>
            </a:br>
            <a:r>
              <a:rPr lang="en-GB" dirty="0" smtClean="0"/>
              <a:t>                   </a:t>
            </a:r>
            <a:r>
              <a:rPr lang="en-GB" dirty="0"/>
              <a:t> </a:t>
            </a:r>
            <a:r>
              <a:rPr lang="en-GB" dirty="0" smtClean="0"/>
              <a:t>                 Modalities</a:t>
            </a:r>
            <a:endParaRPr lang="en-GB" dirty="0"/>
          </a:p>
        </p:txBody>
      </p:sp>
    </p:spTree>
    <p:extLst>
      <p:ext uri="{BB962C8B-B14F-4D97-AF65-F5344CB8AC3E}">
        <p14:creationId xmlns:p14="http://schemas.microsoft.com/office/powerpoint/2010/main" val="1927516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87925362"/>
              </p:ext>
            </p:extLst>
          </p:nvPr>
        </p:nvGraphicFramePr>
        <p:xfrm>
          <a:off x="106554" y="1397127"/>
          <a:ext cx="88569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Right Arrow 4"/>
          <p:cNvSpPr/>
          <p:nvPr/>
        </p:nvSpPr>
        <p:spPr>
          <a:xfrm>
            <a:off x="60325" y="4992688"/>
            <a:ext cx="8948738" cy="6683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6021" name="TextBox 5"/>
          <p:cNvSpPr txBox="1">
            <a:spLocks noChangeArrowheads="1"/>
          </p:cNvSpPr>
          <p:nvPr/>
        </p:nvSpPr>
        <p:spPr bwMode="auto">
          <a:xfrm>
            <a:off x="271463" y="5121275"/>
            <a:ext cx="8477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600">
                <a:solidFill>
                  <a:schemeClr val="bg1"/>
                </a:solidFill>
              </a:rPr>
              <a:t>ISO/CS always handles the document, CEN publishes European foreword and Annexes</a:t>
            </a:r>
          </a:p>
        </p:txBody>
      </p:sp>
      <p:sp>
        <p:nvSpPr>
          <p:cNvPr id="6" name="Slide Number Placeholder 3"/>
          <p:cNvSpPr txBox="1">
            <a:spLocks/>
          </p:cNvSpPr>
          <p:nvPr/>
        </p:nvSpPr>
        <p:spPr bwMode="auto">
          <a:xfrm>
            <a:off x="6804025"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 CEN-CENELEC </a:t>
            </a:r>
            <a:r>
              <a:rPr lang="fr-BE" altLang="en-US"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 </a:t>
            </a:r>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a:t>
            </a:r>
            <a:fld id="{76F44A2D-FAE1-474E-AE60-7361F98F7F20}" type="slidenum">
              <a:rPr lang="fr-BE" altLang="en-US" sz="900" smtClean="0">
                <a:solidFill>
                  <a:schemeClr val="bg1"/>
                </a:solidFill>
                <a:latin typeface="Verdana" panose="020B0604030504040204" pitchFamily="34" charset="0"/>
                <a:ea typeface="Verdana" panose="020B0604030504040204" pitchFamily="34" charset="0"/>
                <a:cs typeface="Verdana" panose="020B0604030504040204" pitchFamily="34" charset="0"/>
              </a:rPr>
              <a:t>7</a:t>
            </a:fld>
            <a:endPar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457200" y="332656"/>
            <a:ext cx="6923112" cy="1152128"/>
          </a:xfrm>
        </p:spPr>
        <p:txBody>
          <a:bodyPr/>
          <a:lstStyle/>
          <a:p>
            <a:r>
              <a:rPr lang="en-GB" dirty="0" smtClean="0"/>
              <a:t>How works “Common Work”?</a:t>
            </a:r>
            <a:br>
              <a:rPr lang="en-GB" dirty="0" smtClean="0"/>
            </a:br>
            <a:r>
              <a:rPr lang="en-GB" dirty="0" smtClean="0"/>
              <a:t>   Parallel development of standards</a:t>
            </a:r>
            <a:endParaRPr lang="en-GB" dirty="0"/>
          </a:p>
        </p:txBody>
      </p:sp>
    </p:spTree>
    <p:extLst>
      <p:ext uri="{BB962C8B-B14F-4D97-AF65-F5344CB8AC3E}">
        <p14:creationId xmlns:p14="http://schemas.microsoft.com/office/powerpoint/2010/main" val="898665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GB" altLang="en-US" dirty="0" smtClean="0"/>
              <a:t>Overview ISO-CEN</a:t>
            </a:r>
          </a:p>
        </p:txBody>
      </p:sp>
      <p:sp>
        <p:nvSpPr>
          <p:cNvPr id="70659" name="Content Placeholder 2"/>
          <p:cNvSpPr>
            <a:spLocks noGrp="1"/>
          </p:cNvSpPr>
          <p:nvPr>
            <p:ph idx="1"/>
          </p:nvPr>
        </p:nvSpPr>
        <p:spPr>
          <a:xfrm>
            <a:off x="251519" y="1556792"/>
            <a:ext cx="8686105" cy="4824957"/>
          </a:xfrm>
        </p:spPr>
        <p:txBody>
          <a:bodyPr>
            <a:normAutofit fontScale="92500" lnSpcReduction="10000"/>
          </a:bodyPr>
          <a:lstStyle/>
          <a:p>
            <a:pPr marL="457200" indent="-457200" eaLnBrk="1" hangingPunct="1">
              <a:spcAft>
                <a:spcPts val="600"/>
              </a:spcAft>
              <a:buClr>
                <a:srgbClr val="B30098"/>
              </a:buClr>
              <a:buFont typeface="+mj-lt"/>
              <a:buAutoNum type="arabicPeriod"/>
              <a:defRPr/>
            </a:pPr>
            <a:r>
              <a:rPr lang="en-GB" altLang="en-US" sz="2400" dirty="0" smtClean="0">
                <a:solidFill>
                  <a:schemeClr val="tx1"/>
                </a:solidFill>
              </a:rPr>
              <a:t>VA regulates:</a:t>
            </a:r>
          </a:p>
          <a:p>
            <a:pPr lvl="1">
              <a:spcAft>
                <a:spcPts val="600"/>
              </a:spcAft>
              <a:buFont typeface="Wingdings" panose="05000000000000000000" pitchFamily="2" charset="2"/>
              <a:buChar char="Ø"/>
              <a:defRPr/>
            </a:pPr>
            <a:r>
              <a:rPr lang="en-GB" altLang="en-US" sz="2400" dirty="0"/>
              <a:t>modalities of cooperation by correspondence</a:t>
            </a:r>
          </a:p>
          <a:p>
            <a:pPr lvl="1">
              <a:spcAft>
                <a:spcPts val="600"/>
              </a:spcAft>
              <a:buFont typeface="Wingdings" panose="05000000000000000000" pitchFamily="2" charset="2"/>
              <a:buChar char="Ø"/>
              <a:defRPr/>
            </a:pPr>
            <a:r>
              <a:rPr lang="en-GB" altLang="en-US" sz="2400" dirty="0" smtClean="0">
                <a:solidFill>
                  <a:schemeClr val="tx1"/>
                </a:solidFill>
              </a:rPr>
              <a:t>mutual representation in meetings</a:t>
            </a:r>
          </a:p>
          <a:p>
            <a:pPr lvl="1">
              <a:spcAft>
                <a:spcPts val="600"/>
              </a:spcAft>
              <a:buFont typeface="Wingdings" panose="05000000000000000000" pitchFamily="2" charset="2"/>
              <a:buChar char="Ø"/>
              <a:defRPr/>
            </a:pPr>
            <a:r>
              <a:rPr lang="en-GB" altLang="en-US" sz="2400" dirty="0" smtClean="0">
                <a:solidFill>
                  <a:schemeClr val="tx1"/>
                </a:solidFill>
              </a:rPr>
              <a:t>approval of published standards</a:t>
            </a:r>
          </a:p>
          <a:p>
            <a:pPr lvl="1">
              <a:spcAft>
                <a:spcPts val="1200"/>
              </a:spcAft>
              <a:buFont typeface="Wingdings" panose="05000000000000000000" pitchFamily="2" charset="2"/>
              <a:buChar char="Ø"/>
              <a:defRPr/>
            </a:pPr>
            <a:r>
              <a:rPr lang="en-GB" altLang="en-US" sz="2400" dirty="0" smtClean="0">
                <a:solidFill>
                  <a:schemeClr val="tx1"/>
                </a:solidFill>
              </a:rPr>
              <a:t>parallel development of deliverables</a:t>
            </a:r>
          </a:p>
          <a:p>
            <a:pPr marL="457200" indent="-457200" eaLnBrk="1" hangingPunct="1">
              <a:spcAft>
                <a:spcPts val="1200"/>
              </a:spcAft>
              <a:buClr>
                <a:srgbClr val="B30098"/>
              </a:buClr>
              <a:buFont typeface="+mj-lt"/>
              <a:buAutoNum type="arabicPeriod"/>
              <a:defRPr/>
            </a:pPr>
            <a:r>
              <a:rPr lang="en-GB" altLang="en-US" sz="2400" dirty="0" smtClean="0">
                <a:solidFill>
                  <a:schemeClr val="tx1"/>
                </a:solidFill>
              </a:rPr>
              <a:t>ISO lead is preferred and a default option for revisions of   deliverables developed in parallel, review triggered by ISO</a:t>
            </a:r>
            <a:endParaRPr lang="en-GB" altLang="en-US" dirty="0">
              <a:solidFill>
                <a:schemeClr val="tx1"/>
              </a:solidFill>
            </a:endParaRPr>
          </a:p>
          <a:p>
            <a:pPr marL="457200" indent="-457200" eaLnBrk="1" hangingPunct="1">
              <a:spcAft>
                <a:spcPts val="1200"/>
              </a:spcAft>
              <a:buClr>
                <a:srgbClr val="B30098"/>
              </a:buClr>
              <a:buFont typeface="+mj-lt"/>
              <a:buAutoNum type="arabicPeriod"/>
              <a:defRPr/>
            </a:pPr>
            <a:r>
              <a:rPr lang="en-GB" altLang="en-US" dirty="0" smtClean="0">
                <a:solidFill>
                  <a:schemeClr val="tx1"/>
                </a:solidFill>
              </a:rPr>
              <a:t>Info available on </a:t>
            </a:r>
            <a:r>
              <a:rPr lang="en-GB" altLang="en-US" dirty="0">
                <a:solidFill>
                  <a:schemeClr val="tx1"/>
                </a:solidFill>
              </a:rPr>
              <a:t>CEN website: </a:t>
            </a:r>
            <a:r>
              <a:rPr lang="en-GB" altLang="en-US" dirty="0">
                <a:solidFill>
                  <a:schemeClr val="tx1"/>
                </a:solidFill>
                <a:hlinkClick r:id="rId3"/>
              </a:rPr>
              <a:t>http://</a:t>
            </a:r>
            <a:r>
              <a:rPr lang="en-GB" altLang="en-US" dirty="0" smtClean="0">
                <a:solidFill>
                  <a:schemeClr val="tx1"/>
                </a:solidFill>
                <a:hlinkClick r:id="rId3"/>
              </a:rPr>
              <a:t>boss.cen.eu/reference%20material/RefDocs/Pages/default.aspx</a:t>
            </a:r>
            <a:endParaRPr lang="en-GB" altLang="en-US" dirty="0" smtClean="0">
              <a:solidFill>
                <a:schemeClr val="tx1"/>
              </a:solidFill>
            </a:endParaRPr>
          </a:p>
          <a:p>
            <a:pPr marL="457200" indent="-457200">
              <a:spcAft>
                <a:spcPts val="1200"/>
              </a:spcAft>
              <a:buAutoNum type="arabicPeriod" startAt="2"/>
              <a:defRPr/>
            </a:pPr>
            <a:endParaRPr lang="en-GB" altLang="en-US" sz="2400" dirty="0" smtClean="0">
              <a:solidFill>
                <a:schemeClr val="tx1"/>
              </a:solidFill>
            </a:endParaRPr>
          </a:p>
        </p:txBody>
      </p:sp>
      <p:sp>
        <p:nvSpPr>
          <p:cNvPr id="4" name="Slide Number Placeholder 3"/>
          <p:cNvSpPr txBox="1">
            <a:spLocks/>
          </p:cNvSpPr>
          <p:nvPr/>
        </p:nvSpPr>
        <p:spPr bwMode="auto">
          <a:xfrm>
            <a:off x="6804025"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 CEN-CENELEC </a:t>
            </a:r>
            <a:r>
              <a:rPr lang="fr-BE" altLang="en-US"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 </a:t>
            </a:r>
            <a:r>
              <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 </a:t>
            </a:r>
            <a:fld id="{A627E283-F2DC-4846-8584-1B2D6D1D36F9}" type="slidenum">
              <a:rPr lang="fr-BE" altLang="en-US" sz="900" smtClean="0">
                <a:solidFill>
                  <a:schemeClr val="bg1"/>
                </a:solidFill>
                <a:latin typeface="Verdana" panose="020B0604030504040204" pitchFamily="34" charset="0"/>
                <a:ea typeface="Verdana" panose="020B0604030504040204" pitchFamily="34" charset="0"/>
                <a:cs typeface="Verdana" panose="020B0604030504040204" pitchFamily="34" charset="0"/>
              </a:rPr>
              <a:t>8</a:t>
            </a:fld>
            <a:endParaRPr lang="fr-BE" alt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4287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bg1"/>
                </a:solidFill>
              </a:rPr>
              <a:t>The Frankfurt Agreement (IEC-CLC)</a:t>
            </a:r>
            <a:endParaRPr lang="en-GB" b="1" dirty="0">
              <a:solidFill>
                <a:schemeClr val="bg1"/>
              </a:solidFill>
            </a:endParaRPr>
          </a:p>
        </p:txBody>
      </p:sp>
    </p:spTree>
    <p:extLst>
      <p:ext uri="{BB962C8B-B14F-4D97-AF65-F5344CB8AC3E}">
        <p14:creationId xmlns:p14="http://schemas.microsoft.com/office/powerpoint/2010/main" val="3928177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005_CEN-CENELEC_ExtRel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 CENELEC">
      <a:majorFont>
        <a:latin typeface="Verdana"/>
        <a:ea typeface=""/>
        <a:cs typeface=""/>
      </a:majorFont>
      <a:minorFont>
        <a:latin typeface="Ve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C07E3D-3840-4C97-8BFD-3FFE6E78B894}"/>
</file>

<file path=customXml/itemProps2.xml><?xml version="1.0" encoding="utf-8"?>
<ds:datastoreItem xmlns:ds="http://schemas.openxmlformats.org/officeDocument/2006/customXml" ds:itemID="{2D277BEC-0136-42BF-AE43-DEA2AECA0A5D}"/>
</file>

<file path=customXml/itemProps3.xml><?xml version="1.0" encoding="utf-8"?>
<ds:datastoreItem xmlns:ds="http://schemas.openxmlformats.org/officeDocument/2006/customXml" ds:itemID="{136BB487-6FFE-461C-8B93-64F240258C37}"/>
</file>

<file path=customXml/itemProps4.xml><?xml version="1.0" encoding="utf-8"?>
<ds:datastoreItem xmlns:ds="http://schemas.openxmlformats.org/officeDocument/2006/customXml" ds:itemID="{CD443FF0-0049-4213-BEB7-B094FDC2E8B2}"/>
</file>

<file path=docProps/app.xml><?xml version="1.0" encoding="utf-8"?>
<Properties xmlns="http://schemas.openxmlformats.org/officeDocument/2006/extended-properties" xmlns:vt="http://schemas.openxmlformats.org/officeDocument/2006/docPropsVTypes">
  <Template>PPT005_CEN-CENELEC_ExtRelations</Template>
  <TotalTime>600</TotalTime>
  <Words>931</Words>
  <Application>Microsoft Office PowerPoint</Application>
  <PresentationFormat>On-screen Show (4:3)</PresentationFormat>
  <Paragraphs>212</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PPT005_CEN-CENELEC_ExtRelations</vt:lpstr>
      <vt:lpstr>CEN and CENELEC relation with ISO &amp; IEC The Vienna and Frankfurt Agreements</vt:lpstr>
      <vt:lpstr>Vienna and Frankfurt Agreement</vt:lpstr>
      <vt:lpstr>The Vienna Agreement (ISO-CEN)</vt:lpstr>
      <vt:lpstr>Vienna Agreement                             Facts and figures</vt:lpstr>
      <vt:lpstr>Vienna Agreement                     Statistics – per domain</vt:lpstr>
      <vt:lpstr>Vienna Agreement                                       Modalities</vt:lpstr>
      <vt:lpstr>How works “Common Work”?    Parallel development of standards</vt:lpstr>
      <vt:lpstr>Overview ISO-CEN</vt:lpstr>
      <vt:lpstr>The Frankfurt Agreement (IEC-CLC)</vt:lpstr>
      <vt:lpstr>Frankfurt Agreement                             Facts and figures</vt:lpstr>
      <vt:lpstr>Frankfurt Agreement                     Statistics – per domain</vt:lpstr>
      <vt:lpstr>Revised IEC-CENELEC Cooperation Agreement</vt:lpstr>
      <vt:lpstr>Frankfurt Agreement                                  Modalities (3)</vt:lpstr>
      <vt:lpstr>Overview IEC-CENELEC</vt:lpstr>
      <vt:lpstr>VIENNA &amp; FRANKFURT AGREEMENT </vt:lpstr>
      <vt:lpstr>VIENNA &amp; FRANKFURT AGREEMENT </vt:lpstr>
      <vt:lpstr>VIENNA &amp; FRANKFURT AGREEMENT </vt:lpstr>
      <vt:lpstr>Adoptions of US standards via VA and FA</vt:lpstr>
      <vt:lpstr>Efficient tools to adopt US standards</vt:lpstr>
      <vt:lpstr>Many thanks for your attention!</vt:lpstr>
    </vt:vector>
  </TitlesOfParts>
  <Company>CENCENELEC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 and CENELEC relation with ISO &amp; IEC The Vienna and Frankfurt Agreements</dc:title>
  <dc:creator>Vigneron Catherine</dc:creator>
  <cp:lastModifiedBy>David Jankowski</cp:lastModifiedBy>
  <cp:revision>46</cp:revision>
  <dcterms:created xsi:type="dcterms:W3CDTF">2017-01-20T10:29:47Z</dcterms:created>
  <dcterms:modified xsi:type="dcterms:W3CDTF">2017-02-17T20:19:31Z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381eda3a-50f9-4b4f-a1a4-2660442f10ff</vt:lpwstr>
  </property>
</Properties>
</file>