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notesSlides/notesSlide2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9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8.xml" ContentType="application/vnd.openxmlformats-officedocument.theme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0" r:id="rId3"/>
    <p:sldMasterId id="2147485373" r:id="rId4"/>
    <p:sldMasterId id="2147485387" r:id="rId5"/>
    <p:sldMasterId id="2147485401" r:id="rId6"/>
    <p:sldMasterId id="2147485403" r:id="rId7"/>
  </p:sldMasterIdLst>
  <p:notesMasterIdLst>
    <p:notesMasterId r:id="rId12"/>
  </p:notesMasterIdLst>
  <p:handoutMasterIdLst>
    <p:handoutMasterId r:id="rId13"/>
  </p:handoutMasterIdLst>
  <p:sldIdLst>
    <p:sldId id="256" r:id="rId8"/>
    <p:sldId id="362" r:id="rId9"/>
    <p:sldId id="363" r:id="rId10"/>
    <p:sldId id="273" r:id="rId11"/>
  </p:sldIdLst>
  <p:sldSz cx="9144000" cy="6858000" type="screen4x3"/>
  <p:notesSz cx="7023100" cy="9309100"/>
  <p:defaultTextStyle>
    <a:defPPr>
      <a:defRPr lang="en-US"/>
    </a:defPPr>
    <a:lvl1pPr algn="ctr" rtl="0" fontAlgn="base">
      <a:lnSpc>
        <a:spcPct val="115000"/>
      </a:lnSpc>
      <a:spcBef>
        <a:spcPct val="25000"/>
      </a:spcBef>
      <a:spcAft>
        <a:spcPct val="0"/>
      </a:spcAft>
      <a:buClr>
        <a:srgbClr val="4195D3"/>
      </a:buClr>
      <a:buSzPct val="75000"/>
      <a:buFont typeface="Wingdings" pitchFamily="2" charset="2"/>
      <a:defRPr kern="1200">
        <a:solidFill>
          <a:schemeClr val="bg1"/>
        </a:solidFill>
        <a:latin typeface="Calibri" pitchFamily="34" charset="0"/>
        <a:ea typeface="+mn-ea"/>
        <a:cs typeface="+mn-cs"/>
      </a:defRPr>
    </a:lvl1pPr>
    <a:lvl2pPr marL="457200" algn="ctr" rtl="0" fontAlgn="base">
      <a:lnSpc>
        <a:spcPct val="115000"/>
      </a:lnSpc>
      <a:spcBef>
        <a:spcPct val="25000"/>
      </a:spcBef>
      <a:spcAft>
        <a:spcPct val="0"/>
      </a:spcAft>
      <a:buClr>
        <a:srgbClr val="4195D3"/>
      </a:buClr>
      <a:buSzPct val="75000"/>
      <a:buFont typeface="Wingdings" pitchFamily="2" charset="2"/>
      <a:defRPr kern="1200">
        <a:solidFill>
          <a:schemeClr val="bg1"/>
        </a:solidFill>
        <a:latin typeface="Calibri" pitchFamily="34" charset="0"/>
        <a:ea typeface="+mn-ea"/>
        <a:cs typeface="+mn-cs"/>
      </a:defRPr>
    </a:lvl2pPr>
    <a:lvl3pPr marL="914400" algn="ctr" rtl="0" fontAlgn="base">
      <a:lnSpc>
        <a:spcPct val="115000"/>
      </a:lnSpc>
      <a:spcBef>
        <a:spcPct val="25000"/>
      </a:spcBef>
      <a:spcAft>
        <a:spcPct val="0"/>
      </a:spcAft>
      <a:buClr>
        <a:srgbClr val="4195D3"/>
      </a:buClr>
      <a:buSzPct val="75000"/>
      <a:buFont typeface="Wingdings" pitchFamily="2" charset="2"/>
      <a:defRPr kern="1200">
        <a:solidFill>
          <a:schemeClr val="bg1"/>
        </a:solidFill>
        <a:latin typeface="Calibri" pitchFamily="34" charset="0"/>
        <a:ea typeface="+mn-ea"/>
        <a:cs typeface="+mn-cs"/>
      </a:defRPr>
    </a:lvl3pPr>
    <a:lvl4pPr marL="1371600" algn="ctr" rtl="0" fontAlgn="base">
      <a:lnSpc>
        <a:spcPct val="115000"/>
      </a:lnSpc>
      <a:spcBef>
        <a:spcPct val="25000"/>
      </a:spcBef>
      <a:spcAft>
        <a:spcPct val="0"/>
      </a:spcAft>
      <a:buClr>
        <a:srgbClr val="4195D3"/>
      </a:buClr>
      <a:buSzPct val="75000"/>
      <a:buFont typeface="Wingdings" pitchFamily="2" charset="2"/>
      <a:defRPr kern="1200">
        <a:solidFill>
          <a:schemeClr val="bg1"/>
        </a:solidFill>
        <a:latin typeface="Calibri" pitchFamily="34" charset="0"/>
        <a:ea typeface="+mn-ea"/>
        <a:cs typeface="+mn-cs"/>
      </a:defRPr>
    </a:lvl4pPr>
    <a:lvl5pPr marL="1828800" algn="ctr" rtl="0" fontAlgn="base">
      <a:lnSpc>
        <a:spcPct val="115000"/>
      </a:lnSpc>
      <a:spcBef>
        <a:spcPct val="25000"/>
      </a:spcBef>
      <a:spcAft>
        <a:spcPct val="0"/>
      </a:spcAft>
      <a:buClr>
        <a:srgbClr val="4195D3"/>
      </a:buClr>
      <a:buSzPct val="75000"/>
      <a:buFont typeface="Wingdings" pitchFamily="2" charset="2"/>
      <a:defRPr kern="1200">
        <a:solidFill>
          <a:schemeClr val="bg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AF2"/>
    <a:srgbClr val="BDDF41"/>
    <a:srgbClr val="1D1D7D"/>
    <a:srgbClr val="121288"/>
    <a:srgbClr val="669900"/>
    <a:srgbClr val="81CCFF"/>
    <a:srgbClr val="61BF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7" autoAdjust="0"/>
    <p:restoredTop sz="69094" autoAdjust="0"/>
  </p:normalViewPr>
  <p:slideViewPr>
    <p:cSldViewPr>
      <p:cViewPr varScale="1">
        <p:scale>
          <a:sx n="53" d="100"/>
          <a:sy n="53" d="100"/>
        </p:scale>
        <p:origin x="-21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8354"/>
    </p:cViewPr>
  </p:sorterViewPr>
  <p:notesViewPr>
    <p:cSldViewPr>
      <p:cViewPr varScale="1">
        <p:scale>
          <a:sx n="59" d="100"/>
          <a:sy n="59" d="100"/>
        </p:scale>
        <p:origin x="-2736" y="-25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4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Item 7.1_Kulick_ANSI-ESO Q&amp;A documents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377" y="0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51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377" y="8842051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2D9FA2F-484F-46E4-A7BE-D5BC79AB1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42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77" y="0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30" y="4421823"/>
            <a:ext cx="561784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51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77" y="8842051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97" tIns="45898" rIns="91797" bIns="45898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9336E09-DD4C-42FA-ADE3-501E4F750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6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7966">
              <a:defRPr/>
            </a:pPr>
            <a:r>
              <a:rPr lang="en-US" dirty="0" smtClean="0"/>
              <a:t>These figures do not include users accessing the site through an ANSI domain,</a:t>
            </a:r>
            <a:r>
              <a:rPr lang="en-US" baseline="0" dirty="0" smtClean="0"/>
              <a:t> essentially the metrics weed out all ANSI access of this page.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36E09-DD4C-42FA-ADE3-501E4F7507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51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336E09-DD4C-42FA-ADE3-501E4F7507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0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2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31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84925"/>
            <a:ext cx="56388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Introduction to ANSI and the U.S. Standardization System</a:t>
            </a:r>
            <a:endParaRPr lang="en-US" alt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96200" y="6248400"/>
            <a:ext cx="990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2013 ANSI</a:t>
            </a:r>
            <a:br>
              <a:rPr lang="en-US" altLang="en-US"/>
            </a:br>
            <a:r>
              <a:rPr lang="en-US" altLang="en-US"/>
              <a:t>Slide </a:t>
            </a:r>
            <a:fld id="{666FAF03-E71F-4B31-8CE8-4D044BC69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705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86FD8124-A45A-44A2-95A0-EA7047D702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64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7421C1C3-033B-44CE-8312-99661589CF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02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3CBF9265-67FA-4F08-85A5-40755AA36C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9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D23C78B1-8D4C-43B0-988B-B6E5521FEB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50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6D339738-2A60-421E-BFE9-A81B8BEC5C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99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51147EFC-E379-4A8F-8EDD-9F4E2F96E8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34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81A90E89-FD75-48CD-87A7-3D2D3442EF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5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34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6479632A-D90D-4607-9705-C67E94E8B2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68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D5BEE126-8E4B-4C04-9467-26D74DB6F8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442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AA216385-326E-4A2E-902D-B558AFB900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21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F96E0EEE-4573-40B0-BC86-14F34010EB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89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20000" y="62484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2AE70C8F-0C9C-48CF-A86D-85C19DE485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01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2015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0CAA7696-97A5-4D24-84FB-21BF136512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405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2015 ANSI</a:t>
            </a:r>
            <a:br>
              <a:rPr lang="en-US" smtClean="0"/>
            </a:br>
            <a:r>
              <a:rPr lang="en-US" smtClean="0"/>
              <a:t>Slide </a:t>
            </a:r>
            <a:fld id="{B99DC344-AFFC-4B4B-9E6C-A82DADA60D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021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08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89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956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6759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796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807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023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86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0979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859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329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72261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lide_imagex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01975"/>
            <a:ext cx="7772400" cy="1165225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193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49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228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60052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730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293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365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6882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6690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59683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778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637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0277392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84925"/>
            <a:ext cx="56388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96200" y="6400800"/>
            <a:ext cx="990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2011 ANSI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Slide </a:t>
            </a:r>
            <a:fld id="{9DDC4C63-67E9-4A39-8338-085057BA952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40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C77F1452-C80B-42C9-BA84-CDA50F4583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096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A2CF76F-0A1D-4B6F-A071-F4DFF929A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775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EADC5B17-E2DE-4D7E-B034-EABD3AD7A2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993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97999841-9A17-4C4E-BAD0-7B75F31FF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40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5D0088A6-C97B-4EF2-B533-112BBDA631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362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F425590D-E024-416B-AB32-A8D1CB976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840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C8DF60CC-5E60-4715-A9DF-F6E34DE638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37029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D9569EBC-36F6-43EB-9766-3882B203B2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54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692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7B361DC5-E49C-4B1D-9D59-43E9482100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8023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1608AF3-DA2B-432A-AB41-96999F5D7A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499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082BAE16-5FE4-4A1E-A9A8-341732136B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782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F62DE27D-B9DA-42F6-A897-60B76C2811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0656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B92CE9B-00E9-4162-A283-6768D2B834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459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A2CF76F-0A1D-4B6F-A071-F4DFF929A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619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C77F1452-C80B-42C9-BA84-CDA50F4583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388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A2CF76F-0A1D-4B6F-A071-F4DFF929A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0653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EADC5B17-E2DE-4D7E-B034-EABD3AD7A2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554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97999841-9A17-4C4E-BAD0-7B75F31FF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7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49650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5D0088A6-C97B-4EF2-B533-112BBDA631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0452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F425590D-E024-416B-AB32-A8D1CB976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26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C8DF60CC-5E60-4715-A9DF-F6E34DE638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1749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D9569EBC-36F6-43EB-9766-3882B203B2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789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7B361DC5-E49C-4B1D-9D59-43E9482100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843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1608AF3-DA2B-432A-AB41-96999F5D7A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1318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082BAE16-5FE4-4A1E-A9A8-341732136B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814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F62DE27D-B9DA-42F6-A897-60B76C2811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3683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 2011 ANSI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Slide </a:t>
            </a:r>
            <a:fld id="{2B92CE9B-00E9-4162-A283-6768D2B834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2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198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257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slide_imagex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6962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©"/>
              <a:defRPr/>
            </a:pPr>
            <a:r>
              <a:rPr lang="en-US" altLang="en-US" sz="900" dirty="0" smtClean="0">
                <a:solidFill>
                  <a:schemeClr val="tx1"/>
                </a:solidFill>
                <a:latin typeface="Trebuchet MS" pitchFamily="34" charset="0"/>
              </a:rPr>
              <a:t> 2016 ANSI</a:t>
            </a:r>
            <a:br>
              <a:rPr lang="en-US" altLang="en-US" sz="900" dirty="0" smtClean="0">
                <a:solidFill>
                  <a:schemeClr val="tx1"/>
                </a:solidFill>
                <a:latin typeface="Trebuchet MS" pitchFamily="34" charset="0"/>
              </a:rPr>
            </a:br>
            <a:r>
              <a:rPr lang="en-US" altLang="en-US" sz="900" dirty="0" smtClean="0">
                <a:solidFill>
                  <a:schemeClr val="tx1"/>
                </a:solidFill>
                <a:latin typeface="Trebuchet MS" pitchFamily="34" charset="0"/>
              </a:rPr>
              <a:t>Slide </a:t>
            </a:r>
            <a:fld id="{B1C26004-4E0C-4F4A-97DA-E97364C33CB1}" type="slidenum">
              <a:rPr lang="en-US" altLang="en-US" sz="900" smtClean="0">
                <a:solidFill>
                  <a:schemeClr val="tx1"/>
                </a:solidFill>
                <a:latin typeface="Trebuchet MS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Calibri" pitchFamily="34" charset="0"/>
                <a:buChar char="©"/>
                <a:defRPr/>
              </a:pPr>
              <a:t>‹#›</a:t>
            </a:fld>
            <a:endParaRPr lang="en-US" altLang="en-US" sz="900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1905000" y="6384925"/>
            <a:ext cx="5638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 smtClean="0">
                <a:solidFill>
                  <a:schemeClr val="tx1"/>
                </a:solidFill>
                <a:latin typeface="Trebuchet MS" pitchFamily="34" charset="0"/>
              </a:rPr>
              <a:t>Introduction to ANSI and the U.S. Standardization System</a:t>
            </a:r>
            <a:endParaRPr lang="en-US" altLang="en-US" sz="900" b="1" dirty="0" smtClean="0">
              <a:solidFill>
                <a:srgbClr val="4195D3"/>
              </a:solidFill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34" r:id="rId1"/>
    <p:sldLayoutId id="2147485335" r:id="rId2"/>
    <p:sldLayoutId id="2147485336" r:id="rId3"/>
    <p:sldLayoutId id="2147485337" r:id="rId4"/>
    <p:sldLayoutId id="2147485338" r:id="rId5"/>
    <p:sldLayoutId id="2147485339" r:id="rId6"/>
    <p:sldLayoutId id="2147485340" r:id="rId7"/>
    <p:sldLayoutId id="2147485341" r:id="rId8"/>
    <p:sldLayoutId id="2147485342" r:id="rId9"/>
    <p:sldLayoutId id="2147485343" r:id="rId10"/>
    <p:sldLayoutId id="2147485344" r:id="rId11"/>
    <p:sldLayoutId id="21474854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Font typeface="Symbol" pitchFamily="18" charset="2"/>
        <a:buChar char="-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lide_imagex4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384925"/>
            <a:ext cx="5638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©"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 2016 ANSI</a:t>
            </a:r>
            <a:br>
              <a:rPr lang="en-US" dirty="0" smtClean="0"/>
            </a:br>
            <a:r>
              <a:rPr lang="en-US" dirty="0" smtClean="0"/>
              <a:t>Slide </a:t>
            </a:r>
            <a:fld id="{B99DC344-AFFC-4B4B-9E6C-A82DADA60D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8" r:id="rId1"/>
    <p:sldLayoutId id="2147485359" r:id="rId2"/>
    <p:sldLayoutId id="2147485360" r:id="rId3"/>
    <p:sldLayoutId id="2147485361" r:id="rId4"/>
    <p:sldLayoutId id="2147485362" r:id="rId5"/>
    <p:sldLayoutId id="2147485363" r:id="rId6"/>
    <p:sldLayoutId id="2147485364" r:id="rId7"/>
    <p:sldLayoutId id="2147485365" r:id="rId8"/>
    <p:sldLayoutId id="2147485366" r:id="rId9"/>
    <p:sldLayoutId id="2147485367" r:id="rId10"/>
    <p:sldLayoutId id="2147485368" r:id="rId11"/>
    <p:sldLayoutId id="2147485369" r:id="rId12"/>
    <p:sldLayoutId id="2147485370" r:id="rId13"/>
    <p:sldLayoutId id="2147485417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Font typeface="Symbol" pitchFamily="18" charset="2"/>
        <a:buChar char="-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 descr="slide_imagex5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/>
          <p:cNvSpPr>
            <a:spLocks noChangeArrowheads="1"/>
          </p:cNvSpPr>
          <p:nvPr userDrawn="1"/>
        </p:nvSpPr>
        <p:spPr bwMode="auto">
          <a:xfrm>
            <a:off x="3733800" y="1744663"/>
            <a:ext cx="5081588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9B3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000" b="1" smtClean="0">
                <a:latin typeface="Trebuchet MS" pitchFamily="34" charset="0"/>
                <a:ea typeface="MS PGothic" pitchFamily="34" charset="-128"/>
              </a:rPr>
              <a:t>American National Standards Institute</a:t>
            </a:r>
            <a:br>
              <a:rPr lang="en-US" altLang="en-US" sz="2000" b="1" smtClean="0">
                <a:latin typeface="Trebuchet MS" pitchFamily="34" charset="0"/>
                <a:ea typeface="MS PGothic" pitchFamily="34" charset="-128"/>
              </a:rPr>
            </a:br>
            <a:endParaRPr lang="en-US" altLang="en-US" sz="2000" b="1" smtClean="0">
              <a:latin typeface="Trebuchet MS" pitchFamily="34" charset="0"/>
              <a:ea typeface="MS PGothic" pitchFamily="34" charset="-128"/>
            </a:endParaRPr>
          </a:p>
          <a:p>
            <a:pPr algn="l">
              <a:lnSpc>
                <a:spcPct val="12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b="1" smtClean="0">
                <a:latin typeface="Trebuchet MS" pitchFamily="34" charset="0"/>
                <a:ea typeface="MS PGothic" pitchFamily="34" charset="-128"/>
              </a:rPr>
              <a:t>Headquarters</a:t>
            </a:r>
            <a:r>
              <a:rPr lang="en-US" altLang="en-US" smtClean="0">
                <a:latin typeface="Trebuchet MS" pitchFamily="34" charset="0"/>
                <a:ea typeface="MS PGothic" pitchFamily="34" charset="-128"/>
              </a:rPr>
              <a:t>		</a:t>
            </a:r>
            <a:r>
              <a:rPr lang="en-US" altLang="en-US" b="1" smtClean="0">
                <a:latin typeface="Trebuchet MS" pitchFamily="34" charset="0"/>
                <a:ea typeface="MS PGothic" pitchFamily="34" charset="-128"/>
              </a:rPr>
              <a:t>New York Office</a:t>
            </a:r>
          </a:p>
          <a:p>
            <a:pPr algn="l">
              <a:lnSpc>
                <a:spcPct val="12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mtClean="0">
                <a:latin typeface="Trebuchet MS" pitchFamily="34" charset="0"/>
                <a:ea typeface="MS PGothic" pitchFamily="34" charset="-128"/>
              </a:rPr>
              <a:t>1899 L Street, NW	25 West 43rd Street</a:t>
            </a:r>
          </a:p>
          <a:p>
            <a:pPr algn="l">
              <a:lnSpc>
                <a:spcPct val="12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mtClean="0">
                <a:latin typeface="Trebuchet MS" pitchFamily="34" charset="0"/>
                <a:ea typeface="MS PGothic" pitchFamily="34" charset="-128"/>
              </a:rPr>
              <a:t>11th Floor		4th Floor	</a:t>
            </a:r>
          </a:p>
          <a:p>
            <a:pPr algn="l">
              <a:lnSpc>
                <a:spcPct val="12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mtClean="0">
                <a:latin typeface="Trebuchet MS" pitchFamily="34" charset="0"/>
                <a:ea typeface="MS PGothic" pitchFamily="34" charset="-128"/>
              </a:rPr>
              <a:t>Washington, DC  20036	New York, NY 10036	</a:t>
            </a:r>
          </a:p>
          <a:p>
            <a:pPr algn="l">
              <a:lnSpc>
                <a:spcPct val="12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mtClean="0">
                <a:latin typeface="Trebuchet MS" pitchFamily="34" charset="0"/>
                <a:ea typeface="MS PGothic" pitchFamily="34" charset="-128"/>
              </a:rPr>
              <a:t>T:  202.293.8020		T:   212.642.4900 </a:t>
            </a:r>
            <a:br>
              <a:rPr lang="en-US" altLang="en-US" smtClean="0">
                <a:latin typeface="Trebuchet MS" pitchFamily="34" charset="0"/>
                <a:ea typeface="MS PGothic" pitchFamily="34" charset="-128"/>
              </a:rPr>
            </a:br>
            <a:r>
              <a:rPr lang="en-US" altLang="en-US" smtClean="0">
                <a:latin typeface="Trebuchet MS" pitchFamily="34" charset="0"/>
                <a:ea typeface="MS PGothic" pitchFamily="34" charset="-128"/>
              </a:rPr>
              <a:t>F:  202.293.9287		F:   212.398.0023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rPr>
              <a:t> 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200" b="1" smtClean="0">
                <a:solidFill>
                  <a:schemeClr val="folHlink"/>
                </a:solidFill>
                <a:latin typeface="Trebuchet MS" pitchFamily="34" charset="0"/>
                <a:ea typeface="MS PGothic" pitchFamily="34" charset="-128"/>
              </a:rPr>
              <a:t/>
            </a:r>
            <a:br>
              <a:rPr lang="en-US" altLang="en-US" sz="2200" b="1" smtClean="0">
                <a:solidFill>
                  <a:schemeClr val="folHlink"/>
                </a:solidFill>
                <a:latin typeface="Trebuchet MS" pitchFamily="34" charset="0"/>
                <a:ea typeface="MS PGothic" pitchFamily="34" charset="-128"/>
              </a:rPr>
            </a:br>
            <a:r>
              <a:rPr lang="en-US" altLang="en-US" sz="2200" b="1" smtClean="0">
                <a:solidFill>
                  <a:schemeClr val="folHlink"/>
                </a:solidFill>
                <a:latin typeface="Trebuchet MS" pitchFamily="34" charset="0"/>
                <a:ea typeface="MS PGothic" pitchFamily="34" charset="-128"/>
              </a:rPr>
              <a:t>www.ansi.org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200" b="1" smtClean="0">
                <a:solidFill>
                  <a:schemeClr val="folHlink"/>
                </a:solidFill>
                <a:latin typeface="Trebuchet MS" pitchFamily="34" charset="0"/>
                <a:ea typeface="MS PGothic" pitchFamily="34" charset="-128"/>
              </a:rPr>
              <a:t>webstore.ansi.org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200" b="1" smtClean="0">
                <a:solidFill>
                  <a:schemeClr val="folHlink"/>
                </a:solidFill>
                <a:latin typeface="Trebuchet MS" pitchFamily="34" charset="0"/>
                <a:ea typeface="MS PGothic" pitchFamily="34" charset="-128"/>
              </a:rPr>
              <a:t>www.nssn.org</a:t>
            </a:r>
          </a:p>
        </p:txBody>
      </p:sp>
      <p:sp>
        <p:nvSpPr>
          <p:cNvPr id="5124" name="Line 10"/>
          <p:cNvSpPr>
            <a:spLocks noChangeShapeType="1"/>
          </p:cNvSpPr>
          <p:nvPr userDrawn="1"/>
        </p:nvSpPr>
        <p:spPr bwMode="auto">
          <a:xfrm>
            <a:off x="3276600" y="1847850"/>
            <a:ext cx="0" cy="41592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5" r:id="rId1"/>
    <p:sldLayoutId id="2147485346" r:id="rId2"/>
    <p:sldLayoutId id="2147485347" r:id="rId3"/>
    <p:sldLayoutId id="2147485348" r:id="rId4"/>
    <p:sldLayoutId id="2147485349" r:id="rId5"/>
    <p:sldLayoutId id="2147485350" r:id="rId6"/>
    <p:sldLayoutId id="2147485351" r:id="rId7"/>
    <p:sldLayoutId id="2147485352" r:id="rId8"/>
    <p:sldLayoutId id="2147485353" r:id="rId9"/>
    <p:sldLayoutId id="2147485354" r:id="rId10"/>
    <p:sldLayoutId id="2147485355" r:id="rId11"/>
    <p:sldLayoutId id="21474853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lide_imagex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76962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©"/>
              <a:defRPr/>
            </a:pPr>
            <a:r>
              <a:rPr lang="en-US" altLang="en-US" sz="900" dirty="0" smtClean="0">
                <a:solidFill>
                  <a:srgbClr val="000000"/>
                </a:solidFill>
                <a:latin typeface="Trebuchet MS" pitchFamily="34" charset="0"/>
              </a:rPr>
              <a:t> 2016 ANSI</a:t>
            </a:r>
            <a:br>
              <a:rPr lang="en-US" altLang="en-US" sz="900" dirty="0" smtClean="0">
                <a:solidFill>
                  <a:srgbClr val="000000"/>
                </a:solidFill>
                <a:latin typeface="Trebuchet MS" pitchFamily="34" charset="0"/>
              </a:rPr>
            </a:br>
            <a:r>
              <a:rPr lang="en-US" altLang="en-US" sz="900" dirty="0" smtClean="0">
                <a:solidFill>
                  <a:srgbClr val="000000"/>
                </a:solidFill>
                <a:latin typeface="Trebuchet MS" pitchFamily="34" charset="0"/>
              </a:rPr>
              <a:t>Slide </a:t>
            </a:r>
            <a:fld id="{92B0BB47-A50F-42C6-8AA7-ED8287ECEC84}" type="slidenum">
              <a:rPr lang="en-US" altLang="en-US" sz="900" smtClean="0">
                <a:solidFill>
                  <a:srgbClr val="000000"/>
                </a:solidFill>
                <a:latin typeface="Trebuchet MS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Calibri" pitchFamily="34" charset="0"/>
                <a:buChar char="©"/>
                <a:defRPr/>
              </a:pPr>
              <a:t>‹#›</a:t>
            </a:fld>
            <a:endParaRPr lang="en-US" altLang="en-US" sz="900" dirty="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1905000" y="6384925"/>
            <a:ext cx="5638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115000"/>
              </a:lnSpc>
              <a:spcBef>
                <a:spcPct val="25000"/>
              </a:spcBef>
              <a:spcAft>
                <a:spcPct val="0"/>
              </a:spcAft>
              <a:buClr>
                <a:srgbClr val="4195D3"/>
              </a:buClr>
              <a:buSzPct val="75000"/>
              <a:buFont typeface="Wingdings" pitchFamily="2" charset="2"/>
              <a:defRPr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smtClean="0">
                <a:solidFill>
                  <a:srgbClr val="000000"/>
                </a:solidFill>
                <a:latin typeface="Trebuchet MS" pitchFamily="34" charset="0"/>
              </a:rPr>
              <a:t>Introduction to ANSI and the U.S. Standardization System</a:t>
            </a:r>
            <a:endParaRPr lang="en-US" altLang="en-US" sz="900" b="1" smtClean="0">
              <a:solidFill>
                <a:srgbClr val="4195D3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69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4" r:id="rId1"/>
    <p:sldLayoutId id="2147485375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Font typeface="Symbol" pitchFamily="18" charset="2"/>
        <a:buChar char="-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lide_imagex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384925"/>
            <a:ext cx="5638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©"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 2016 ANSI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D4761CEA-6711-47AA-9A65-0453E74863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9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88" r:id="rId1"/>
    <p:sldLayoutId id="2147485389" r:id="rId2"/>
    <p:sldLayoutId id="2147485390" r:id="rId3"/>
    <p:sldLayoutId id="2147485391" r:id="rId4"/>
    <p:sldLayoutId id="2147485392" r:id="rId5"/>
    <p:sldLayoutId id="2147485393" r:id="rId6"/>
    <p:sldLayoutId id="2147485394" r:id="rId7"/>
    <p:sldLayoutId id="2147485395" r:id="rId8"/>
    <p:sldLayoutId id="2147485396" r:id="rId9"/>
    <p:sldLayoutId id="2147485397" r:id="rId10"/>
    <p:sldLayoutId id="2147485398" r:id="rId11"/>
    <p:sldLayoutId id="2147485399" r:id="rId12"/>
    <p:sldLayoutId id="2147485400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Font typeface="Symbol" pitchFamily="18" charset="2"/>
        <a:buChar char="-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lide_imagex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384925"/>
            <a:ext cx="5638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 to ANSI and the U.S. Standardization System</a:t>
            </a:r>
            <a:endParaRPr lang="en-US" b="1">
              <a:solidFill>
                <a:srgbClr val="4195D3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©"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 2016 ANSI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D4761CEA-6711-47AA-9A65-0453E74863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7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02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Font typeface="Symbol" pitchFamily="18" charset="2"/>
        <a:buChar char="-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lide_imagex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384925"/>
            <a:ext cx="5638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Introduction to ANSI and the U.S. Standardization System</a:t>
            </a:r>
            <a:endParaRPr lang="en-US" b="1" dirty="0">
              <a:solidFill>
                <a:srgbClr val="4195D3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©"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 2016 ANSI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D4761CEA-6711-47AA-9A65-0453E74863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1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04" r:id="rId1"/>
    <p:sldLayoutId id="2147485405" r:id="rId2"/>
    <p:sldLayoutId id="2147485406" r:id="rId3"/>
    <p:sldLayoutId id="2147485407" r:id="rId4"/>
    <p:sldLayoutId id="2147485408" r:id="rId5"/>
    <p:sldLayoutId id="2147485409" r:id="rId6"/>
    <p:sldLayoutId id="2147485410" r:id="rId7"/>
    <p:sldLayoutId id="2147485411" r:id="rId8"/>
    <p:sldLayoutId id="2147485412" r:id="rId9"/>
    <p:sldLayoutId id="2147485413" r:id="rId10"/>
    <p:sldLayoutId id="2147485414" r:id="rId11"/>
    <p:sldLayoutId id="2147485415" r:id="rId12"/>
    <p:sldLayoutId id="2147485416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4195D3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Font typeface="Symbol" pitchFamily="18" charset="2"/>
        <a:buChar char="-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15000"/>
        </a:lnSpc>
        <a:spcBef>
          <a:spcPct val="25000"/>
        </a:spcBef>
        <a:spcAft>
          <a:spcPct val="0"/>
        </a:spcAft>
        <a:buClr>
          <a:srgbClr val="4195D3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195D3"/>
        </a:buClr>
        <a:buSzPct val="80000"/>
        <a:buChar char="•"/>
        <a:defRPr sz="2600">
          <a:solidFill>
            <a:schemeClr val="tx1"/>
          </a:solidFill>
          <a:latin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0"/>
            <a:ext cx="7772400" cy="11652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10000"/>
              </a:spcBef>
            </a:pPr>
            <a:r>
              <a:rPr lang="en-US" altLang="en-US" sz="2800" dirty="0" smtClean="0">
                <a:solidFill>
                  <a:schemeClr val="folHlink"/>
                </a:solidFill>
              </a:rPr>
              <a:t>ANSI-ESO Q&amp;A Documents: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Status and Values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John Kulick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on ANSI Web Page</a:t>
            </a:r>
            <a:endParaRPr lang="en-US" dirty="0"/>
          </a:p>
        </p:txBody>
      </p:sp>
      <p:pic>
        <p:nvPicPr>
          <p:cNvPr id="2051" name="Picture 3" descr="C:\Users\djankowski\Desktop\es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67822"/>
            <a:ext cx="6400800" cy="47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jankowski\Desktop\whot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836" y="1905000"/>
            <a:ext cx="25112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228600" y="2386175"/>
            <a:ext cx="2895600" cy="2334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/>
            <a:r>
              <a:rPr lang="en-US" sz="2200" b="1" dirty="0">
                <a:solidFill>
                  <a:srgbClr val="0E5AF2"/>
                </a:solidFill>
              </a:rPr>
              <a:t>Since July </a:t>
            </a:r>
            <a:r>
              <a:rPr lang="en-US" sz="2200" b="1" dirty="0" smtClean="0">
                <a:solidFill>
                  <a:srgbClr val="0E5AF2"/>
                </a:solidFill>
              </a:rPr>
              <a:t>2015:</a:t>
            </a:r>
            <a:endParaRPr lang="en-US" sz="2200" b="1" dirty="0">
              <a:solidFill>
                <a:srgbClr val="0E5AF2"/>
              </a:solidFill>
            </a:endParaRPr>
          </a:p>
          <a:p>
            <a:pPr lvl="1" algn="l"/>
            <a:r>
              <a:rPr lang="en-US" sz="3200" b="1" i="1" dirty="0" smtClean="0">
                <a:solidFill>
                  <a:srgbClr val="0E5AF2"/>
                </a:solidFill>
              </a:rPr>
              <a:t>669</a:t>
            </a:r>
            <a:r>
              <a:rPr lang="en-US" sz="2200" b="1" dirty="0" smtClean="0">
                <a:solidFill>
                  <a:srgbClr val="0E5AF2"/>
                </a:solidFill>
              </a:rPr>
              <a:t> </a:t>
            </a:r>
            <a:r>
              <a:rPr lang="en-US" sz="2200" b="1" dirty="0">
                <a:solidFill>
                  <a:srgbClr val="0E5AF2"/>
                </a:solidFill>
              </a:rPr>
              <a:t>page </a:t>
            </a:r>
            <a:r>
              <a:rPr lang="en-US" sz="2200" b="1" dirty="0" smtClean="0">
                <a:solidFill>
                  <a:srgbClr val="0E5AF2"/>
                </a:solidFill>
              </a:rPr>
              <a:t>views</a:t>
            </a:r>
          </a:p>
          <a:p>
            <a:pPr lvl="1"/>
            <a:r>
              <a:rPr lang="en-US" sz="2200" b="1" dirty="0" smtClean="0">
                <a:solidFill>
                  <a:srgbClr val="0E5AF2"/>
                </a:solidFill>
              </a:rPr>
              <a:t>and</a:t>
            </a:r>
            <a:endParaRPr lang="en-US" sz="2200" b="1" dirty="0">
              <a:solidFill>
                <a:srgbClr val="0E5AF2"/>
              </a:solidFill>
            </a:endParaRPr>
          </a:p>
          <a:p>
            <a:pPr lvl="1" algn="l"/>
            <a:r>
              <a:rPr lang="en-US" sz="3200" b="1" i="1" dirty="0">
                <a:solidFill>
                  <a:srgbClr val="0E5AF2"/>
                </a:solidFill>
              </a:rPr>
              <a:t>526</a:t>
            </a:r>
            <a:r>
              <a:rPr lang="en-US" sz="2200" b="1" dirty="0">
                <a:solidFill>
                  <a:srgbClr val="0E5AF2"/>
                </a:solidFill>
              </a:rPr>
              <a:t> </a:t>
            </a:r>
            <a:r>
              <a:rPr lang="en-US" sz="2200" b="1" u="sng" dirty="0" smtClean="0">
                <a:solidFill>
                  <a:srgbClr val="0E5AF2"/>
                </a:solidFill>
              </a:rPr>
              <a:t>unique </a:t>
            </a:r>
            <a:r>
              <a:rPr lang="en-US" sz="2200" b="1" dirty="0" smtClean="0">
                <a:solidFill>
                  <a:srgbClr val="0E5AF2"/>
                </a:solidFill>
              </a:rPr>
              <a:t>views</a:t>
            </a:r>
          </a:p>
        </p:txBody>
      </p:sp>
    </p:spTree>
    <p:extLst>
      <p:ext uri="{BB962C8B-B14F-4D97-AF65-F5344CB8AC3E}">
        <p14:creationId xmlns:p14="http://schemas.microsoft.com/office/powerpoint/2010/main" val="181476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An </a:t>
            </a:r>
            <a:r>
              <a:rPr lang="en-US" dirty="0"/>
              <a:t>article to </a:t>
            </a:r>
            <a:r>
              <a:rPr lang="en-US" dirty="0" smtClean="0"/>
              <a:t>highlight the value of the Q&amp;A documents, servicing to remind users that the documents </a:t>
            </a:r>
            <a:r>
              <a:rPr lang="en-US" dirty="0"/>
              <a:t>are </a:t>
            </a:r>
            <a:r>
              <a:rPr lang="en-US" dirty="0" smtClean="0"/>
              <a:t>available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Are new </a:t>
            </a:r>
            <a:r>
              <a:rPr lang="en-US" dirty="0"/>
              <a:t>questions </a:t>
            </a:r>
            <a:r>
              <a:rPr lang="en-US" dirty="0" smtClean="0"/>
              <a:t>needed to </a:t>
            </a:r>
            <a:r>
              <a:rPr lang="en-US" dirty="0"/>
              <a:t>address new concerns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Consider new questions once per quarter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Creation of a central link for users with additional questions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21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ChangeArrowheads="1"/>
          </p:cNvSpPr>
          <p:nvPr/>
        </p:nvSpPr>
        <p:spPr bwMode="auto">
          <a:xfrm>
            <a:off x="152400" y="1879867"/>
            <a:ext cx="2971800" cy="256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b="1" dirty="0" smtClean="0">
                <a:solidFill>
                  <a:schemeClr val="folHlink"/>
                </a:solidFill>
                <a:latin typeface="Trebuchet MS" pitchFamily="34" charset="0"/>
              </a:rPr>
              <a:t>intl@ansi.org</a:t>
            </a:r>
            <a:endParaRPr lang="en-US" altLang="en-US" b="1" dirty="0">
              <a:solidFill>
                <a:schemeClr val="folHlink"/>
              </a:solidFill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endParaRPr lang="en-US" dirty="0"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folHlink"/>
                </a:solidFill>
                <a:latin typeface="Trebuchet MS" pitchFamily="34" charset="0"/>
              </a:rPr>
              <a:t>www.standardsportal.org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195D3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430200" prstMaterial="legacyMatte">
          <a:bevelT w="13500" h="13500" prst="angle"/>
          <a:bevelB w="13500" h="13500" prst="angle"/>
          <a:extrusionClr>
            <a:srgbClr val="4195D3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58738" marR="0" indent="-58738" algn="ctr" defTabSz="914400" rtl="0" eaLnBrk="1" fontAlgn="base" latinLnBrk="0" hangingPunct="1">
          <a:lnSpc>
            <a:spcPct val="115000"/>
          </a:lnSpc>
          <a:spcBef>
            <a:spcPct val="25000"/>
          </a:spcBef>
          <a:spcAft>
            <a:spcPct val="0"/>
          </a:spcAft>
          <a:buClr>
            <a:srgbClr val="4195D3"/>
          </a:buClr>
          <a:buSzPct val="7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CD6CEEF2-28F5-4454-B1A1-77116404BF53}"/>
</file>

<file path=customXml/itemProps2.xml><?xml version="1.0" encoding="utf-8"?>
<ds:datastoreItem xmlns:ds="http://schemas.openxmlformats.org/officeDocument/2006/customXml" ds:itemID="{73E20205-AE01-4E01-96C0-E37CD2DD01D3}"/>
</file>

<file path=customXml/itemProps3.xml><?xml version="1.0" encoding="utf-8"?>
<ds:datastoreItem xmlns:ds="http://schemas.openxmlformats.org/officeDocument/2006/customXml" ds:itemID="{03C3F6A2-429C-41C5-ACA8-CC7C92BC07B9}"/>
</file>

<file path=customXml/itemProps4.xml><?xml version="1.0" encoding="utf-8"?>
<ds:datastoreItem xmlns:ds="http://schemas.openxmlformats.org/officeDocument/2006/customXml" ds:itemID="{73E20205-AE01-4E01-96C0-E37CD2DD01D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4148</TotalTime>
  <Words>98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1_Default Design</vt:lpstr>
      <vt:lpstr>2_Default Design</vt:lpstr>
      <vt:lpstr>Custom Design</vt:lpstr>
      <vt:lpstr>Default Design</vt:lpstr>
      <vt:lpstr>3_Default Design</vt:lpstr>
      <vt:lpstr>4_Default Design</vt:lpstr>
      <vt:lpstr>5_Default Design</vt:lpstr>
      <vt:lpstr>ANSI-ESO Q&amp;A Documents: Status and Values  John Kulick</vt:lpstr>
      <vt:lpstr>Location on ANSI Web Page</vt:lpstr>
      <vt:lpstr>Potential Next Steps </vt:lpstr>
      <vt:lpstr>PowerPoint Presentation</vt:lpstr>
    </vt:vector>
  </TitlesOfParts>
  <Company>ANSI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Elizabeth Neiman</dc:creator>
  <cp:lastModifiedBy>David Jankowski</cp:lastModifiedBy>
  <cp:revision>285</cp:revision>
  <cp:lastPrinted>2017-02-21T13:23:34Z</cp:lastPrinted>
  <dcterms:created xsi:type="dcterms:W3CDTF">2011-04-29T13:43:45Z</dcterms:created>
  <dcterms:modified xsi:type="dcterms:W3CDTF">2017-02-21T13:23:39Z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5bcab411-40b7-485e-9f91-1d910ad1b9e6</vt:lpwstr>
  </property>
</Properties>
</file>